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7" r:id="rId2"/>
    <p:sldMasterId id="2147483684" r:id="rId3"/>
  </p:sldMasterIdLst>
  <p:sldIdLst>
    <p:sldId id="259" r:id="rId4"/>
    <p:sldId id="283" r:id="rId5"/>
    <p:sldId id="272" r:id="rId6"/>
    <p:sldId id="264" r:id="rId7"/>
    <p:sldId id="277" r:id="rId8"/>
    <p:sldId id="266" r:id="rId9"/>
    <p:sldId id="278" r:id="rId10"/>
    <p:sldId id="279" r:id="rId11"/>
    <p:sldId id="374" r:id="rId12"/>
    <p:sldId id="270" r:id="rId13"/>
    <p:sldId id="284" r:id="rId14"/>
    <p:sldId id="282" r:id="rId15"/>
  </p:sldIdLst>
  <p:sldSz cx="12192000" cy="6858000"/>
  <p:notesSz cx="6858000" cy="9144000"/>
  <p:custDataLst>
    <p:tags r:id="rId16"/>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39" autoAdjust="0"/>
    <p:restoredTop sz="94660"/>
  </p:normalViewPr>
  <p:slideViewPr>
    <p:cSldViewPr snapToGrid="0">
      <p:cViewPr varScale="1">
        <p:scale>
          <a:sx n="67" d="100"/>
          <a:sy n="67" d="100"/>
        </p:scale>
        <p:origin x="4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60DE6-4A1A-41D1-A8BC-EEBD201ECC81}"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0C0A63CF-B950-41FA-B6A0-0FDEFD2148FA}">
      <dgm:prSet phldrT="[Text]"/>
      <dgm:spPr/>
      <dgm:t>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Củng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a:t>
          </a:r>
        </a:p>
      </dgm:t>
    </dgm:pt>
    <dgm:pt modelId="{B01B354A-49CC-441D-A373-D8F5161C8E74}" type="parTrans" cxnId="{84FAA58D-887A-45EE-AB84-E6D1DFB56A5B}">
      <dgm:prSet/>
      <dgm:spPr/>
      <dgm:t>
        <a:bodyPr/>
        <a:lstStyle/>
        <a:p>
          <a:endParaRPr lang="en-US"/>
        </a:p>
      </dgm:t>
    </dgm:pt>
    <dgm:pt modelId="{138F9952-DC96-4B30-9111-E1CE4886957C}" type="sibTrans" cxnId="{84FAA58D-887A-45EE-AB84-E6D1DFB56A5B}">
      <dgm:prSet/>
      <dgm:spPr/>
      <dgm:t>
        <a:bodyPr/>
        <a:lstStyle/>
        <a:p>
          <a:endParaRPr lang="en-US"/>
        </a:p>
      </dgm:t>
    </dgm:pt>
    <dgm:pt modelId="{5091F71C-4FC2-4F6B-B74D-779C44AE36EB}">
      <dgm:prSet phldrT="[Text]" phldr="1"/>
      <dgm:spPr/>
      <dgm:t>
        <a:bodyPr/>
        <a:lstStyle/>
        <a:p>
          <a:endParaRPr lang="en-US" dirty="0">
            <a:latin typeface="Times New Roman" panose="02020603050405020304" pitchFamily="18" charset="0"/>
            <a:cs typeface="Times New Roman" panose="02020603050405020304" pitchFamily="18" charset="0"/>
          </a:endParaRPr>
        </a:p>
      </dgm:t>
    </dgm:pt>
    <dgm:pt modelId="{F8E7C580-A79E-44FC-971F-3F690A8EA5EE}" type="parTrans" cxnId="{022C6194-ED83-4DA6-8360-BFB936AE1B2E}">
      <dgm:prSet/>
      <dgm:spPr/>
      <dgm:t>
        <a:bodyPr/>
        <a:lstStyle/>
        <a:p>
          <a:endParaRPr lang="en-US"/>
        </a:p>
      </dgm:t>
    </dgm:pt>
    <dgm:pt modelId="{1580AAD6-8166-4215-A9C4-54EEB7074DAA}" type="sibTrans" cxnId="{022C6194-ED83-4DA6-8360-BFB936AE1B2E}">
      <dgm:prSet/>
      <dgm:spPr/>
      <dgm:t>
        <a:bodyPr/>
        <a:lstStyle/>
        <a:p>
          <a:endParaRPr lang="en-US"/>
        </a:p>
      </dgm:t>
    </dgm:pt>
    <dgm:pt modelId="{D8749A6C-70FB-45F9-8717-F71158A38E1A}">
      <dgm:prSet phldrT="[Text]"/>
      <dgm:spPr/>
      <dgm:t>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Rèn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a:t>
          </a:r>
        </a:p>
      </dgm:t>
    </dgm:pt>
    <dgm:pt modelId="{4F639A91-5D2D-443E-8538-F2E2DB7C6A0A}" type="parTrans" cxnId="{94A58BED-7B0A-40E1-A44B-89CC10FA4D9C}">
      <dgm:prSet/>
      <dgm:spPr/>
      <dgm:t>
        <a:bodyPr/>
        <a:lstStyle/>
        <a:p>
          <a:endParaRPr lang="en-US"/>
        </a:p>
      </dgm:t>
    </dgm:pt>
    <dgm:pt modelId="{99ADF917-BC2A-4AAA-BD3C-428D6C94E1B4}" type="sibTrans" cxnId="{94A58BED-7B0A-40E1-A44B-89CC10FA4D9C}">
      <dgm:prSet/>
      <dgm:spPr/>
      <dgm:t>
        <a:bodyPr/>
        <a:lstStyle/>
        <a:p>
          <a:endParaRPr lang="en-US"/>
        </a:p>
      </dgm:t>
    </dgm:pt>
    <dgm:pt modelId="{9A908672-85B1-48A8-B25F-537D4340D94A}">
      <dgm:prSet phldrT="[Text]" phldr="1"/>
      <dgm:spPr/>
      <dgm:t>
        <a:bodyPr/>
        <a:lstStyle/>
        <a:p>
          <a:endParaRPr lang="en-US" dirty="0">
            <a:latin typeface="Times New Roman" panose="02020603050405020304" pitchFamily="18" charset="0"/>
            <a:cs typeface="Times New Roman" panose="02020603050405020304" pitchFamily="18" charset="0"/>
          </a:endParaRPr>
        </a:p>
      </dgm:t>
    </dgm:pt>
    <dgm:pt modelId="{A8A9B1FD-A400-4C5B-880C-337D2671E882}" type="parTrans" cxnId="{C8AE56D4-CAF0-4A97-9EBD-48E01FA352B4}">
      <dgm:prSet/>
      <dgm:spPr/>
      <dgm:t>
        <a:bodyPr/>
        <a:lstStyle/>
        <a:p>
          <a:endParaRPr lang="en-US"/>
        </a:p>
      </dgm:t>
    </dgm:pt>
    <dgm:pt modelId="{DFAE455D-091B-4971-A1DF-69ED3405BCFF}" type="sibTrans" cxnId="{C8AE56D4-CAF0-4A97-9EBD-48E01FA352B4}">
      <dgm:prSet/>
      <dgm:spPr/>
      <dgm:t>
        <a:bodyPr/>
        <a:lstStyle/>
        <a:p>
          <a:endParaRPr lang="en-US"/>
        </a:p>
      </dgm:t>
    </dgm:pt>
    <dgm:pt modelId="{4A740822-41E9-4B85-8806-F82665BF446B}">
      <dgm:prSet/>
      <dgm:spPr/>
      <dgm:t>
        <a:bodyPr/>
        <a:lstStyle/>
        <a:p>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5759D594-ECBA-4C4A-BAC2-199E135778A5}" type="parTrans" cxnId="{B617843C-AFC8-4CEE-8F81-2C16417A3416}">
      <dgm:prSet/>
      <dgm:spPr/>
      <dgm:t>
        <a:bodyPr/>
        <a:lstStyle/>
        <a:p>
          <a:endParaRPr lang="en-US"/>
        </a:p>
      </dgm:t>
    </dgm:pt>
    <dgm:pt modelId="{CA9A5555-E05A-4AEA-8A85-9FD71AE7653D}" type="sibTrans" cxnId="{B617843C-AFC8-4CEE-8F81-2C16417A3416}">
      <dgm:prSet/>
      <dgm:spPr/>
      <dgm:t>
        <a:bodyPr/>
        <a:lstStyle/>
        <a:p>
          <a:endParaRPr lang="en-US"/>
        </a:p>
      </dgm:t>
    </dgm:pt>
    <dgm:pt modelId="{94133967-B005-4E7D-84D0-32D605F8924F}" type="pres">
      <dgm:prSet presAssocID="{4EB60DE6-4A1A-41D1-A8BC-EEBD201ECC81}" presName="linear" presStyleCnt="0">
        <dgm:presLayoutVars>
          <dgm:animLvl val="lvl"/>
          <dgm:resizeHandles val="exact"/>
        </dgm:presLayoutVars>
      </dgm:prSet>
      <dgm:spPr/>
    </dgm:pt>
    <dgm:pt modelId="{07FDC2FA-A578-4542-92AD-89D69287018E}" type="pres">
      <dgm:prSet presAssocID="{0C0A63CF-B950-41FA-B6A0-0FDEFD2148FA}" presName="parentText" presStyleLbl="node1" presStyleIdx="0" presStyleCnt="3">
        <dgm:presLayoutVars>
          <dgm:chMax val="0"/>
          <dgm:bulletEnabled val="1"/>
        </dgm:presLayoutVars>
      </dgm:prSet>
      <dgm:spPr/>
    </dgm:pt>
    <dgm:pt modelId="{6FB8F8F1-FD42-4410-B15E-12D1CAF3A356}" type="pres">
      <dgm:prSet presAssocID="{0C0A63CF-B950-41FA-B6A0-0FDEFD2148FA}" presName="childText" presStyleLbl="revTx" presStyleIdx="0" presStyleCnt="2">
        <dgm:presLayoutVars>
          <dgm:bulletEnabled val="1"/>
        </dgm:presLayoutVars>
      </dgm:prSet>
      <dgm:spPr/>
    </dgm:pt>
    <dgm:pt modelId="{2B6345EA-4C18-4643-B434-2D7AEFCCAB66}" type="pres">
      <dgm:prSet presAssocID="{D8749A6C-70FB-45F9-8717-F71158A38E1A}" presName="parentText" presStyleLbl="node1" presStyleIdx="1" presStyleCnt="3" custScaleY="121798" custLinFactNeighborX="-140">
        <dgm:presLayoutVars>
          <dgm:chMax val="0"/>
          <dgm:bulletEnabled val="1"/>
        </dgm:presLayoutVars>
      </dgm:prSet>
      <dgm:spPr/>
    </dgm:pt>
    <dgm:pt modelId="{9A56DE84-C6DF-4BA0-B767-CB104BFA8738}" type="pres">
      <dgm:prSet presAssocID="{D8749A6C-70FB-45F9-8717-F71158A38E1A}" presName="childText" presStyleLbl="revTx" presStyleIdx="1" presStyleCnt="2">
        <dgm:presLayoutVars>
          <dgm:bulletEnabled val="1"/>
        </dgm:presLayoutVars>
      </dgm:prSet>
      <dgm:spPr/>
    </dgm:pt>
    <dgm:pt modelId="{004CF3B2-C452-4AE9-8405-2C1DE38BB0DD}" type="pres">
      <dgm:prSet presAssocID="{4A740822-41E9-4B85-8806-F82665BF446B}" presName="parentText" presStyleLbl="node1" presStyleIdx="2" presStyleCnt="3">
        <dgm:presLayoutVars>
          <dgm:chMax val="0"/>
          <dgm:bulletEnabled val="1"/>
        </dgm:presLayoutVars>
      </dgm:prSet>
      <dgm:spPr/>
    </dgm:pt>
  </dgm:ptLst>
  <dgm:cxnLst>
    <dgm:cxn modelId="{47953B09-4069-4A68-AD3B-99EA75D5E9AB}" type="presOf" srcId="{4A740822-41E9-4B85-8806-F82665BF446B}" destId="{004CF3B2-C452-4AE9-8405-2C1DE38BB0DD}" srcOrd="0" destOrd="0" presId="urn:microsoft.com/office/officeart/2005/8/layout/vList2"/>
    <dgm:cxn modelId="{BD8BCC15-94F3-415F-A59D-08085302D09D}" type="presOf" srcId="{5091F71C-4FC2-4F6B-B74D-779C44AE36EB}" destId="{6FB8F8F1-FD42-4410-B15E-12D1CAF3A356}" srcOrd="0" destOrd="0" presId="urn:microsoft.com/office/officeart/2005/8/layout/vList2"/>
    <dgm:cxn modelId="{5712B732-D89C-4456-8C9F-8E37AA0C9C06}" type="presOf" srcId="{0C0A63CF-B950-41FA-B6A0-0FDEFD2148FA}" destId="{07FDC2FA-A578-4542-92AD-89D69287018E}" srcOrd="0" destOrd="0" presId="urn:microsoft.com/office/officeart/2005/8/layout/vList2"/>
    <dgm:cxn modelId="{B617843C-AFC8-4CEE-8F81-2C16417A3416}" srcId="{4EB60DE6-4A1A-41D1-A8BC-EEBD201ECC81}" destId="{4A740822-41E9-4B85-8806-F82665BF446B}" srcOrd="2" destOrd="0" parTransId="{5759D594-ECBA-4C4A-BAC2-199E135778A5}" sibTransId="{CA9A5555-E05A-4AEA-8A85-9FD71AE7653D}"/>
    <dgm:cxn modelId="{1A3D6164-8B45-490F-BEBC-99AE75AB7E5C}" type="presOf" srcId="{9A908672-85B1-48A8-B25F-537D4340D94A}" destId="{9A56DE84-C6DF-4BA0-B767-CB104BFA8738}" srcOrd="0" destOrd="0" presId="urn:microsoft.com/office/officeart/2005/8/layout/vList2"/>
    <dgm:cxn modelId="{84FAA58D-887A-45EE-AB84-E6D1DFB56A5B}" srcId="{4EB60DE6-4A1A-41D1-A8BC-EEBD201ECC81}" destId="{0C0A63CF-B950-41FA-B6A0-0FDEFD2148FA}" srcOrd="0" destOrd="0" parTransId="{B01B354A-49CC-441D-A373-D8F5161C8E74}" sibTransId="{138F9952-DC96-4B30-9111-E1CE4886957C}"/>
    <dgm:cxn modelId="{022C6194-ED83-4DA6-8360-BFB936AE1B2E}" srcId="{0C0A63CF-B950-41FA-B6A0-0FDEFD2148FA}" destId="{5091F71C-4FC2-4F6B-B74D-779C44AE36EB}" srcOrd="0" destOrd="0" parTransId="{F8E7C580-A79E-44FC-971F-3F690A8EA5EE}" sibTransId="{1580AAD6-8166-4215-A9C4-54EEB7074DAA}"/>
    <dgm:cxn modelId="{EB94C6AC-CE0C-48D3-ACE1-C4EF410279E8}" type="presOf" srcId="{D8749A6C-70FB-45F9-8717-F71158A38E1A}" destId="{2B6345EA-4C18-4643-B434-2D7AEFCCAB66}" srcOrd="0" destOrd="0" presId="urn:microsoft.com/office/officeart/2005/8/layout/vList2"/>
    <dgm:cxn modelId="{C592D9B8-01FB-430E-97F7-8482194E639E}" type="presOf" srcId="{4EB60DE6-4A1A-41D1-A8BC-EEBD201ECC81}" destId="{94133967-B005-4E7D-84D0-32D605F8924F}" srcOrd="0" destOrd="0" presId="urn:microsoft.com/office/officeart/2005/8/layout/vList2"/>
    <dgm:cxn modelId="{C8AE56D4-CAF0-4A97-9EBD-48E01FA352B4}" srcId="{D8749A6C-70FB-45F9-8717-F71158A38E1A}" destId="{9A908672-85B1-48A8-B25F-537D4340D94A}" srcOrd="0" destOrd="0" parTransId="{A8A9B1FD-A400-4C5B-880C-337D2671E882}" sibTransId="{DFAE455D-091B-4971-A1DF-69ED3405BCFF}"/>
    <dgm:cxn modelId="{94A58BED-7B0A-40E1-A44B-89CC10FA4D9C}" srcId="{4EB60DE6-4A1A-41D1-A8BC-EEBD201ECC81}" destId="{D8749A6C-70FB-45F9-8717-F71158A38E1A}" srcOrd="1" destOrd="0" parTransId="{4F639A91-5D2D-443E-8538-F2E2DB7C6A0A}" sibTransId="{99ADF917-BC2A-4AAA-BD3C-428D6C94E1B4}"/>
    <dgm:cxn modelId="{8F980B8A-3111-4DF1-86E4-292BEE1B13E3}" type="presParOf" srcId="{94133967-B005-4E7D-84D0-32D605F8924F}" destId="{07FDC2FA-A578-4542-92AD-89D69287018E}" srcOrd="0" destOrd="0" presId="urn:microsoft.com/office/officeart/2005/8/layout/vList2"/>
    <dgm:cxn modelId="{69FD23D4-AF0B-4688-BBA4-53A013ACE689}" type="presParOf" srcId="{94133967-B005-4E7D-84D0-32D605F8924F}" destId="{6FB8F8F1-FD42-4410-B15E-12D1CAF3A356}" srcOrd="1" destOrd="0" presId="urn:microsoft.com/office/officeart/2005/8/layout/vList2"/>
    <dgm:cxn modelId="{BE909EBB-90EF-401E-B310-5ED18A0C3D86}" type="presParOf" srcId="{94133967-B005-4E7D-84D0-32D605F8924F}" destId="{2B6345EA-4C18-4643-B434-2D7AEFCCAB66}" srcOrd="2" destOrd="0" presId="urn:microsoft.com/office/officeart/2005/8/layout/vList2"/>
    <dgm:cxn modelId="{843CD98B-4FF0-4402-878B-76116604644D}" type="presParOf" srcId="{94133967-B005-4E7D-84D0-32D605F8924F}" destId="{9A56DE84-C6DF-4BA0-B767-CB104BFA8738}" srcOrd="3" destOrd="0" presId="urn:microsoft.com/office/officeart/2005/8/layout/vList2"/>
    <dgm:cxn modelId="{3F870441-B4AF-49E8-8F4C-DBA03A09013F}" type="presParOf" srcId="{94133967-B005-4E7D-84D0-32D605F8924F}" destId="{004CF3B2-C452-4AE9-8405-2C1DE38BB0D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B60DE6-4A1A-41D1-A8BC-EEBD201ECC81}"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0C0A63CF-B950-41FA-B6A0-0FDEFD2148FA}">
      <dgm:prSet phldrT="[Text]"/>
      <dgm:spPr/>
      <dgm:t>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Củng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a:t>
          </a:r>
        </a:p>
      </dgm:t>
    </dgm:pt>
    <dgm:pt modelId="{B01B354A-49CC-441D-A373-D8F5161C8E74}" type="parTrans" cxnId="{84FAA58D-887A-45EE-AB84-E6D1DFB56A5B}">
      <dgm:prSet/>
      <dgm:spPr/>
      <dgm:t>
        <a:bodyPr/>
        <a:lstStyle/>
        <a:p>
          <a:endParaRPr lang="en-US"/>
        </a:p>
      </dgm:t>
    </dgm:pt>
    <dgm:pt modelId="{138F9952-DC96-4B30-9111-E1CE4886957C}" type="sibTrans" cxnId="{84FAA58D-887A-45EE-AB84-E6D1DFB56A5B}">
      <dgm:prSet/>
      <dgm:spPr/>
      <dgm:t>
        <a:bodyPr/>
        <a:lstStyle/>
        <a:p>
          <a:endParaRPr lang="en-US"/>
        </a:p>
      </dgm:t>
    </dgm:pt>
    <dgm:pt modelId="{5091F71C-4FC2-4F6B-B74D-779C44AE36EB}">
      <dgm:prSet phldrT="[Text]" phldr="1"/>
      <dgm:spPr/>
      <dgm:t>
        <a:bodyPr/>
        <a:lstStyle/>
        <a:p>
          <a:endParaRPr lang="en-US" dirty="0">
            <a:latin typeface="Times New Roman" panose="02020603050405020304" pitchFamily="18" charset="0"/>
            <a:cs typeface="Times New Roman" panose="02020603050405020304" pitchFamily="18" charset="0"/>
          </a:endParaRPr>
        </a:p>
      </dgm:t>
    </dgm:pt>
    <dgm:pt modelId="{F8E7C580-A79E-44FC-971F-3F690A8EA5EE}" type="parTrans" cxnId="{022C6194-ED83-4DA6-8360-BFB936AE1B2E}">
      <dgm:prSet/>
      <dgm:spPr/>
      <dgm:t>
        <a:bodyPr/>
        <a:lstStyle/>
        <a:p>
          <a:endParaRPr lang="en-US"/>
        </a:p>
      </dgm:t>
    </dgm:pt>
    <dgm:pt modelId="{1580AAD6-8166-4215-A9C4-54EEB7074DAA}" type="sibTrans" cxnId="{022C6194-ED83-4DA6-8360-BFB936AE1B2E}">
      <dgm:prSet/>
      <dgm:spPr/>
      <dgm:t>
        <a:bodyPr/>
        <a:lstStyle/>
        <a:p>
          <a:endParaRPr lang="en-US"/>
        </a:p>
      </dgm:t>
    </dgm:pt>
    <dgm:pt modelId="{D8749A6C-70FB-45F9-8717-F71158A38E1A}">
      <dgm:prSet phldrT="[Text]"/>
      <dgm:spPr/>
      <dgm:t>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Rèn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a:t>
          </a:r>
        </a:p>
      </dgm:t>
    </dgm:pt>
    <dgm:pt modelId="{4F639A91-5D2D-443E-8538-F2E2DB7C6A0A}" type="parTrans" cxnId="{94A58BED-7B0A-40E1-A44B-89CC10FA4D9C}">
      <dgm:prSet/>
      <dgm:spPr/>
      <dgm:t>
        <a:bodyPr/>
        <a:lstStyle/>
        <a:p>
          <a:endParaRPr lang="en-US"/>
        </a:p>
      </dgm:t>
    </dgm:pt>
    <dgm:pt modelId="{99ADF917-BC2A-4AAA-BD3C-428D6C94E1B4}" type="sibTrans" cxnId="{94A58BED-7B0A-40E1-A44B-89CC10FA4D9C}">
      <dgm:prSet/>
      <dgm:spPr/>
      <dgm:t>
        <a:bodyPr/>
        <a:lstStyle/>
        <a:p>
          <a:endParaRPr lang="en-US"/>
        </a:p>
      </dgm:t>
    </dgm:pt>
    <dgm:pt modelId="{9A908672-85B1-48A8-B25F-537D4340D94A}">
      <dgm:prSet phldrT="[Text]" phldr="1"/>
      <dgm:spPr/>
      <dgm:t>
        <a:bodyPr/>
        <a:lstStyle/>
        <a:p>
          <a:endParaRPr lang="en-US" dirty="0">
            <a:latin typeface="Times New Roman" panose="02020603050405020304" pitchFamily="18" charset="0"/>
            <a:cs typeface="Times New Roman" panose="02020603050405020304" pitchFamily="18" charset="0"/>
          </a:endParaRPr>
        </a:p>
      </dgm:t>
    </dgm:pt>
    <dgm:pt modelId="{A8A9B1FD-A400-4C5B-880C-337D2671E882}" type="parTrans" cxnId="{C8AE56D4-CAF0-4A97-9EBD-48E01FA352B4}">
      <dgm:prSet/>
      <dgm:spPr/>
      <dgm:t>
        <a:bodyPr/>
        <a:lstStyle/>
        <a:p>
          <a:endParaRPr lang="en-US"/>
        </a:p>
      </dgm:t>
    </dgm:pt>
    <dgm:pt modelId="{DFAE455D-091B-4971-A1DF-69ED3405BCFF}" type="sibTrans" cxnId="{C8AE56D4-CAF0-4A97-9EBD-48E01FA352B4}">
      <dgm:prSet/>
      <dgm:spPr/>
      <dgm:t>
        <a:bodyPr/>
        <a:lstStyle/>
        <a:p>
          <a:endParaRPr lang="en-US"/>
        </a:p>
      </dgm:t>
    </dgm:pt>
    <dgm:pt modelId="{4A740822-41E9-4B85-8806-F82665BF446B}">
      <dgm:prSet/>
      <dgm:spPr/>
      <dgm:t>
        <a:bodyPr/>
        <a:lstStyle/>
        <a:p>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5759D594-ECBA-4C4A-BAC2-199E135778A5}" type="parTrans" cxnId="{B617843C-AFC8-4CEE-8F81-2C16417A3416}">
      <dgm:prSet/>
      <dgm:spPr/>
      <dgm:t>
        <a:bodyPr/>
        <a:lstStyle/>
        <a:p>
          <a:endParaRPr lang="en-US"/>
        </a:p>
      </dgm:t>
    </dgm:pt>
    <dgm:pt modelId="{CA9A5555-E05A-4AEA-8A85-9FD71AE7653D}" type="sibTrans" cxnId="{B617843C-AFC8-4CEE-8F81-2C16417A3416}">
      <dgm:prSet/>
      <dgm:spPr/>
      <dgm:t>
        <a:bodyPr/>
        <a:lstStyle/>
        <a:p>
          <a:endParaRPr lang="en-US"/>
        </a:p>
      </dgm:t>
    </dgm:pt>
    <dgm:pt modelId="{94133967-B005-4E7D-84D0-32D605F8924F}" type="pres">
      <dgm:prSet presAssocID="{4EB60DE6-4A1A-41D1-A8BC-EEBD201ECC81}" presName="linear" presStyleCnt="0">
        <dgm:presLayoutVars>
          <dgm:animLvl val="lvl"/>
          <dgm:resizeHandles val="exact"/>
        </dgm:presLayoutVars>
      </dgm:prSet>
      <dgm:spPr/>
    </dgm:pt>
    <dgm:pt modelId="{07FDC2FA-A578-4542-92AD-89D69287018E}" type="pres">
      <dgm:prSet presAssocID="{0C0A63CF-B950-41FA-B6A0-0FDEFD2148FA}" presName="parentText" presStyleLbl="node1" presStyleIdx="0" presStyleCnt="3">
        <dgm:presLayoutVars>
          <dgm:chMax val="0"/>
          <dgm:bulletEnabled val="1"/>
        </dgm:presLayoutVars>
      </dgm:prSet>
      <dgm:spPr/>
    </dgm:pt>
    <dgm:pt modelId="{6FB8F8F1-FD42-4410-B15E-12D1CAF3A356}" type="pres">
      <dgm:prSet presAssocID="{0C0A63CF-B950-41FA-B6A0-0FDEFD2148FA}" presName="childText" presStyleLbl="revTx" presStyleIdx="0" presStyleCnt="2">
        <dgm:presLayoutVars>
          <dgm:bulletEnabled val="1"/>
        </dgm:presLayoutVars>
      </dgm:prSet>
      <dgm:spPr/>
    </dgm:pt>
    <dgm:pt modelId="{2B6345EA-4C18-4643-B434-2D7AEFCCAB66}" type="pres">
      <dgm:prSet presAssocID="{D8749A6C-70FB-45F9-8717-F71158A38E1A}" presName="parentText" presStyleLbl="node1" presStyleIdx="1" presStyleCnt="3" custScaleY="121798" custLinFactNeighborX="-140">
        <dgm:presLayoutVars>
          <dgm:chMax val="0"/>
          <dgm:bulletEnabled val="1"/>
        </dgm:presLayoutVars>
      </dgm:prSet>
      <dgm:spPr/>
    </dgm:pt>
    <dgm:pt modelId="{9A56DE84-C6DF-4BA0-B767-CB104BFA8738}" type="pres">
      <dgm:prSet presAssocID="{D8749A6C-70FB-45F9-8717-F71158A38E1A}" presName="childText" presStyleLbl="revTx" presStyleIdx="1" presStyleCnt="2">
        <dgm:presLayoutVars>
          <dgm:bulletEnabled val="1"/>
        </dgm:presLayoutVars>
      </dgm:prSet>
      <dgm:spPr/>
    </dgm:pt>
    <dgm:pt modelId="{004CF3B2-C452-4AE9-8405-2C1DE38BB0DD}" type="pres">
      <dgm:prSet presAssocID="{4A740822-41E9-4B85-8806-F82665BF446B}" presName="parentText" presStyleLbl="node1" presStyleIdx="2" presStyleCnt="3">
        <dgm:presLayoutVars>
          <dgm:chMax val="0"/>
          <dgm:bulletEnabled val="1"/>
        </dgm:presLayoutVars>
      </dgm:prSet>
      <dgm:spPr/>
    </dgm:pt>
  </dgm:ptLst>
  <dgm:cxnLst>
    <dgm:cxn modelId="{47953B09-4069-4A68-AD3B-99EA75D5E9AB}" type="presOf" srcId="{4A740822-41E9-4B85-8806-F82665BF446B}" destId="{004CF3B2-C452-4AE9-8405-2C1DE38BB0DD}" srcOrd="0" destOrd="0" presId="urn:microsoft.com/office/officeart/2005/8/layout/vList2"/>
    <dgm:cxn modelId="{BD8BCC15-94F3-415F-A59D-08085302D09D}" type="presOf" srcId="{5091F71C-4FC2-4F6B-B74D-779C44AE36EB}" destId="{6FB8F8F1-FD42-4410-B15E-12D1CAF3A356}" srcOrd="0" destOrd="0" presId="urn:microsoft.com/office/officeart/2005/8/layout/vList2"/>
    <dgm:cxn modelId="{5712B732-D89C-4456-8C9F-8E37AA0C9C06}" type="presOf" srcId="{0C0A63CF-B950-41FA-B6A0-0FDEFD2148FA}" destId="{07FDC2FA-A578-4542-92AD-89D69287018E}" srcOrd="0" destOrd="0" presId="urn:microsoft.com/office/officeart/2005/8/layout/vList2"/>
    <dgm:cxn modelId="{B617843C-AFC8-4CEE-8F81-2C16417A3416}" srcId="{4EB60DE6-4A1A-41D1-A8BC-EEBD201ECC81}" destId="{4A740822-41E9-4B85-8806-F82665BF446B}" srcOrd="2" destOrd="0" parTransId="{5759D594-ECBA-4C4A-BAC2-199E135778A5}" sibTransId="{CA9A5555-E05A-4AEA-8A85-9FD71AE7653D}"/>
    <dgm:cxn modelId="{1A3D6164-8B45-490F-BEBC-99AE75AB7E5C}" type="presOf" srcId="{9A908672-85B1-48A8-B25F-537D4340D94A}" destId="{9A56DE84-C6DF-4BA0-B767-CB104BFA8738}" srcOrd="0" destOrd="0" presId="urn:microsoft.com/office/officeart/2005/8/layout/vList2"/>
    <dgm:cxn modelId="{84FAA58D-887A-45EE-AB84-E6D1DFB56A5B}" srcId="{4EB60DE6-4A1A-41D1-A8BC-EEBD201ECC81}" destId="{0C0A63CF-B950-41FA-B6A0-0FDEFD2148FA}" srcOrd="0" destOrd="0" parTransId="{B01B354A-49CC-441D-A373-D8F5161C8E74}" sibTransId="{138F9952-DC96-4B30-9111-E1CE4886957C}"/>
    <dgm:cxn modelId="{022C6194-ED83-4DA6-8360-BFB936AE1B2E}" srcId="{0C0A63CF-B950-41FA-B6A0-0FDEFD2148FA}" destId="{5091F71C-4FC2-4F6B-B74D-779C44AE36EB}" srcOrd="0" destOrd="0" parTransId="{F8E7C580-A79E-44FC-971F-3F690A8EA5EE}" sibTransId="{1580AAD6-8166-4215-A9C4-54EEB7074DAA}"/>
    <dgm:cxn modelId="{EB94C6AC-CE0C-48D3-ACE1-C4EF410279E8}" type="presOf" srcId="{D8749A6C-70FB-45F9-8717-F71158A38E1A}" destId="{2B6345EA-4C18-4643-B434-2D7AEFCCAB66}" srcOrd="0" destOrd="0" presId="urn:microsoft.com/office/officeart/2005/8/layout/vList2"/>
    <dgm:cxn modelId="{C592D9B8-01FB-430E-97F7-8482194E639E}" type="presOf" srcId="{4EB60DE6-4A1A-41D1-A8BC-EEBD201ECC81}" destId="{94133967-B005-4E7D-84D0-32D605F8924F}" srcOrd="0" destOrd="0" presId="urn:microsoft.com/office/officeart/2005/8/layout/vList2"/>
    <dgm:cxn modelId="{C8AE56D4-CAF0-4A97-9EBD-48E01FA352B4}" srcId="{D8749A6C-70FB-45F9-8717-F71158A38E1A}" destId="{9A908672-85B1-48A8-B25F-537D4340D94A}" srcOrd="0" destOrd="0" parTransId="{A8A9B1FD-A400-4C5B-880C-337D2671E882}" sibTransId="{DFAE455D-091B-4971-A1DF-69ED3405BCFF}"/>
    <dgm:cxn modelId="{94A58BED-7B0A-40E1-A44B-89CC10FA4D9C}" srcId="{4EB60DE6-4A1A-41D1-A8BC-EEBD201ECC81}" destId="{D8749A6C-70FB-45F9-8717-F71158A38E1A}" srcOrd="1" destOrd="0" parTransId="{4F639A91-5D2D-443E-8538-F2E2DB7C6A0A}" sibTransId="{99ADF917-BC2A-4AAA-BD3C-428D6C94E1B4}"/>
    <dgm:cxn modelId="{8F980B8A-3111-4DF1-86E4-292BEE1B13E3}" type="presParOf" srcId="{94133967-B005-4E7D-84D0-32D605F8924F}" destId="{07FDC2FA-A578-4542-92AD-89D69287018E}" srcOrd="0" destOrd="0" presId="urn:microsoft.com/office/officeart/2005/8/layout/vList2"/>
    <dgm:cxn modelId="{69FD23D4-AF0B-4688-BBA4-53A013ACE689}" type="presParOf" srcId="{94133967-B005-4E7D-84D0-32D605F8924F}" destId="{6FB8F8F1-FD42-4410-B15E-12D1CAF3A356}" srcOrd="1" destOrd="0" presId="urn:microsoft.com/office/officeart/2005/8/layout/vList2"/>
    <dgm:cxn modelId="{BE909EBB-90EF-401E-B310-5ED18A0C3D86}" type="presParOf" srcId="{94133967-B005-4E7D-84D0-32D605F8924F}" destId="{2B6345EA-4C18-4643-B434-2D7AEFCCAB66}" srcOrd="2" destOrd="0" presId="urn:microsoft.com/office/officeart/2005/8/layout/vList2"/>
    <dgm:cxn modelId="{843CD98B-4FF0-4402-878B-76116604644D}" type="presParOf" srcId="{94133967-B005-4E7D-84D0-32D605F8924F}" destId="{9A56DE84-C6DF-4BA0-B767-CB104BFA8738}" srcOrd="3" destOrd="0" presId="urn:microsoft.com/office/officeart/2005/8/layout/vList2"/>
    <dgm:cxn modelId="{3F870441-B4AF-49E8-8F4C-DBA03A09013F}" type="presParOf" srcId="{94133967-B005-4E7D-84D0-32D605F8924F}" destId="{004CF3B2-C452-4AE9-8405-2C1DE38BB0D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DC2FA-A578-4542-92AD-89D69287018E}">
      <dsp:nvSpPr>
        <dsp:cNvPr id="0" name=""/>
        <dsp:cNvSpPr/>
      </dsp:nvSpPr>
      <dsp:spPr>
        <a:xfrm>
          <a:off x="0" y="18170"/>
          <a:ext cx="8190412" cy="10038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1. </a:t>
          </a:r>
          <a:r>
            <a:rPr lang="en-US" sz="2600" kern="1200" dirty="0" err="1">
              <a:latin typeface="Times New Roman" panose="02020603050405020304" pitchFamily="18" charset="0"/>
              <a:cs typeface="Times New Roman" panose="02020603050405020304" pitchFamily="18" charset="0"/>
            </a:rPr>
            <a:t>Củng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cố</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khắc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sâu</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kiến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thức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đã</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học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để</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thực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hành</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xử</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lý</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tình</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huống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cụ</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thể</a:t>
          </a:r>
          <a:r>
            <a:rPr lang="en-US" sz="2600" kern="1200" dirty="0">
              <a:latin typeface="Times New Roman" panose="02020603050405020304" pitchFamily="18" charset="0"/>
              <a:cs typeface="Times New Roman" panose="02020603050405020304" pitchFamily="18" charset="0"/>
            </a:rPr>
            <a:t>.</a:t>
          </a:r>
        </a:p>
      </dsp:txBody>
      <dsp:txXfrm>
        <a:off x="49004" y="67174"/>
        <a:ext cx="8092404" cy="905852"/>
      </dsp:txXfrm>
    </dsp:sp>
    <dsp:sp modelId="{6FB8F8F1-FD42-4410-B15E-12D1CAF3A356}">
      <dsp:nvSpPr>
        <dsp:cNvPr id="0" name=""/>
        <dsp:cNvSpPr/>
      </dsp:nvSpPr>
      <dsp:spPr>
        <a:xfrm>
          <a:off x="0" y="1022030"/>
          <a:ext cx="8190412"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46"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latin typeface="Times New Roman" panose="02020603050405020304" pitchFamily="18" charset="0"/>
            <a:cs typeface="Times New Roman" panose="02020603050405020304" pitchFamily="18" charset="0"/>
          </a:endParaRPr>
        </a:p>
      </dsp:txBody>
      <dsp:txXfrm>
        <a:off x="0" y="1022030"/>
        <a:ext cx="8190412" cy="430560"/>
      </dsp:txXfrm>
    </dsp:sp>
    <dsp:sp modelId="{2B6345EA-4C18-4643-B434-2D7AEFCCAB66}">
      <dsp:nvSpPr>
        <dsp:cNvPr id="0" name=""/>
        <dsp:cNvSpPr/>
      </dsp:nvSpPr>
      <dsp:spPr>
        <a:xfrm>
          <a:off x="0" y="1452590"/>
          <a:ext cx="8190412" cy="122268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2. </a:t>
          </a:r>
          <a:r>
            <a:rPr lang="en-US" sz="2600" kern="1200" dirty="0" err="1">
              <a:latin typeface="Times New Roman" panose="02020603050405020304" pitchFamily="18" charset="0"/>
              <a:cs typeface="Times New Roman" panose="02020603050405020304" pitchFamily="18" charset="0"/>
            </a:rPr>
            <a:t>Rèn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năng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lực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điều</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chỉnh</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hành</a:t>
          </a:r>
          <a:r>
            <a:rPr lang="en-US" sz="2600" kern="1200" dirty="0">
              <a:latin typeface="Times New Roman" panose="02020603050405020304" pitchFamily="18" charset="0"/>
              <a:cs typeface="Times New Roman" panose="02020603050405020304" pitchFamily="18" charset="0"/>
            </a:rPr>
            <a:t> vi, </a:t>
          </a:r>
          <a:r>
            <a:rPr lang="en-US" sz="2600" kern="1200" dirty="0" err="1">
              <a:latin typeface="Times New Roman" panose="02020603050405020304" pitchFamily="18" charset="0"/>
              <a:cs typeface="Times New Roman" panose="02020603050405020304" pitchFamily="18" charset="0"/>
            </a:rPr>
            <a:t>phát</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triển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bản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thân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tìm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hiều</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và</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tham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gia</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các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hoạt</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động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xã</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hội</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phù</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hợp</a:t>
          </a:r>
          <a:r>
            <a:rPr lang="en-US" sz="2600" kern="1200" dirty="0">
              <a:latin typeface="Times New Roman" panose="02020603050405020304" pitchFamily="18" charset="0"/>
              <a:cs typeface="Times New Roman" panose="02020603050405020304" pitchFamily="18" charset="0"/>
            </a:rPr>
            <a:t>.</a:t>
          </a:r>
        </a:p>
      </dsp:txBody>
      <dsp:txXfrm>
        <a:off x="59686" y="1512276"/>
        <a:ext cx="8071040" cy="1103309"/>
      </dsp:txXfrm>
    </dsp:sp>
    <dsp:sp modelId="{9A56DE84-C6DF-4BA0-B767-CB104BFA8738}">
      <dsp:nvSpPr>
        <dsp:cNvPr id="0" name=""/>
        <dsp:cNvSpPr/>
      </dsp:nvSpPr>
      <dsp:spPr>
        <a:xfrm>
          <a:off x="0" y="2675272"/>
          <a:ext cx="8190412"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46"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latin typeface="Times New Roman" panose="02020603050405020304" pitchFamily="18" charset="0"/>
            <a:cs typeface="Times New Roman" panose="02020603050405020304" pitchFamily="18" charset="0"/>
          </a:endParaRPr>
        </a:p>
      </dsp:txBody>
      <dsp:txXfrm>
        <a:off x="0" y="2675272"/>
        <a:ext cx="8190412" cy="430560"/>
      </dsp:txXfrm>
    </dsp:sp>
    <dsp:sp modelId="{004CF3B2-C452-4AE9-8405-2C1DE38BB0DD}">
      <dsp:nvSpPr>
        <dsp:cNvPr id="0" name=""/>
        <dsp:cNvSpPr/>
      </dsp:nvSpPr>
      <dsp:spPr>
        <a:xfrm>
          <a:off x="0" y="3105832"/>
          <a:ext cx="8190412" cy="10038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3. </a:t>
          </a:r>
          <a:r>
            <a:rPr lang="en-US" sz="2600" kern="1200" dirty="0" err="1">
              <a:latin typeface="Times New Roman" panose="02020603050405020304" pitchFamily="18" charset="0"/>
              <a:cs typeface="Times New Roman" panose="02020603050405020304" pitchFamily="18" charset="0"/>
            </a:rPr>
            <a:t>Hình</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thành</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kĩ</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năng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tự</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bảo</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vệ</a:t>
          </a:r>
          <a:r>
            <a:rPr lang="vi-VN" sz="2600" kern="1200" dirty="0">
              <a:latin typeface="Times New Roman" panose="02020603050405020304" pitchFamily="18" charset="0"/>
              <a:cs typeface="Times New Roman" panose="02020603050405020304" pitchFamily="18" charset="0"/>
            </a:rPr>
            <a:t>.</a:t>
          </a:r>
          <a:endParaRPr lang="en-US" sz="2600" kern="1200" dirty="0">
            <a:latin typeface="Times New Roman" panose="02020603050405020304" pitchFamily="18" charset="0"/>
            <a:cs typeface="Times New Roman" panose="02020603050405020304" pitchFamily="18" charset="0"/>
          </a:endParaRPr>
        </a:p>
      </dsp:txBody>
      <dsp:txXfrm>
        <a:off x="49004" y="3154836"/>
        <a:ext cx="8092404" cy="905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DC2FA-A578-4542-92AD-89D69287018E}">
      <dsp:nvSpPr>
        <dsp:cNvPr id="0" name=""/>
        <dsp:cNvSpPr/>
      </dsp:nvSpPr>
      <dsp:spPr>
        <a:xfrm>
          <a:off x="0" y="18170"/>
          <a:ext cx="8190412" cy="10038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1. </a:t>
          </a:r>
          <a:r>
            <a:rPr lang="en-US" sz="2600" kern="1200" dirty="0" err="1">
              <a:latin typeface="Times New Roman" panose="02020603050405020304" pitchFamily="18" charset="0"/>
              <a:cs typeface="Times New Roman" panose="02020603050405020304" pitchFamily="18" charset="0"/>
            </a:rPr>
            <a:t>Củng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cố</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khắc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sâu</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kiến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thức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đã</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học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để</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thực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hành</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xử</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lý</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tình</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huống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cụ</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thể</a:t>
          </a:r>
          <a:r>
            <a:rPr lang="en-US" sz="2600" kern="1200" dirty="0">
              <a:latin typeface="Times New Roman" panose="02020603050405020304" pitchFamily="18" charset="0"/>
              <a:cs typeface="Times New Roman" panose="02020603050405020304" pitchFamily="18" charset="0"/>
            </a:rPr>
            <a:t>.</a:t>
          </a:r>
        </a:p>
      </dsp:txBody>
      <dsp:txXfrm>
        <a:off x="49004" y="67174"/>
        <a:ext cx="8092404" cy="905852"/>
      </dsp:txXfrm>
    </dsp:sp>
    <dsp:sp modelId="{6FB8F8F1-FD42-4410-B15E-12D1CAF3A356}">
      <dsp:nvSpPr>
        <dsp:cNvPr id="0" name=""/>
        <dsp:cNvSpPr/>
      </dsp:nvSpPr>
      <dsp:spPr>
        <a:xfrm>
          <a:off x="0" y="1022030"/>
          <a:ext cx="8190412"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46"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latin typeface="Times New Roman" panose="02020603050405020304" pitchFamily="18" charset="0"/>
            <a:cs typeface="Times New Roman" panose="02020603050405020304" pitchFamily="18" charset="0"/>
          </a:endParaRPr>
        </a:p>
      </dsp:txBody>
      <dsp:txXfrm>
        <a:off x="0" y="1022030"/>
        <a:ext cx="8190412" cy="430560"/>
      </dsp:txXfrm>
    </dsp:sp>
    <dsp:sp modelId="{2B6345EA-4C18-4643-B434-2D7AEFCCAB66}">
      <dsp:nvSpPr>
        <dsp:cNvPr id="0" name=""/>
        <dsp:cNvSpPr/>
      </dsp:nvSpPr>
      <dsp:spPr>
        <a:xfrm>
          <a:off x="0" y="1452590"/>
          <a:ext cx="8190412" cy="122268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2. </a:t>
          </a:r>
          <a:r>
            <a:rPr lang="en-US" sz="2600" kern="1200" dirty="0" err="1">
              <a:latin typeface="Times New Roman" panose="02020603050405020304" pitchFamily="18" charset="0"/>
              <a:cs typeface="Times New Roman" panose="02020603050405020304" pitchFamily="18" charset="0"/>
            </a:rPr>
            <a:t>Rèn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năng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lực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điều</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chỉnh</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hành</a:t>
          </a:r>
          <a:r>
            <a:rPr lang="en-US" sz="2600" kern="1200" dirty="0">
              <a:latin typeface="Times New Roman" panose="02020603050405020304" pitchFamily="18" charset="0"/>
              <a:cs typeface="Times New Roman" panose="02020603050405020304" pitchFamily="18" charset="0"/>
            </a:rPr>
            <a:t> vi, </a:t>
          </a:r>
          <a:r>
            <a:rPr lang="en-US" sz="2600" kern="1200" dirty="0" err="1">
              <a:latin typeface="Times New Roman" panose="02020603050405020304" pitchFamily="18" charset="0"/>
              <a:cs typeface="Times New Roman" panose="02020603050405020304" pitchFamily="18" charset="0"/>
            </a:rPr>
            <a:t>phát</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triển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bản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thân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tìm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hiều</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và</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tham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gia</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các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hoạt</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động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xã</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hội</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phù</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hợp</a:t>
          </a:r>
          <a:r>
            <a:rPr lang="en-US" sz="2600" kern="1200" dirty="0">
              <a:latin typeface="Times New Roman" panose="02020603050405020304" pitchFamily="18" charset="0"/>
              <a:cs typeface="Times New Roman" panose="02020603050405020304" pitchFamily="18" charset="0"/>
            </a:rPr>
            <a:t>.</a:t>
          </a:r>
        </a:p>
      </dsp:txBody>
      <dsp:txXfrm>
        <a:off x="59686" y="1512276"/>
        <a:ext cx="8071040" cy="1103309"/>
      </dsp:txXfrm>
    </dsp:sp>
    <dsp:sp modelId="{9A56DE84-C6DF-4BA0-B767-CB104BFA8738}">
      <dsp:nvSpPr>
        <dsp:cNvPr id="0" name=""/>
        <dsp:cNvSpPr/>
      </dsp:nvSpPr>
      <dsp:spPr>
        <a:xfrm>
          <a:off x="0" y="2675272"/>
          <a:ext cx="8190412"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46"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latin typeface="Times New Roman" panose="02020603050405020304" pitchFamily="18" charset="0"/>
            <a:cs typeface="Times New Roman" panose="02020603050405020304" pitchFamily="18" charset="0"/>
          </a:endParaRPr>
        </a:p>
      </dsp:txBody>
      <dsp:txXfrm>
        <a:off x="0" y="2675272"/>
        <a:ext cx="8190412" cy="430560"/>
      </dsp:txXfrm>
    </dsp:sp>
    <dsp:sp modelId="{004CF3B2-C452-4AE9-8405-2C1DE38BB0DD}">
      <dsp:nvSpPr>
        <dsp:cNvPr id="0" name=""/>
        <dsp:cNvSpPr/>
      </dsp:nvSpPr>
      <dsp:spPr>
        <a:xfrm>
          <a:off x="0" y="3105832"/>
          <a:ext cx="8190412" cy="10038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3. </a:t>
          </a:r>
          <a:r>
            <a:rPr lang="en-US" sz="2600" kern="1200" dirty="0" err="1">
              <a:latin typeface="Times New Roman" panose="02020603050405020304" pitchFamily="18" charset="0"/>
              <a:cs typeface="Times New Roman" panose="02020603050405020304" pitchFamily="18" charset="0"/>
            </a:rPr>
            <a:t>Hình</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thành</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kĩ</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năng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tự</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bảo</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vệ</a:t>
          </a:r>
          <a:r>
            <a:rPr lang="vi-VN" sz="2600" kern="1200" dirty="0">
              <a:latin typeface="Times New Roman" panose="02020603050405020304" pitchFamily="18" charset="0"/>
              <a:cs typeface="Times New Roman" panose="02020603050405020304" pitchFamily="18" charset="0"/>
            </a:rPr>
            <a:t>.</a:t>
          </a:r>
          <a:endParaRPr lang="en-US" sz="2600" kern="1200" dirty="0">
            <a:latin typeface="Times New Roman" panose="02020603050405020304" pitchFamily="18" charset="0"/>
            <a:cs typeface="Times New Roman" panose="02020603050405020304" pitchFamily="18" charset="0"/>
          </a:endParaRPr>
        </a:p>
      </dsp:txBody>
      <dsp:txXfrm>
        <a:off x="49004" y="3154836"/>
        <a:ext cx="8092404" cy="9058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331" y="2675710"/>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050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18432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353923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858323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148404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532087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327016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573217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117342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78735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061510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72586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331" y="2675710"/>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344628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439972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34755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72306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70505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latin typeface="Calibri" panose="020F0502020204030204" charset="0"/>
              </a:defRPr>
            </a:lvl1pPr>
          </a:lstStyle>
          <a:p>
            <a:pPr>
              <a:defRPr/>
            </a:pPr>
            <a:fld id="{B5674D2D-47E2-46E3-9491-4C41307D6EA5}" type="datetimeFigureOut">
              <a:rPr lang="en-US"/>
              <a:t>3/5/2023</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latin typeface="Calibri" panose="020F0502020204030204" charset="0"/>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latin typeface="Calibri" panose="020F0502020204030204" charset="0"/>
              </a:defRPr>
            </a:lvl1pPr>
          </a:lstStyle>
          <a:p>
            <a:pPr>
              <a:defRPr/>
            </a:pPr>
            <a:fld id="{B5956C32-FF29-4DE5-8361-44BFD00CF617}" type="slidenum">
              <a:rPr lang="en-US"/>
              <a:t>‹#›</a:t>
            </a:fld>
            <a:endParaRPr lang="en-US"/>
          </a:p>
        </p:txBody>
      </p:sp>
    </p:spTree>
    <p:extLst>
      <p:ext uri="{BB962C8B-B14F-4D97-AF65-F5344CB8AC3E}">
        <p14:creationId xmlns:p14="http://schemas.microsoft.com/office/powerpoint/2010/main" val="162375863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latin typeface="Calibri" panose="020F0502020204030204" charset="0"/>
              </a:defRPr>
            </a:lvl1pPr>
          </a:lstStyle>
          <a:p>
            <a:pPr>
              <a:defRPr/>
            </a:pPr>
            <a:fld id="{75515E7B-254D-4868-9C90-FE82667D0B3D}" type="datetimeFigureOut">
              <a:rPr lang="en-US"/>
              <a:t>3/5/2023</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latin typeface="Calibri" panose="020F0502020204030204" charset="0"/>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latin typeface="Calibri" panose="020F0502020204030204" charset="0"/>
              </a:defRPr>
            </a:lvl1pPr>
          </a:lstStyle>
          <a:p>
            <a:pPr>
              <a:defRPr/>
            </a:pPr>
            <a:fld id="{388DFFC8-301A-45EB-BC7A-9883E6E3FFDC}" type="slidenum">
              <a:rPr lang="en-US"/>
              <a:t>‹#›</a:t>
            </a:fld>
            <a:endParaRPr lang="en-US"/>
          </a:p>
        </p:txBody>
      </p:sp>
    </p:spTree>
    <p:extLst>
      <p:ext uri="{BB962C8B-B14F-4D97-AF65-F5344CB8AC3E}">
        <p14:creationId xmlns:p14="http://schemas.microsoft.com/office/powerpoint/2010/main" val="290648601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9052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0.jpeg"/><Relationship Id="rId5" Type="http://schemas.openxmlformats.org/officeDocument/2006/relationships/theme" Target="../theme/theme3.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79282651"/>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3019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jpeg"/><Relationship Id="rId2" Type="http://schemas.openxmlformats.org/officeDocument/2006/relationships/slideLayout" Target="../slideLayouts/slideLayout6.xml"/><Relationship Id="rId1" Type="http://schemas.openxmlformats.org/officeDocument/2006/relationships/tags" Target="../tags/tag9.xml"/><Relationship Id="rId6" Type="http://schemas.microsoft.com/office/2007/relationships/hdphoto" Target="../media/hdphoto11.wdp"/><Relationship Id="rId5" Type="http://schemas.openxmlformats.org/officeDocument/2006/relationships/image" Target="../media/image32.png"/><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3.wdp"/><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4.xml"/><Relationship Id="rId6" Type="http://schemas.microsoft.com/office/2007/relationships/hdphoto" Target="../media/hdphoto5.wdp"/><Relationship Id="rId5" Type="http://schemas.openxmlformats.org/officeDocument/2006/relationships/image" Target="../media/image15.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5.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7.wdp"/><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8.wdp"/><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21.png"/><Relationship Id="rId5" Type="http://schemas.openxmlformats.org/officeDocument/2006/relationships/image" Target="../media/image19.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9.wdp"/><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19.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24.GIF"/><Relationship Id="rId7" Type="http://schemas.openxmlformats.org/officeDocument/2006/relationships/image" Target="../media/image28.GIF"/><Relationship Id="rId2" Type="http://schemas.openxmlformats.org/officeDocument/2006/relationships/image" Target="../media/image23.png"/><Relationship Id="rId1" Type="http://schemas.openxmlformats.org/officeDocument/2006/relationships/slideLayout" Target="../slideLayouts/slideLayout34.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 Id="rId9" Type="http://schemas.openxmlformats.org/officeDocument/2006/relationships/image" Target="../media/image3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2255746" cy="923330"/>
          </a:xfrm>
          <a:prstGeom prst="rect">
            <a:avLst/>
          </a:prstGeom>
          <a:noFill/>
        </p:spPr>
        <p:txBody>
          <a:bodyPr wrap="none" rtlCol="0">
            <a:spAutoFit/>
          </a:bodyPr>
          <a:lstStyle/>
          <a:p>
            <a:r>
              <a:rPr lang="vi-VN" sz="5400" dirty="0">
                <a:solidFill>
                  <a:schemeClr val="accent2"/>
                </a:solidFill>
                <a:latin typeface="Times New Roman" panose="02020603050405020304" pitchFamily="18" charset="0"/>
                <a:cs typeface="Times New Roman" panose="02020603050405020304" pitchFamily="18" charset="0"/>
              </a:rPr>
              <a:t>BÀI </a:t>
            </a:r>
            <a:r>
              <a:rPr lang="en-US" sz="5400" dirty="0">
                <a:solidFill>
                  <a:schemeClr val="accent2"/>
                </a:solidFill>
                <a:latin typeface="Times New Roman" panose="02020603050405020304" pitchFamily="18" charset="0"/>
                <a:cs typeface="Times New Roman" panose="02020603050405020304" pitchFamily="18" charset="0"/>
              </a:rPr>
              <a:t>11</a:t>
            </a:r>
            <a:endParaRPr lang="vi-VN" sz="5400" dirty="0">
              <a:solidFill>
                <a:schemeClr val="accent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E5910A4-4648-45A7-A1E5-287DDCC00F12}"/>
              </a:ext>
            </a:extLst>
          </p:cNvPr>
          <p:cNvSpPr txBox="1"/>
          <p:nvPr/>
        </p:nvSpPr>
        <p:spPr>
          <a:xfrm>
            <a:off x="1468582" y="1199062"/>
            <a:ext cx="7010399" cy="1938992"/>
          </a:xfrm>
          <a:prstGeom prst="rect">
            <a:avLst/>
          </a:prstGeom>
          <a:noFill/>
        </p:spPr>
        <p:txBody>
          <a:bodyPr wrap="square" rtlCol="0">
            <a:spAutoFit/>
          </a:bodyPr>
          <a:lstStyle/>
          <a:p>
            <a:pPr algn="ctr"/>
            <a:r>
              <a:rPr lang="en-US" sz="6000" dirty="0">
                <a:solidFill>
                  <a:srgbClr val="002060"/>
                </a:solidFill>
                <a:latin typeface="Times New Roman" panose="02020603050405020304" pitchFamily="18" charset="0"/>
                <a:cs typeface="Times New Roman" panose="02020603050405020304" pitchFamily="18" charset="0"/>
              </a:rPr>
              <a:t>TÌM KIẾM SỰ HỖ TRỢ KHI Ở NHÀ</a:t>
            </a:r>
            <a:endParaRPr lang="vi-VN" sz="6000" dirty="0">
              <a:solidFill>
                <a:srgbClr val="00206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268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406680"/>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827744" cy="461665"/>
            </a:xfrm>
            <a:prstGeom prst="rect">
              <a:avLst/>
            </a:prstGeom>
            <a:noFill/>
          </p:spPr>
          <p:txBody>
            <a:bodyPr wrap="none" rtlCol="0">
              <a:spAutoFit/>
            </a:bodyPr>
            <a:lstStyle/>
            <a:p>
              <a:r>
                <a:rPr lang="vi-VN" sz="2400" b="1" dirty="0">
                  <a:solidFill>
                    <a:schemeClr val="accent2"/>
                  </a:solidFill>
                  <a:latin typeface="Times New Roman" panose="02020603050405020304" pitchFamily="18" charset="0"/>
                  <a:cs typeface="Times New Roman" panose="02020603050405020304" pitchFamily="18" charset="0"/>
                </a:rPr>
                <a:t>VẬN DỤNG</a:t>
              </a:r>
            </a:p>
          </p:txBody>
        </p:sp>
      </p:grpSp>
      <p:sp>
        <p:nvSpPr>
          <p:cNvPr id="5" name="TextBox 4">
            <a:extLst>
              <a:ext uri="{FF2B5EF4-FFF2-40B4-BE49-F238E27FC236}">
                <a16:creationId xmlns:a16="http://schemas.microsoft.com/office/drawing/2014/main" id="{28201941-DBEA-4CE6-89D9-5B45349DBF3A}"/>
              </a:ext>
            </a:extLst>
          </p:cNvPr>
          <p:cNvSpPr txBox="1"/>
          <p:nvPr/>
        </p:nvSpPr>
        <p:spPr>
          <a:xfrm>
            <a:off x="1095367" y="1434393"/>
            <a:ext cx="10558645" cy="1305165"/>
          </a:xfrm>
          <a:prstGeom prst="rect">
            <a:avLst/>
          </a:prstGeom>
          <a:noFill/>
        </p:spPr>
        <p:txBody>
          <a:bodyPr wrap="square" rtlCol="0">
            <a:spAutoFit/>
          </a:bodyPr>
          <a:lstStyle/>
          <a:p>
            <a:pPr marL="285750" indent="-285750">
              <a:lnSpc>
                <a:spcPct val="150000"/>
              </a:lnSpc>
              <a:buClr>
                <a:srgbClr val="F72F98"/>
              </a:buClr>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Chia sẻ </a:t>
            </a:r>
            <a:r>
              <a:rPr lang="en-US" sz="2800" dirty="0" err="1">
                <a:solidFill>
                  <a:srgbClr val="000000"/>
                </a:solidFill>
                <a:latin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tìm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kiếm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hỗ</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trợ</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khi</a:t>
            </a:r>
            <a:r>
              <a:rPr lang="en-US" sz="2800" dirty="0">
                <a:solidFill>
                  <a:srgbClr val="000000"/>
                </a:solidFill>
                <a:latin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cs typeface="Times New Roman" panose="02020603050405020304" pitchFamily="18" charset="0"/>
              </a:rPr>
              <a:t>nhà</a:t>
            </a:r>
            <a:r>
              <a:rPr lang="en-US" sz="2800" dirty="0">
                <a:solidFill>
                  <a:srgbClr val="000000"/>
                </a:solidFill>
                <a:latin typeface="Times New Roman" panose="02020603050405020304" pitchFamily="18" charset="0"/>
                <a:cs typeface="Times New Roman" panose="02020603050405020304" pitchFamily="18" charset="0"/>
              </a:rPr>
              <a:t>.</a:t>
            </a:r>
            <a:endParaRPr lang="vi-VN" sz="2800" dirty="0">
              <a:solidFill>
                <a:srgbClr val="000000"/>
              </a:solidFill>
              <a:latin typeface="Times New Roman" panose="02020603050405020304" pitchFamily="18" charset="0"/>
              <a:cs typeface="Times New Roman" panose="02020603050405020304" pitchFamily="18" charset="0"/>
            </a:endParaRPr>
          </a:p>
          <a:p>
            <a:pPr marL="285750" indent="-285750">
              <a:lnSpc>
                <a:spcPct val="150000"/>
              </a:lnSpc>
              <a:buClr>
                <a:srgbClr val="F72F98"/>
              </a:buClr>
              <a:buFont typeface="Arial" panose="020B0604020202020204" pitchFamily="34" charset="0"/>
              <a:buChar char="•"/>
            </a:pPr>
            <a:r>
              <a:rPr lang="en-US" sz="2800" dirty="0" err="1">
                <a:solidFill>
                  <a:srgbClr val="000000"/>
                </a:solidFill>
                <a:latin typeface="Times New Roman" panose="02020603050405020304" pitchFamily="18" charset="0"/>
                <a:cs typeface="Times New Roman" panose="02020603050405020304" pitchFamily="18" charset="0"/>
              </a:rPr>
              <a:t>Nhắc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nhở</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bè</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thân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tìm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kiếm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hỗ</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trợ</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khi</a:t>
            </a:r>
            <a:r>
              <a:rPr lang="en-US" sz="2800" dirty="0">
                <a:solidFill>
                  <a:srgbClr val="000000"/>
                </a:solidFill>
                <a:latin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cs typeface="Times New Roman" panose="02020603050405020304" pitchFamily="18" charset="0"/>
              </a:rPr>
              <a:t>nhà</a:t>
            </a:r>
            <a:r>
              <a:rPr lang="en-US" sz="2800" dirty="0">
                <a:solidFill>
                  <a:srgbClr val="000000"/>
                </a:solidFill>
                <a:latin typeface="Times New Roman" panose="02020603050405020304" pitchFamily="18" charset="0"/>
                <a:cs typeface="Times New Roman" panose="02020603050405020304" pitchFamily="18" charset="0"/>
              </a:rPr>
              <a:t>.</a:t>
            </a:r>
            <a:endParaRPr lang="vi-VN" sz="2800" dirty="0">
              <a:solidFill>
                <a:srgbClr val="000000"/>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1266CA30-FCFA-4ECC-8F81-D1E8E27220A3}"/>
              </a:ext>
            </a:extLst>
          </p:cNvPr>
          <p:cNvGrpSpPr/>
          <p:nvPr/>
        </p:nvGrpSpPr>
        <p:grpSpPr>
          <a:xfrm>
            <a:off x="168370" y="2880190"/>
            <a:ext cx="11485642" cy="3762375"/>
            <a:chOff x="168370" y="2829508"/>
            <a:chExt cx="11485642" cy="3762375"/>
          </a:xfrm>
        </p:grpSpPr>
        <p:pic>
          <p:nvPicPr>
            <p:cNvPr id="11" name="Picture 10">
              <a:extLst>
                <a:ext uri="{FF2B5EF4-FFF2-40B4-BE49-F238E27FC236}">
                  <a16:creationId xmlns:a16="http://schemas.microsoft.com/office/drawing/2014/main" id="{784D67D0-524C-433F-AD80-24A6222BCC75}"/>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681587" y="2829508"/>
              <a:ext cx="7972425" cy="3762375"/>
            </a:xfrm>
            <a:prstGeom prst="rect">
              <a:avLst/>
            </a:prstGeom>
          </p:spPr>
        </p:pic>
        <p:pic>
          <p:nvPicPr>
            <p:cNvPr id="14" name="Picture 2">
              <a:extLst>
                <a:ext uri="{FF2B5EF4-FFF2-40B4-BE49-F238E27FC236}">
                  <a16:creationId xmlns:a16="http://schemas.microsoft.com/office/drawing/2014/main" id="{E826E6AE-8044-4E4B-8DCC-E033A19FD9B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370" y="3238267"/>
              <a:ext cx="4328691" cy="307544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D538"/>
              </a:solidFill>
              <a:effectLst/>
              <a:uLnTx/>
              <a:uFillTx/>
              <a:latin typeface="Arial"/>
              <a:ea typeface="+mn-ea"/>
              <a:cs typeface="+mn-cs"/>
            </a:endParaRPr>
          </a:p>
        </p:txBody>
      </p:sp>
      <p:sp>
        <p:nvSpPr>
          <p:cNvPr id="3" name="TextBox 2"/>
          <p:cNvSpPr txBox="1"/>
          <p:nvPr/>
        </p:nvSpPr>
        <p:spPr>
          <a:xfrm>
            <a:off x="3200397" y="645103"/>
            <a:ext cx="596766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CẦU</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CẦN</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ĐẠT</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Diagram 3"/>
          <p:cNvGraphicFramePr/>
          <p:nvPr/>
        </p:nvGraphicFramePr>
        <p:xfrm>
          <a:off x="1972491" y="1672046"/>
          <a:ext cx="8190412" cy="4127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062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64" t="17030" r="264" b="25266"/>
          <a:stretch/>
        </p:blipFill>
        <p:spPr>
          <a:xfrm>
            <a:off x="1094243" y="938250"/>
            <a:ext cx="10286918" cy="3465095"/>
          </a:xfrm>
          <a:prstGeom prst="rect">
            <a:avLst/>
          </a:prstGeom>
        </p:spPr>
      </p:pic>
      <p:sp>
        <p:nvSpPr>
          <p:cNvPr id="3" name="TextBox 2"/>
          <p:cNvSpPr txBox="1"/>
          <p:nvPr/>
        </p:nvSpPr>
        <p:spPr>
          <a:xfrm>
            <a:off x="1665855" y="4406993"/>
            <a:ext cx="9529014" cy="1569660"/>
          </a:xfrm>
          <a:prstGeom prst="rect">
            <a:avLst/>
          </a:prstGeom>
          <a:noFill/>
        </p:spPr>
        <p:txBody>
          <a:bodyPr wrap="square" rtlCol="0">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Xin </a:t>
            </a:r>
            <a:r>
              <a:rPr lang="en-US" sz="4800" b="1" dirty="0" err="1">
                <a:solidFill>
                  <a:srgbClr val="FF0000"/>
                </a:solidFill>
                <a:latin typeface="Times New Roman" panose="02020603050405020304" pitchFamily="18" charset="0"/>
                <a:cs typeface="Times New Roman" panose="02020603050405020304" pitchFamily="18" charset="0"/>
              </a:rPr>
              <a:t>chào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hẹn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gặp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lại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các</a:t>
            </a:r>
            <a:r>
              <a:rPr lang="en-US" sz="4800" b="1" dirty="0">
                <a:solidFill>
                  <a:srgbClr val="FF0000"/>
                </a:solidFill>
                <a:latin typeface="Times New Roman" panose="02020603050405020304" pitchFamily="18" charset="0"/>
                <a:cs typeface="Times New Roman" panose="02020603050405020304" pitchFamily="18" charset="0"/>
              </a:rPr>
              <a:t> con </a:t>
            </a:r>
            <a:r>
              <a:rPr lang="en-US" sz="4800" b="1" dirty="0" err="1">
                <a:solidFill>
                  <a:srgbClr val="FF0000"/>
                </a:solidFill>
                <a:latin typeface="Times New Roman" panose="02020603050405020304" pitchFamily="18" charset="0"/>
                <a:cs typeface="Times New Roman" panose="02020603050405020304" pitchFamily="18" charset="0"/>
              </a:rPr>
              <a:t>trong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các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tiết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học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sau</a:t>
            </a:r>
            <a:r>
              <a:rPr lang="en-US" sz="4800" b="1" dirty="0">
                <a:solidFill>
                  <a:srgbClr val="FF0000"/>
                </a:solidFill>
                <a:latin typeface="Times New Roman" panose="02020603050405020304" pitchFamily="18" charset="0"/>
                <a:cs typeface="Times New Roman" panose="02020603050405020304" pitchFamily="18" charset="0"/>
              </a:rPr>
              <a:t> !</a:t>
            </a:r>
          </a:p>
        </p:txBody>
      </p:sp>
      <p:sp>
        <p:nvSpPr>
          <p:cNvPr id="4" name="Rectangle 3"/>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833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397" y="645103"/>
            <a:ext cx="5967663" cy="830997"/>
          </a:xfrm>
          <a:prstGeom prst="rect">
            <a:avLst/>
          </a:prstGeom>
          <a:noFill/>
        </p:spPr>
        <p:txBody>
          <a:bodyPr wrap="square" rtlCol="0">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YÊU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CẦU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CẦN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ĐẠT</a:t>
            </a:r>
            <a:endParaRPr lang="en-US" sz="4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294646113"/>
              </p:ext>
            </p:extLst>
          </p:nvPr>
        </p:nvGraphicFramePr>
        <p:xfrm>
          <a:off x="1972491" y="1672046"/>
          <a:ext cx="8190412" cy="4127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312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EA86-8F97-4AB1-A369-D2667E954F4D}"/>
              </a:ext>
            </a:extLst>
          </p:cNvPr>
          <p:cNvGrpSpPr/>
          <p:nvPr/>
        </p:nvGrpSpPr>
        <p:grpSpPr>
          <a:xfrm>
            <a:off x="500062" y="381715"/>
            <a:ext cx="3321100" cy="975278"/>
            <a:chOff x="500062" y="381715"/>
            <a:chExt cx="3321100" cy="975278"/>
          </a:xfrm>
        </p:grpSpPr>
        <p:pic>
          <p:nvPicPr>
            <p:cNvPr id="3" name="Picture 2">
              <a:extLst>
                <a:ext uri="{FF2B5EF4-FFF2-40B4-BE49-F238E27FC236}">
                  <a16:creationId xmlns:a16="http://schemas.microsoft.com/office/drawing/2014/main" id="{E8587C76-7A33-417F-83CB-FA8AD70CC3A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00062" y="381715"/>
              <a:ext cx="1170334" cy="975278"/>
            </a:xfrm>
            <a:prstGeom prst="rect">
              <a:avLst/>
            </a:prstGeom>
          </p:spPr>
        </p:pic>
        <p:sp>
          <p:nvSpPr>
            <p:cNvPr id="4" name="TextBox 3">
              <a:extLst>
                <a:ext uri="{FF2B5EF4-FFF2-40B4-BE49-F238E27FC236}">
                  <a16:creationId xmlns:a16="http://schemas.microsoft.com/office/drawing/2014/main" id="{228C363B-62E1-4D04-AA67-99695478A773}"/>
                </a:ext>
              </a:extLst>
            </p:cNvPr>
            <p:cNvSpPr txBox="1"/>
            <p:nvPr/>
          </p:nvSpPr>
          <p:spPr>
            <a:xfrm>
              <a:off x="1493281" y="639505"/>
              <a:ext cx="2327881" cy="523220"/>
            </a:xfrm>
            <a:prstGeom prst="rect">
              <a:avLst/>
            </a:prstGeom>
            <a:noFill/>
          </p:spPr>
          <p:txBody>
            <a:bodyPr wrap="none" rtlCol="0">
              <a:spAutoFit/>
            </a:bodyPr>
            <a:lstStyle/>
            <a:p>
              <a:r>
                <a:rPr lang="vi-VN" sz="2800" b="1" dirty="0">
                  <a:solidFill>
                    <a:srgbClr val="F78609"/>
                  </a:solidFill>
                  <a:latin typeface="Times New Roman" panose="02020603050405020304" pitchFamily="18" charset="0"/>
                  <a:cs typeface="Times New Roman" panose="02020603050405020304" pitchFamily="18" charset="0"/>
                </a:rPr>
                <a:t>KHỞI ĐỘNG</a:t>
              </a:r>
            </a:p>
          </p:txBody>
        </p:sp>
      </p:grpSp>
      <p:sp>
        <p:nvSpPr>
          <p:cNvPr id="5" name="TextBox 4">
            <a:extLst>
              <a:ext uri="{FF2B5EF4-FFF2-40B4-BE49-F238E27FC236}">
                <a16:creationId xmlns:a16="http://schemas.microsoft.com/office/drawing/2014/main" id="{8133D60E-6580-45AB-A7E1-67BCC76FC547}"/>
              </a:ext>
            </a:extLst>
          </p:cNvPr>
          <p:cNvSpPr txBox="1"/>
          <p:nvPr/>
        </p:nvSpPr>
        <p:spPr>
          <a:xfrm flipH="1">
            <a:off x="798244" y="1355491"/>
            <a:ext cx="11124899" cy="646331"/>
          </a:xfrm>
          <a:prstGeom prst="rect">
            <a:avLst/>
          </a:prstGeom>
          <a:noFill/>
        </p:spPr>
        <p:txBody>
          <a:bodyPr wrap="square" rtlCol="0">
            <a:spAutoFit/>
          </a:bodyPr>
          <a:lstStyle/>
          <a:p>
            <a:pPr algn="just"/>
            <a:r>
              <a:rPr lang="vi-VN" sz="3600" dirty="0">
                <a:solidFill>
                  <a:srgbClr val="002060"/>
                </a:solidFill>
                <a:latin typeface="Times New Roman" panose="02020603050405020304" pitchFamily="18" charset="0"/>
                <a:cs typeface="Times New Roman" panose="02020603050405020304" pitchFamily="18" charset="0"/>
              </a:rPr>
              <a:t>Nêu những cách tìm kiếm sự hỗ trợ khi ở nhà mà em biết?</a:t>
            </a:r>
            <a:endParaRPr lang="vi-VN" sz="4800"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Cute little girl and boy broken a vase hoodlum Vector Image">
            <a:extLst>
              <a:ext uri="{FF2B5EF4-FFF2-40B4-BE49-F238E27FC236}">
                <a16:creationId xmlns:a16="http://schemas.microsoft.com/office/drawing/2014/main" id="{CE84FD3D-D63E-4EFF-966F-5CD7443F5B7B}"/>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4114" t="12910" r="12971" b="20733"/>
          <a:stretch/>
        </p:blipFill>
        <p:spPr bwMode="auto">
          <a:xfrm>
            <a:off x="1670396" y="2330769"/>
            <a:ext cx="4084208" cy="40142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6 Cartoon Of The Two Little Kids Fighting Illustrations &amp;amp; Clip Art - iStock">
            <a:extLst>
              <a:ext uri="{FF2B5EF4-FFF2-40B4-BE49-F238E27FC236}">
                <a16:creationId xmlns:a16="http://schemas.microsoft.com/office/drawing/2014/main" id="{A50ADCFA-E3AE-49D3-BEC8-CE875B529CE5}"/>
              </a:ext>
            </a:extLst>
          </p:cNvPr>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l="20121" t="15569" r="21117" b="15567"/>
          <a:stretch/>
        </p:blipFill>
        <p:spPr bwMode="auto">
          <a:xfrm>
            <a:off x="7011852" y="2399605"/>
            <a:ext cx="3425371" cy="40142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484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F83BF0C-C159-4A97-B2B7-ADA8BF9BA99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71478" y="1558186"/>
            <a:ext cx="9495065" cy="4233730"/>
          </a:xfrm>
          <a:prstGeom prst="rect">
            <a:avLst/>
          </a:prstGeom>
        </p:spPr>
      </p:pic>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50406" cy="461665"/>
            </a:xfrm>
            <a:prstGeom prst="rect">
              <a:avLst/>
            </a:prstGeom>
            <a:noFill/>
          </p:spPr>
          <p:txBody>
            <a:bodyPr wrap="none" rtlCol="0">
              <a:spAutoFit/>
            </a:bodyPr>
            <a:lstStyle/>
            <a:p>
              <a:r>
                <a:rPr lang="vi-VN" sz="2400" b="1" dirty="0">
                  <a:solidFill>
                    <a:srgbClr val="7030A0"/>
                  </a:solidFill>
                  <a:latin typeface="Times New Roman" panose="02020603050405020304" pitchFamily="18" charset="0"/>
                  <a:cs typeface="Times New Roman" panose="02020603050405020304" pitchFamily="18" charset="0"/>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521897" y="878951"/>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anose="02020603050405020304" pitchFamily="18" charset="0"/>
                <a:cs typeface="Times New Roman" panose="02020603050405020304" pitchFamily="18" charset="0"/>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85722" y="878951"/>
            <a:ext cx="7829401" cy="523220"/>
          </a:xfrm>
          <a:prstGeom prst="rect">
            <a:avLst/>
          </a:prstGeom>
          <a:noFill/>
        </p:spPr>
        <p:txBody>
          <a:bodyPr wrap="square" rtlCol="0">
            <a:spAutoFit/>
          </a:bodyPr>
          <a:lstStyle/>
          <a:p>
            <a:pPr algn="just"/>
            <a:r>
              <a:rPr lang="en-US" sz="2800" b="1" dirty="0" err="1">
                <a:solidFill>
                  <a:srgbClr val="00B050"/>
                </a:solidFill>
                <a:latin typeface="Times New Roman" panose="02020603050405020304" pitchFamily="18" charset="0"/>
                <a:cs typeface="Times New Roman" panose="02020603050405020304" pitchFamily="18" charset="0"/>
              </a:rPr>
              <a:t>Bạn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nào</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đã</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biết</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cách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tìm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kiếm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sự</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hỗ</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trợ</a:t>
            </a:r>
            <a:r>
              <a:rPr lang="en-US" sz="2800" b="1" dirty="0">
                <a:solidFill>
                  <a:srgbClr val="00B050"/>
                </a:solidFill>
                <a:latin typeface="Times New Roman" panose="02020603050405020304" pitchFamily="18" charset="0"/>
                <a:cs typeface="Times New Roman" panose="02020603050405020304" pitchFamily="18" charset="0"/>
              </a:rPr>
              <a:t>?</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6606"/>
          <a:stretch/>
        </p:blipFill>
        <p:spPr bwMode="auto">
          <a:xfrm>
            <a:off x="4723351" y="4587664"/>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2125" r="-5519"/>
          <a:stretch/>
        </p:blipFill>
        <p:spPr bwMode="auto">
          <a:xfrm>
            <a:off x="9822837" y="4462975"/>
            <a:ext cx="1485879" cy="217215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50406" cy="461665"/>
            </a:xfrm>
            <a:prstGeom prst="rect">
              <a:avLst/>
            </a:prstGeom>
            <a:noFill/>
          </p:spPr>
          <p:txBody>
            <a:bodyPr wrap="none" rtlCol="0">
              <a:spAutoFit/>
            </a:bodyPr>
            <a:lstStyle/>
            <a:p>
              <a:r>
                <a:rPr lang="vi-VN" sz="2400" b="1" dirty="0">
                  <a:solidFill>
                    <a:srgbClr val="7030A0"/>
                  </a:solidFill>
                  <a:latin typeface="Times New Roman" panose="02020603050405020304" pitchFamily="18" charset="0"/>
                  <a:cs typeface="Times New Roman" panose="02020603050405020304" pitchFamily="18" charset="0"/>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521897" y="878951"/>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anose="02020603050405020304" pitchFamily="18" charset="0"/>
                <a:cs typeface="Times New Roman" panose="02020603050405020304" pitchFamily="18" charset="0"/>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85722" y="878951"/>
            <a:ext cx="7829401" cy="523220"/>
          </a:xfrm>
          <a:prstGeom prst="rect">
            <a:avLst/>
          </a:prstGeom>
          <a:noFill/>
        </p:spPr>
        <p:txBody>
          <a:bodyPr wrap="square" rtlCol="0">
            <a:spAutoFit/>
          </a:bodyPr>
          <a:lstStyle/>
          <a:p>
            <a:pPr algn="just"/>
            <a:r>
              <a:rPr lang="en-US" sz="2800" b="1" dirty="0" err="1">
                <a:solidFill>
                  <a:srgbClr val="00B050"/>
                </a:solidFill>
                <a:latin typeface="Times New Roman" panose="02020603050405020304" pitchFamily="18" charset="0"/>
                <a:cs typeface="Times New Roman" panose="02020603050405020304" pitchFamily="18" charset="0"/>
              </a:rPr>
              <a:t>Bạn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nào</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đã</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biết</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cách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tìm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kiếm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sự</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hỗ</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trợ</a:t>
            </a:r>
            <a:r>
              <a:rPr lang="en-US" sz="2800" b="1" dirty="0">
                <a:solidFill>
                  <a:srgbClr val="00B050"/>
                </a:solidFill>
                <a:latin typeface="Times New Roman" panose="02020603050405020304" pitchFamily="18" charset="0"/>
                <a:cs typeface="Times New Roman" panose="02020603050405020304" pitchFamily="18" charset="0"/>
              </a:rPr>
              <a:t>?</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D6002DF-E9B2-41D2-A0B6-F22BA153580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2282918" y="1785866"/>
            <a:ext cx="7282157" cy="4005747"/>
          </a:xfrm>
          <a:prstGeom prst="rect">
            <a:avLst/>
          </a:prstGeom>
        </p:spPr>
      </p:pic>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6606"/>
          <a:stretch/>
        </p:blipFill>
        <p:spPr bwMode="auto">
          <a:xfrm>
            <a:off x="8822135" y="4062549"/>
            <a:ext cx="1485879" cy="217215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4260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50406" cy="461665"/>
            </a:xfrm>
            <a:prstGeom prst="rect">
              <a:avLst/>
            </a:prstGeom>
            <a:noFill/>
          </p:spPr>
          <p:txBody>
            <a:bodyPr wrap="none" rtlCol="0">
              <a:spAutoFit/>
            </a:bodyPr>
            <a:lstStyle/>
            <a:p>
              <a:r>
                <a:rPr lang="vi-VN" sz="2400" b="1" dirty="0">
                  <a:solidFill>
                    <a:srgbClr val="7030A0"/>
                  </a:solidFill>
                  <a:latin typeface="Times New Roman" panose="02020603050405020304" pitchFamily="18" charset="0"/>
                  <a:cs typeface="Times New Roman" panose="02020603050405020304" pitchFamily="18" charset="0"/>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625446" y="106350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anose="02020603050405020304" pitchFamily="18" charset="0"/>
                <a:cs typeface="Times New Roman" panose="02020603050405020304" pitchFamily="18" charset="0"/>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4089271" y="1063505"/>
            <a:ext cx="2975489" cy="523220"/>
          </a:xfrm>
          <a:prstGeom prst="rect">
            <a:avLst/>
          </a:prstGeom>
          <a:noFill/>
        </p:spPr>
        <p:txBody>
          <a:bodyPr wrap="square" rtlCol="0">
            <a:spAutoFit/>
          </a:bodyPr>
          <a:lstStyle/>
          <a:p>
            <a:pPr algn="just"/>
            <a:r>
              <a:rPr lang="en-US" sz="2800" b="1" dirty="0" err="1">
                <a:solidFill>
                  <a:srgbClr val="00B050"/>
                </a:solidFill>
                <a:latin typeface="Times New Roman" panose="02020603050405020304" pitchFamily="18" charset="0"/>
                <a:cs typeface="Times New Roman" panose="02020603050405020304" pitchFamily="18" charset="0"/>
              </a:rPr>
              <a:t>Xử</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lí</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tình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huống</a:t>
            </a:r>
            <a:endParaRPr lang="vi-VN" sz="2800" b="1" dirty="0">
              <a:solidFill>
                <a:srgbClr val="00B050"/>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4FDABFAF-162B-4E77-9807-CBD128FD88AD}"/>
              </a:ext>
            </a:extLst>
          </p:cNvPr>
          <p:cNvGrpSpPr/>
          <p:nvPr/>
        </p:nvGrpSpPr>
        <p:grpSpPr>
          <a:xfrm>
            <a:off x="316428" y="1527331"/>
            <a:ext cx="5630352" cy="2531508"/>
            <a:chOff x="643989" y="1695175"/>
            <a:chExt cx="5630352" cy="2531508"/>
          </a:xfrm>
        </p:grpSpPr>
        <p:pic>
          <p:nvPicPr>
            <p:cNvPr id="2" name="Picture 1">
              <a:extLst>
                <a:ext uri="{FF2B5EF4-FFF2-40B4-BE49-F238E27FC236}">
                  <a16:creationId xmlns:a16="http://schemas.microsoft.com/office/drawing/2014/main" id="{CFB0F7FF-BBCF-45EA-9F1C-88EA448E7CCD}"/>
                </a:ext>
              </a:extLst>
            </p:cNvPr>
            <p:cNvPicPr>
              <a:picLocks noChangeAspect="1"/>
            </p:cNvPicPr>
            <p:nvPr/>
          </p:nvPicPr>
          <p:blipFill rotWithShape="1">
            <a:blip r:embed="rId5">
              <a:clrChange>
                <a:clrFrom>
                  <a:srgbClr val="FFFFFF"/>
                </a:clrFrom>
                <a:clrTo>
                  <a:srgbClr val="FFFFFF">
                    <a:alpha val="0"/>
                  </a:srgbClr>
                </a:clrTo>
              </a:clrChange>
              <a:duotone>
                <a:schemeClr val="accent3">
                  <a:shade val="45000"/>
                  <a:satMod val="135000"/>
                </a:schemeClr>
                <a:prstClr val="white"/>
              </a:duotone>
            </a:blip>
            <a:srcRect r="48869" b="29556"/>
            <a:stretch/>
          </p:blipFill>
          <p:spPr>
            <a:xfrm>
              <a:off x="643989" y="1695175"/>
              <a:ext cx="5630352" cy="2531508"/>
            </a:xfrm>
            <a:prstGeom prst="rect">
              <a:avLst/>
            </a:prstGeom>
          </p:spPr>
        </p:pic>
        <p:grpSp>
          <p:nvGrpSpPr>
            <p:cNvPr id="25" name="Group 24">
              <a:extLst>
                <a:ext uri="{FF2B5EF4-FFF2-40B4-BE49-F238E27FC236}">
                  <a16:creationId xmlns:a16="http://schemas.microsoft.com/office/drawing/2014/main" id="{23BDF097-AB72-448E-8FEB-AB039D2C4316}"/>
                </a:ext>
              </a:extLst>
            </p:cNvPr>
            <p:cNvGrpSpPr/>
            <p:nvPr/>
          </p:nvGrpSpPr>
          <p:grpSpPr>
            <a:xfrm>
              <a:off x="1038359" y="2572832"/>
              <a:ext cx="4839926" cy="658835"/>
              <a:chOff x="811171" y="2290016"/>
              <a:chExt cx="4839926" cy="658835"/>
            </a:xfrm>
          </p:grpSpPr>
          <p:sp>
            <p:nvSpPr>
              <p:cNvPr id="26" name="TextBox 25">
                <a:extLst>
                  <a:ext uri="{FF2B5EF4-FFF2-40B4-BE49-F238E27FC236}">
                    <a16:creationId xmlns:a16="http://schemas.microsoft.com/office/drawing/2014/main" id="{A37F16E9-C226-47D5-853A-6623E46FC27C}"/>
                  </a:ext>
                </a:extLst>
              </p:cNvPr>
              <p:cNvSpPr txBox="1"/>
              <p:nvPr/>
            </p:nvSpPr>
            <p:spPr>
              <a:xfrm flipH="1">
                <a:off x="1201694" y="2290016"/>
                <a:ext cx="4449403" cy="658835"/>
              </a:xfrm>
              <a:prstGeom prst="rect">
                <a:avLst/>
              </a:prstGeom>
              <a:noFill/>
            </p:spPr>
            <p:txBody>
              <a:bodyPr wrap="square" rtlCol="0">
                <a:spAutoFit/>
              </a:bodyPr>
              <a:lstStyle/>
              <a:p>
                <a:pPr algn="just">
                  <a:lnSpc>
                    <a:spcPct val="150000"/>
                  </a:lnSpc>
                </a:pPr>
                <a:r>
                  <a:rPr lang="en-US" sz="2800" i="1" dirty="0" err="1">
                    <a:solidFill>
                      <a:srgbClr val="000000"/>
                    </a:solidFill>
                    <a:latin typeface="Times New Roman" panose="02020603050405020304" pitchFamily="18" charset="0"/>
                    <a:cs typeface="Times New Roman" panose="02020603050405020304" pitchFamily="18" charset="0"/>
                  </a:rPr>
                  <a:t>Em</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trai</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của</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em</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bị</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đứt</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tay</a:t>
                </a:r>
                <a:r>
                  <a:rPr lang="en-US" sz="2800" i="1" dirty="0">
                    <a:solidFill>
                      <a:srgbClr val="000000"/>
                    </a:solidFill>
                    <a:latin typeface="Times New Roman" panose="02020603050405020304" pitchFamily="18" charset="0"/>
                    <a:cs typeface="Times New Roman" panose="02020603050405020304" pitchFamily="18" charset="0"/>
                  </a:rPr>
                  <a:t>.</a:t>
                </a:r>
                <a:endParaRPr lang="vi-VN" sz="2800" i="1" dirty="0">
                  <a:solidFill>
                    <a:srgbClr val="000000"/>
                  </a:solidFill>
                  <a:latin typeface="Times New Roman" panose="02020603050405020304" pitchFamily="18" charset="0"/>
                  <a:cs typeface="Times New Roman" panose="02020603050405020304" pitchFamily="18" charset="0"/>
                </a:endParaRPr>
              </a:p>
            </p:txBody>
          </p:sp>
          <p:sp>
            <p:nvSpPr>
              <p:cNvPr id="27" name="Diamond 26">
                <a:extLst>
                  <a:ext uri="{FF2B5EF4-FFF2-40B4-BE49-F238E27FC236}">
                    <a16:creationId xmlns:a16="http://schemas.microsoft.com/office/drawing/2014/main" id="{3E182312-79CB-4606-8F1D-2111CFEAF760}"/>
                  </a:ext>
                </a:extLst>
              </p:cNvPr>
              <p:cNvSpPr/>
              <p:nvPr/>
            </p:nvSpPr>
            <p:spPr>
              <a:xfrm>
                <a:off x="811171" y="244771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latin typeface="Times New Roman" panose="02020603050405020304" pitchFamily="18" charset="0"/>
                    <a:cs typeface="Times New Roman" panose="02020603050405020304" pitchFamily="18" charset="0"/>
                  </a:rPr>
                  <a:t>1</a:t>
                </a:r>
              </a:p>
            </p:txBody>
          </p:sp>
        </p:grpSp>
      </p:grpSp>
      <p:pic>
        <p:nvPicPr>
          <p:cNvPr id="21" name="Picture 20">
            <a:extLst>
              <a:ext uri="{FF2B5EF4-FFF2-40B4-BE49-F238E27FC236}">
                <a16:creationId xmlns:a16="http://schemas.microsoft.com/office/drawing/2014/main" id="{64EB2070-1361-4505-9217-F95341F63E1B}"/>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5665025" y="1724588"/>
            <a:ext cx="5595064" cy="4035990"/>
          </a:xfrm>
          <a:prstGeom prst="rect">
            <a:avLst/>
          </a:prstGeom>
        </p:spPr>
      </p:pic>
      <p:sp>
        <p:nvSpPr>
          <p:cNvPr id="13" name="Rectangle 12"/>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Text Box 99">
            <a:extLst>
              <a:ext uri="{FF2B5EF4-FFF2-40B4-BE49-F238E27FC236}">
                <a16:creationId xmlns:a16="http://schemas.microsoft.com/office/drawing/2014/main" id="{6C777A18-0943-6EB8-B039-B0199C0C2028}"/>
              </a:ext>
            </a:extLst>
          </p:cNvPr>
          <p:cNvSpPr txBox="1"/>
          <p:nvPr/>
        </p:nvSpPr>
        <p:spPr>
          <a:xfrm>
            <a:off x="534534" y="4116731"/>
            <a:ext cx="5053606" cy="1815882"/>
          </a:xfrm>
          <a:prstGeom prst="rect">
            <a:avLst/>
          </a:prstGeom>
          <a:solidFill>
            <a:schemeClr val="tx1">
              <a:lumMod val="20000"/>
              <a:lumOff val="80000"/>
            </a:schemeClr>
          </a:solidFill>
          <a:ln w="9525">
            <a:noFill/>
          </a:ln>
        </p:spPr>
        <p:txBody>
          <a:bodyPr wrap="square">
            <a:spAutoFit/>
          </a:bodyPr>
          <a:lstStyle/>
          <a:p>
            <a:pPr indent="0"/>
            <a:r>
              <a:rPr lang="en-US" sz="2800" b="1">
                <a:latin typeface="Times New Roman" panose="02020603050405020304" pitchFamily="18" charset="0"/>
                <a:cs typeface="Times New Roman" panose="02020603050405020304" pitchFamily="18" charset="0"/>
              </a:rPr>
              <a:t>Em trai em bị đứt tay trong khi bố mẹ đều vắng nhà, em có thể gọi điện cho bố mẹ hoặc nhờ bác hàng xóm bên cạnh nhà,…</a:t>
            </a:r>
            <a:endParaRPr lang="en-US" altLang="en-US" sz="2800" b="1">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50406" cy="461665"/>
            </a:xfrm>
            <a:prstGeom prst="rect">
              <a:avLst/>
            </a:prstGeom>
            <a:noFill/>
          </p:spPr>
          <p:txBody>
            <a:bodyPr wrap="none" rtlCol="0">
              <a:spAutoFit/>
            </a:bodyPr>
            <a:lstStyle/>
            <a:p>
              <a:r>
                <a:rPr lang="vi-VN" sz="2400" b="1" dirty="0">
                  <a:solidFill>
                    <a:srgbClr val="7030A0"/>
                  </a:solidFill>
                  <a:latin typeface="Times New Roman" panose="02020603050405020304" pitchFamily="18" charset="0"/>
                  <a:cs typeface="Times New Roman" panose="02020603050405020304" pitchFamily="18" charset="0"/>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625446" y="106350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anose="02020603050405020304" pitchFamily="18" charset="0"/>
                <a:cs typeface="Times New Roman" panose="02020603050405020304" pitchFamily="18" charset="0"/>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4089271" y="1063505"/>
            <a:ext cx="2975489" cy="523220"/>
          </a:xfrm>
          <a:prstGeom prst="rect">
            <a:avLst/>
          </a:prstGeom>
          <a:noFill/>
        </p:spPr>
        <p:txBody>
          <a:bodyPr wrap="square" rtlCol="0">
            <a:spAutoFit/>
          </a:bodyPr>
          <a:lstStyle/>
          <a:p>
            <a:pPr algn="just"/>
            <a:r>
              <a:rPr lang="en-US" sz="2800" b="1" dirty="0" err="1">
                <a:solidFill>
                  <a:srgbClr val="00B050"/>
                </a:solidFill>
                <a:latin typeface="Times New Roman" panose="02020603050405020304" pitchFamily="18" charset="0"/>
                <a:cs typeface="Times New Roman" panose="02020603050405020304" pitchFamily="18" charset="0"/>
              </a:rPr>
              <a:t>Xử</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lí</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tình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huống</a:t>
            </a:r>
            <a:endParaRPr lang="vi-VN" sz="2800" b="1" dirty="0">
              <a:solidFill>
                <a:srgbClr val="00B050"/>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4FDABFAF-162B-4E77-9807-CBD128FD88AD}"/>
              </a:ext>
            </a:extLst>
          </p:cNvPr>
          <p:cNvGrpSpPr/>
          <p:nvPr/>
        </p:nvGrpSpPr>
        <p:grpSpPr>
          <a:xfrm>
            <a:off x="6303526" y="1527331"/>
            <a:ext cx="5073984" cy="2281355"/>
            <a:chOff x="804302" y="1728217"/>
            <a:chExt cx="5073984" cy="2281355"/>
          </a:xfrm>
        </p:grpSpPr>
        <p:pic>
          <p:nvPicPr>
            <p:cNvPr id="2" name="Picture 1">
              <a:extLst>
                <a:ext uri="{FF2B5EF4-FFF2-40B4-BE49-F238E27FC236}">
                  <a16:creationId xmlns:a16="http://schemas.microsoft.com/office/drawing/2014/main" id="{CFB0F7FF-BBCF-45EA-9F1C-88EA448E7CCD}"/>
                </a:ext>
              </a:extLst>
            </p:cNvPr>
            <p:cNvPicPr>
              <a:picLocks noChangeAspect="1"/>
            </p:cNvPicPr>
            <p:nvPr/>
          </p:nvPicPr>
          <p:blipFill rotWithShape="1">
            <a:blip r:embed="rId5">
              <a:clrChange>
                <a:clrFrom>
                  <a:srgbClr val="FFFFFF"/>
                </a:clrFrom>
                <a:clrTo>
                  <a:srgbClr val="FFFFFF">
                    <a:alpha val="0"/>
                  </a:srgbClr>
                </a:clrTo>
              </a:clrChange>
              <a:duotone>
                <a:schemeClr val="accent3">
                  <a:shade val="45000"/>
                  <a:satMod val="135000"/>
                </a:schemeClr>
                <a:prstClr val="white"/>
              </a:duotone>
            </a:blip>
            <a:srcRect r="48869" b="29556"/>
            <a:stretch/>
          </p:blipFill>
          <p:spPr>
            <a:xfrm>
              <a:off x="804302" y="1728217"/>
              <a:ext cx="5073984" cy="2281355"/>
            </a:xfrm>
            <a:prstGeom prst="rect">
              <a:avLst/>
            </a:prstGeom>
          </p:spPr>
        </p:pic>
        <p:grpSp>
          <p:nvGrpSpPr>
            <p:cNvPr id="25" name="Group 24">
              <a:extLst>
                <a:ext uri="{FF2B5EF4-FFF2-40B4-BE49-F238E27FC236}">
                  <a16:creationId xmlns:a16="http://schemas.microsoft.com/office/drawing/2014/main" id="{23BDF097-AB72-448E-8FEB-AB039D2C4316}"/>
                </a:ext>
              </a:extLst>
            </p:cNvPr>
            <p:cNvGrpSpPr/>
            <p:nvPr/>
          </p:nvGrpSpPr>
          <p:grpSpPr>
            <a:xfrm>
              <a:off x="1360378" y="2216311"/>
              <a:ext cx="3647262" cy="1305165"/>
              <a:chOff x="1133190" y="1933495"/>
              <a:chExt cx="3647262" cy="1305165"/>
            </a:xfrm>
          </p:grpSpPr>
          <p:sp>
            <p:nvSpPr>
              <p:cNvPr id="26" name="TextBox 25">
                <a:extLst>
                  <a:ext uri="{FF2B5EF4-FFF2-40B4-BE49-F238E27FC236}">
                    <a16:creationId xmlns:a16="http://schemas.microsoft.com/office/drawing/2014/main" id="{A37F16E9-C226-47D5-853A-6623E46FC27C}"/>
                  </a:ext>
                </a:extLst>
              </p:cNvPr>
              <p:cNvSpPr txBox="1"/>
              <p:nvPr/>
            </p:nvSpPr>
            <p:spPr>
              <a:xfrm flipH="1">
                <a:off x="1523715" y="1933495"/>
                <a:ext cx="3256737" cy="1305165"/>
              </a:xfrm>
              <a:prstGeom prst="rect">
                <a:avLst/>
              </a:prstGeom>
              <a:noFill/>
            </p:spPr>
            <p:txBody>
              <a:bodyPr wrap="square" rtlCol="0">
                <a:spAutoFit/>
              </a:bodyPr>
              <a:lstStyle/>
              <a:p>
                <a:pPr algn="ctr">
                  <a:lnSpc>
                    <a:spcPct val="150000"/>
                  </a:lnSpc>
                </a:pPr>
                <a:r>
                  <a:rPr lang="en-US" sz="2800" i="1" dirty="0" err="1">
                    <a:solidFill>
                      <a:srgbClr val="000000"/>
                    </a:solidFill>
                    <a:latin typeface="Times New Roman" panose="02020603050405020304" pitchFamily="18" charset="0"/>
                    <a:cs typeface="Times New Roman" panose="02020603050405020304" pitchFamily="18" charset="0"/>
                  </a:rPr>
                  <a:t>Áo</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đồng</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phục</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của</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em</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bị</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rách</a:t>
                </a:r>
                <a:r>
                  <a:rPr lang="en-US" sz="2800" i="1" dirty="0">
                    <a:solidFill>
                      <a:srgbClr val="000000"/>
                    </a:solidFill>
                    <a:latin typeface="Times New Roman" panose="02020603050405020304" pitchFamily="18" charset="0"/>
                    <a:cs typeface="Times New Roman" panose="02020603050405020304" pitchFamily="18" charset="0"/>
                  </a:rPr>
                  <a:t>.</a:t>
                </a:r>
                <a:endParaRPr lang="vi-VN" sz="2800" i="1" dirty="0">
                  <a:solidFill>
                    <a:srgbClr val="000000"/>
                  </a:solidFill>
                  <a:latin typeface="Times New Roman" panose="02020603050405020304" pitchFamily="18" charset="0"/>
                  <a:cs typeface="Times New Roman" panose="02020603050405020304" pitchFamily="18" charset="0"/>
                </a:endParaRPr>
              </a:p>
            </p:txBody>
          </p:sp>
          <p:sp>
            <p:nvSpPr>
              <p:cNvPr id="27" name="Diamond 26">
                <a:extLst>
                  <a:ext uri="{FF2B5EF4-FFF2-40B4-BE49-F238E27FC236}">
                    <a16:creationId xmlns:a16="http://schemas.microsoft.com/office/drawing/2014/main" id="{3E182312-79CB-4606-8F1D-2111CFEAF760}"/>
                  </a:ext>
                </a:extLst>
              </p:cNvPr>
              <p:cNvSpPr/>
              <p:nvPr/>
            </p:nvSpPr>
            <p:spPr>
              <a:xfrm>
                <a:off x="1133190" y="2312348"/>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latin typeface="Times New Roman" panose="02020603050405020304" pitchFamily="18" charset="0"/>
                    <a:cs typeface="Times New Roman" panose="02020603050405020304" pitchFamily="18" charset="0"/>
                  </a:rPr>
                  <a:t>2</a:t>
                </a:r>
                <a:endParaRPr lang="vi-VN" sz="2800" b="1" dirty="0">
                  <a:solidFill>
                    <a:schemeClr val="bg2"/>
                  </a:solidFill>
                  <a:latin typeface="Times New Roman" panose="02020603050405020304" pitchFamily="18" charset="0"/>
                  <a:cs typeface="Times New Roman" panose="02020603050405020304" pitchFamily="18" charset="0"/>
                </a:endParaRPr>
              </a:p>
            </p:txBody>
          </p:sp>
        </p:grpSp>
      </p:grpSp>
      <p:pic>
        <p:nvPicPr>
          <p:cNvPr id="9" name="Picture 8">
            <a:extLst>
              <a:ext uri="{FF2B5EF4-FFF2-40B4-BE49-F238E27FC236}">
                <a16:creationId xmlns:a16="http://schemas.microsoft.com/office/drawing/2014/main" id="{9D9AAF37-0B6A-4735-A298-8969406BB202}"/>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t="2577"/>
          <a:stretch/>
        </p:blipFill>
        <p:spPr>
          <a:xfrm>
            <a:off x="708296" y="2167677"/>
            <a:ext cx="5286375" cy="3906681"/>
          </a:xfrm>
          <a:prstGeom prst="rect">
            <a:avLst/>
          </a:prstGeom>
        </p:spPr>
      </p:pic>
      <p:sp>
        <p:nvSpPr>
          <p:cNvPr id="13" name="Rectangle 12"/>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Text Box 99">
            <a:extLst>
              <a:ext uri="{FF2B5EF4-FFF2-40B4-BE49-F238E27FC236}">
                <a16:creationId xmlns:a16="http://schemas.microsoft.com/office/drawing/2014/main" id="{7AF3730E-9F4C-A787-4FDB-9AD9F6D79E6D}"/>
              </a:ext>
            </a:extLst>
          </p:cNvPr>
          <p:cNvSpPr txBox="1"/>
          <p:nvPr/>
        </p:nvSpPr>
        <p:spPr>
          <a:xfrm>
            <a:off x="6315228" y="3987747"/>
            <a:ext cx="5456919" cy="1938020"/>
          </a:xfrm>
          <a:prstGeom prst="rect">
            <a:avLst/>
          </a:prstGeom>
          <a:solidFill>
            <a:schemeClr val="tx1">
              <a:lumMod val="20000"/>
              <a:lumOff val="80000"/>
            </a:schemeClr>
          </a:solidFill>
          <a:ln w="9525">
            <a:noFill/>
          </a:ln>
        </p:spPr>
        <p:txBody>
          <a:bodyPr wrap="square">
            <a:spAutoFit/>
          </a:bodyPr>
          <a:lstStyle/>
          <a:p>
            <a:pPr indent="0"/>
            <a:r>
              <a:rPr lang="en-US" sz="4000" b="1" dirty="0">
                <a:latin typeface="Times New Roman" panose="02020603050405020304" pitchFamily="18" charset="0"/>
              </a:rPr>
              <a:t>Áo đồng phục của em bị rách, em có thể nhờ bà, mẹ hoặc chị khâu lại</a:t>
            </a:r>
          </a:p>
        </p:txBody>
      </p:sp>
    </p:spTree>
    <p:custDataLst>
      <p:tags r:id="rId1"/>
    </p:custDataLst>
    <p:extLst>
      <p:ext uri="{BB962C8B-B14F-4D97-AF65-F5344CB8AC3E}">
        <p14:creationId xmlns:p14="http://schemas.microsoft.com/office/powerpoint/2010/main" val="190043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50406" cy="461665"/>
            </a:xfrm>
            <a:prstGeom prst="rect">
              <a:avLst/>
            </a:prstGeom>
            <a:noFill/>
          </p:spPr>
          <p:txBody>
            <a:bodyPr wrap="none" rtlCol="0">
              <a:spAutoFit/>
            </a:bodyPr>
            <a:lstStyle/>
            <a:p>
              <a:r>
                <a:rPr lang="vi-VN" sz="2400" b="1" dirty="0">
                  <a:solidFill>
                    <a:srgbClr val="7030A0"/>
                  </a:solidFill>
                  <a:latin typeface="Times New Roman" panose="02020603050405020304" pitchFamily="18" charset="0"/>
                  <a:cs typeface="Times New Roman" panose="02020603050405020304" pitchFamily="18" charset="0"/>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625446" y="106350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anose="02020603050405020304" pitchFamily="18" charset="0"/>
                <a:cs typeface="Times New Roman" panose="02020603050405020304" pitchFamily="18" charset="0"/>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4089271" y="1063505"/>
            <a:ext cx="2975489" cy="523220"/>
          </a:xfrm>
          <a:prstGeom prst="rect">
            <a:avLst/>
          </a:prstGeom>
          <a:noFill/>
        </p:spPr>
        <p:txBody>
          <a:bodyPr wrap="square" rtlCol="0">
            <a:spAutoFit/>
          </a:bodyPr>
          <a:lstStyle/>
          <a:p>
            <a:pPr algn="just"/>
            <a:r>
              <a:rPr lang="en-US" sz="2800" b="1" dirty="0" err="1">
                <a:solidFill>
                  <a:srgbClr val="00B050"/>
                </a:solidFill>
                <a:latin typeface="Times New Roman" panose="02020603050405020304" pitchFamily="18" charset="0"/>
                <a:cs typeface="Times New Roman" panose="02020603050405020304" pitchFamily="18" charset="0"/>
              </a:rPr>
              <a:t>Xử</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lí</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tình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huống</a:t>
            </a:r>
            <a:endParaRPr lang="vi-VN" sz="2800" b="1" dirty="0">
              <a:solidFill>
                <a:srgbClr val="00B050"/>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4FDABFAF-162B-4E77-9807-CBD128FD88AD}"/>
              </a:ext>
            </a:extLst>
          </p:cNvPr>
          <p:cNvGrpSpPr/>
          <p:nvPr/>
        </p:nvGrpSpPr>
        <p:grpSpPr>
          <a:xfrm>
            <a:off x="229096" y="1586725"/>
            <a:ext cx="5987262" cy="3088886"/>
            <a:chOff x="331300" y="1479083"/>
            <a:chExt cx="6191537" cy="2979487"/>
          </a:xfrm>
        </p:grpSpPr>
        <p:pic>
          <p:nvPicPr>
            <p:cNvPr id="2" name="Picture 1">
              <a:extLst>
                <a:ext uri="{FF2B5EF4-FFF2-40B4-BE49-F238E27FC236}">
                  <a16:creationId xmlns:a16="http://schemas.microsoft.com/office/drawing/2014/main" id="{CFB0F7FF-BBCF-45EA-9F1C-88EA448E7CCD}"/>
                </a:ext>
              </a:extLst>
            </p:cNvPr>
            <p:cNvPicPr>
              <a:picLocks noChangeAspect="1"/>
            </p:cNvPicPr>
            <p:nvPr/>
          </p:nvPicPr>
          <p:blipFill rotWithShape="1">
            <a:blip r:embed="rId5">
              <a:clrChange>
                <a:clrFrom>
                  <a:srgbClr val="FFFFFF"/>
                </a:clrFrom>
                <a:clrTo>
                  <a:srgbClr val="FFFFFF">
                    <a:alpha val="0"/>
                  </a:srgbClr>
                </a:clrTo>
              </a:clrChange>
              <a:duotone>
                <a:schemeClr val="accent3">
                  <a:shade val="45000"/>
                  <a:satMod val="135000"/>
                </a:schemeClr>
                <a:prstClr val="white"/>
              </a:duotone>
            </a:blip>
            <a:srcRect r="48869" b="29556"/>
            <a:stretch/>
          </p:blipFill>
          <p:spPr>
            <a:xfrm>
              <a:off x="331300" y="1479083"/>
              <a:ext cx="6191537" cy="2979487"/>
            </a:xfrm>
            <a:prstGeom prst="rect">
              <a:avLst/>
            </a:prstGeom>
          </p:spPr>
        </p:pic>
        <p:grpSp>
          <p:nvGrpSpPr>
            <p:cNvPr id="25" name="Group 24">
              <a:extLst>
                <a:ext uri="{FF2B5EF4-FFF2-40B4-BE49-F238E27FC236}">
                  <a16:creationId xmlns:a16="http://schemas.microsoft.com/office/drawing/2014/main" id="{23BDF097-AB72-448E-8FEB-AB039D2C4316}"/>
                </a:ext>
              </a:extLst>
            </p:cNvPr>
            <p:cNvGrpSpPr/>
            <p:nvPr/>
          </p:nvGrpSpPr>
          <p:grpSpPr>
            <a:xfrm>
              <a:off x="1165256" y="2395819"/>
              <a:ext cx="4363096" cy="1305165"/>
              <a:chOff x="938068" y="2113003"/>
              <a:chExt cx="4363096" cy="1305165"/>
            </a:xfrm>
          </p:grpSpPr>
          <p:sp>
            <p:nvSpPr>
              <p:cNvPr id="26" name="TextBox 25">
                <a:extLst>
                  <a:ext uri="{FF2B5EF4-FFF2-40B4-BE49-F238E27FC236}">
                    <a16:creationId xmlns:a16="http://schemas.microsoft.com/office/drawing/2014/main" id="{A37F16E9-C226-47D5-853A-6623E46FC27C}"/>
                  </a:ext>
                </a:extLst>
              </p:cNvPr>
              <p:cNvSpPr txBox="1"/>
              <p:nvPr/>
            </p:nvSpPr>
            <p:spPr>
              <a:xfrm flipH="1">
                <a:off x="1319610" y="2113003"/>
                <a:ext cx="3981554" cy="1305165"/>
              </a:xfrm>
              <a:prstGeom prst="rect">
                <a:avLst/>
              </a:prstGeom>
              <a:noFill/>
            </p:spPr>
            <p:txBody>
              <a:bodyPr wrap="square" rtlCol="0">
                <a:spAutoFit/>
              </a:bodyPr>
              <a:lstStyle/>
              <a:p>
                <a:pPr algn="ctr">
                  <a:lnSpc>
                    <a:spcPct val="150000"/>
                  </a:lnSpc>
                </a:pPr>
                <a:r>
                  <a:rPr lang="en-US" sz="2800" i="1" dirty="0" err="1">
                    <a:solidFill>
                      <a:srgbClr val="000000"/>
                    </a:solidFill>
                    <a:latin typeface="Times New Roman" panose="02020603050405020304" pitchFamily="18" charset="0"/>
                    <a:cs typeface="Times New Roman" panose="02020603050405020304" pitchFamily="18" charset="0"/>
                  </a:rPr>
                  <a:t>Có</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người</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lạ</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gõ</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cửa</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khi</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em</a:t>
                </a:r>
                <a:r>
                  <a:rPr lang="en-US" sz="2800" i="1" dirty="0">
                    <a:solidFill>
                      <a:srgbClr val="000000"/>
                    </a:solidFill>
                    <a:latin typeface="Times New Roman" panose="02020603050405020304" pitchFamily="18" charset="0"/>
                    <a:cs typeface="Times New Roman" panose="02020603050405020304" pitchFamily="18" charset="0"/>
                  </a:rPr>
                  <a:t> ở </a:t>
                </a:r>
                <a:r>
                  <a:rPr lang="en-US" sz="2800" i="1" dirty="0" err="1">
                    <a:solidFill>
                      <a:srgbClr val="000000"/>
                    </a:solidFill>
                    <a:latin typeface="Times New Roman" panose="02020603050405020304" pitchFamily="18" charset="0"/>
                    <a:cs typeface="Times New Roman" panose="02020603050405020304" pitchFamily="18" charset="0"/>
                  </a:rPr>
                  <a:t>nhà</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một</a:t>
                </a:r>
                <a:r>
                  <a:rPr lang="en-US" sz="2800" i="1" dirty="0">
                    <a:solidFill>
                      <a:srgbClr val="000000"/>
                    </a:solidFill>
                    <a:latin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cs typeface="Times New Roman" panose="02020603050405020304" pitchFamily="18" charset="0"/>
                  </a:rPr>
                  <a:t>mình</a:t>
                </a:r>
                <a:r>
                  <a:rPr lang="en-US" sz="2800" i="1" dirty="0">
                    <a:solidFill>
                      <a:srgbClr val="000000"/>
                    </a:solidFill>
                    <a:latin typeface="Times New Roman" panose="02020603050405020304" pitchFamily="18" charset="0"/>
                    <a:cs typeface="Times New Roman" panose="02020603050405020304" pitchFamily="18" charset="0"/>
                  </a:rPr>
                  <a:t>.</a:t>
                </a:r>
                <a:endParaRPr lang="vi-VN" sz="2800" i="1" dirty="0">
                  <a:solidFill>
                    <a:srgbClr val="000000"/>
                  </a:solidFill>
                  <a:latin typeface="Times New Roman" panose="02020603050405020304" pitchFamily="18" charset="0"/>
                  <a:cs typeface="Times New Roman" panose="02020603050405020304" pitchFamily="18" charset="0"/>
                </a:endParaRPr>
              </a:p>
            </p:txBody>
          </p:sp>
          <p:sp>
            <p:nvSpPr>
              <p:cNvPr id="27" name="Diamond 26">
                <a:extLst>
                  <a:ext uri="{FF2B5EF4-FFF2-40B4-BE49-F238E27FC236}">
                    <a16:creationId xmlns:a16="http://schemas.microsoft.com/office/drawing/2014/main" id="{3E182312-79CB-4606-8F1D-2111CFEAF760}"/>
                  </a:ext>
                </a:extLst>
              </p:cNvPr>
              <p:cNvSpPr/>
              <p:nvPr/>
            </p:nvSpPr>
            <p:spPr>
              <a:xfrm>
                <a:off x="938068" y="2326348"/>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latin typeface="Times New Roman" panose="02020603050405020304" pitchFamily="18" charset="0"/>
                    <a:cs typeface="Times New Roman" panose="02020603050405020304" pitchFamily="18" charset="0"/>
                  </a:rPr>
                  <a:t>3</a:t>
                </a:r>
                <a:endParaRPr lang="vi-VN" sz="2800" b="1" dirty="0">
                  <a:solidFill>
                    <a:schemeClr val="bg2"/>
                  </a:solidFill>
                  <a:latin typeface="Times New Roman" panose="02020603050405020304" pitchFamily="18" charset="0"/>
                  <a:cs typeface="Times New Roman" panose="02020603050405020304" pitchFamily="18" charset="0"/>
                </a:endParaRPr>
              </a:p>
            </p:txBody>
          </p:sp>
        </p:grpSp>
      </p:grpSp>
      <p:pic>
        <p:nvPicPr>
          <p:cNvPr id="10" name="Picture 9">
            <a:extLst>
              <a:ext uri="{FF2B5EF4-FFF2-40B4-BE49-F238E27FC236}">
                <a16:creationId xmlns:a16="http://schemas.microsoft.com/office/drawing/2014/main" id="{77791041-E592-4276-8046-8CE3440E1DF3}"/>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300000"/>
                    </a14:imgEffect>
                  </a14:imgLayer>
                </a14:imgProps>
              </a:ext>
            </a:extLst>
          </a:blip>
          <a:stretch>
            <a:fillRect/>
          </a:stretch>
        </p:blipFill>
        <p:spPr>
          <a:xfrm>
            <a:off x="5950857" y="2289295"/>
            <a:ext cx="5410200" cy="3505200"/>
          </a:xfrm>
          <a:prstGeom prst="rect">
            <a:avLst/>
          </a:prstGeom>
        </p:spPr>
      </p:pic>
      <p:sp>
        <p:nvSpPr>
          <p:cNvPr id="13" name="Rectangle 12"/>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Text Box 99">
            <a:extLst>
              <a:ext uri="{FF2B5EF4-FFF2-40B4-BE49-F238E27FC236}">
                <a16:creationId xmlns:a16="http://schemas.microsoft.com/office/drawing/2014/main" id="{72EBD2FC-D0FC-5242-5865-3CF4EF2EA3E3}"/>
              </a:ext>
            </a:extLst>
          </p:cNvPr>
          <p:cNvSpPr txBox="1"/>
          <p:nvPr/>
        </p:nvSpPr>
        <p:spPr>
          <a:xfrm>
            <a:off x="418781" y="4675611"/>
            <a:ext cx="5342391" cy="1384995"/>
          </a:xfrm>
          <a:prstGeom prst="rect">
            <a:avLst/>
          </a:prstGeom>
          <a:solidFill>
            <a:schemeClr val="tx1">
              <a:lumMod val="20000"/>
              <a:lumOff val="80000"/>
            </a:schemeClr>
          </a:solidFill>
          <a:ln w="9525">
            <a:noFill/>
          </a:ln>
        </p:spPr>
        <p:txBody>
          <a:bodyPr wrap="square">
            <a:spAutoFit/>
          </a:bodyPr>
          <a:lstStyle/>
          <a:p>
            <a:pPr indent="0"/>
            <a:r>
              <a:rPr lang="en-US" sz="2800" b="1">
                <a:solidFill>
                  <a:srgbClr val="FF0000"/>
                </a:solidFill>
                <a:latin typeface="Times New Roman" panose="02020603050405020304" pitchFamily="18" charset="0"/>
                <a:cs typeface="Times New Roman" panose="02020603050405020304" pitchFamily="18" charset="0"/>
              </a:rPr>
              <a:t>Có người lạ gõ cửa khi ở nhà 1 mình, em không nên mở cửa, hãy gọi điện cho bố mẹ</a:t>
            </a:r>
          </a:p>
        </p:txBody>
      </p:sp>
    </p:spTree>
    <p:custDataLst>
      <p:tags r:id="rId1"/>
    </p:custDataLst>
    <p:extLst>
      <p:ext uri="{BB962C8B-B14F-4D97-AF65-F5344CB8AC3E}">
        <p14:creationId xmlns:p14="http://schemas.microsoft.com/office/powerpoint/2010/main" val="91970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ave 4"/>
          <p:cNvSpPr/>
          <p:nvPr/>
        </p:nvSpPr>
        <p:spPr>
          <a:xfrm>
            <a:off x="2362200" y="548640"/>
            <a:ext cx="9619615" cy="3830955"/>
          </a:xfrm>
          <a:prstGeom prst="wave">
            <a:avLst>
              <a:gd name="adj1" fmla="val 12500"/>
              <a:gd name="adj2" fmla="val 3"/>
            </a:avLst>
          </a:prstGeom>
          <a:gradFill>
            <a:gsLst>
              <a:gs pos="39000">
                <a:schemeClr val="bg1"/>
              </a:gs>
              <a:gs pos="22000">
                <a:srgbClr val="FFDCB9"/>
              </a:gs>
              <a:gs pos="59000">
                <a:srgbClr val="FFF1D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C10C8"/>
                </a:solidFill>
                <a:effectLst/>
                <a:uLnTx/>
                <a:uFillTx/>
                <a:latin typeface="Times New Roman" panose="02020603050405020304" pitchFamily="18" charset="0"/>
                <a:cs typeface="Times New Roman" panose="02020603050405020304" pitchFamily="18" charset="0"/>
                <a:sym typeface="+mn-ea"/>
              </a:rPr>
              <a:t>Em cần tìm kiếm sự hỗ trợ của người lớn khi bị đứt tay, khi áo đồng phục bị rách hoặc có người lạ gõ cửa,… Em có thể nhờ giúp đỡ trực tiếp hoặc gọi điện thoại cho người thân để nhờ sự giúp đỡ</a:t>
            </a:r>
            <a:endParaRPr kumimoji="0" lang="en-US" altLang="en-US" sz="3200" b="1" i="0" u="none" strike="noStrike" kern="1200" cap="none" spc="0" normalizeH="0" baseline="0" noProof="0">
              <a:ln>
                <a:noFill/>
              </a:ln>
              <a:solidFill>
                <a:srgbClr val="0C10C8"/>
              </a:solidFill>
              <a:effectLst/>
              <a:uLnTx/>
              <a:uFillTx/>
              <a:latin typeface="Times New Roman" panose="02020603050405020304" pitchFamily="18" charset="0"/>
              <a:cs typeface="Times New Roman" panose="02020603050405020304" pitchFamily="18" charset="0"/>
              <a:sym typeface="+mn-ea"/>
            </a:endParaRPr>
          </a:p>
        </p:txBody>
      </p:sp>
      <p:pic>
        <p:nvPicPr>
          <p:cNvPr id="6" name="图片 7" descr="未标题-1"/>
          <p:cNvPicPr>
            <a:picLocks noGrp="1" noChangeAspect="1"/>
          </p:cNvPicPr>
          <p:nvPr>
            <p:ph sz="half" idx="1"/>
          </p:nvPr>
        </p:nvPicPr>
        <p:blipFill>
          <a:blip r:embed="rId2"/>
          <a:stretch>
            <a:fillRect/>
          </a:stretch>
        </p:blipFill>
        <p:spPr>
          <a:xfrm>
            <a:off x="3276600" y="4496435"/>
            <a:ext cx="5384800" cy="1837690"/>
          </a:xfrm>
          <a:prstGeom prst="rect">
            <a:avLst/>
          </a:prstGeom>
        </p:spPr>
      </p:pic>
      <p:pic>
        <p:nvPicPr>
          <p:cNvPr id="9218" name="Picture 3" descr="a"/>
          <p:cNvPicPr>
            <a:picLocks noChangeAspect="1"/>
          </p:cNvPicPr>
          <p:nvPr/>
        </p:nvPicPr>
        <p:blipFill>
          <a:blip r:embed="rId3"/>
          <a:stretch>
            <a:fillRect/>
          </a:stretch>
        </p:blipFill>
        <p:spPr>
          <a:xfrm>
            <a:off x="10515600" y="106045"/>
            <a:ext cx="799465" cy="832485"/>
          </a:xfrm>
          <a:prstGeom prst="rect">
            <a:avLst/>
          </a:prstGeom>
          <a:noFill/>
          <a:ln w="9525">
            <a:noFill/>
          </a:ln>
        </p:spPr>
      </p:pic>
      <p:pic>
        <p:nvPicPr>
          <p:cNvPr id="9222" name="Picture 7" descr="e"/>
          <p:cNvPicPr>
            <a:picLocks noChangeAspect="1"/>
          </p:cNvPicPr>
          <p:nvPr/>
        </p:nvPicPr>
        <p:blipFill>
          <a:blip r:embed="rId4"/>
          <a:stretch>
            <a:fillRect/>
          </a:stretch>
        </p:blipFill>
        <p:spPr>
          <a:xfrm>
            <a:off x="7695883" y="33655"/>
            <a:ext cx="847725" cy="847725"/>
          </a:xfrm>
          <a:prstGeom prst="rect">
            <a:avLst/>
          </a:prstGeom>
          <a:noFill/>
          <a:ln w="9525">
            <a:noFill/>
          </a:ln>
        </p:spPr>
      </p:pic>
      <p:pic>
        <p:nvPicPr>
          <p:cNvPr id="9228" name="Picture 13" descr="k"/>
          <p:cNvPicPr>
            <a:picLocks noChangeAspect="1"/>
          </p:cNvPicPr>
          <p:nvPr/>
        </p:nvPicPr>
        <p:blipFill>
          <a:blip r:embed="rId5"/>
          <a:stretch>
            <a:fillRect/>
          </a:stretch>
        </p:blipFill>
        <p:spPr>
          <a:xfrm>
            <a:off x="7162800" y="76835"/>
            <a:ext cx="762000" cy="762000"/>
          </a:xfrm>
          <a:prstGeom prst="rect">
            <a:avLst/>
          </a:prstGeom>
          <a:noFill/>
          <a:ln w="9525">
            <a:noFill/>
          </a:ln>
        </p:spPr>
      </p:pic>
      <p:pic>
        <p:nvPicPr>
          <p:cNvPr id="9229" name="Picture 14" descr="l"/>
          <p:cNvPicPr>
            <a:picLocks noChangeAspect="1"/>
          </p:cNvPicPr>
          <p:nvPr/>
        </p:nvPicPr>
        <p:blipFill>
          <a:blip r:embed="rId6"/>
          <a:stretch>
            <a:fillRect/>
          </a:stretch>
        </p:blipFill>
        <p:spPr>
          <a:xfrm>
            <a:off x="9372600" y="76835"/>
            <a:ext cx="833438" cy="833438"/>
          </a:xfrm>
          <a:prstGeom prst="rect">
            <a:avLst/>
          </a:prstGeom>
          <a:noFill/>
          <a:ln w="9525">
            <a:noFill/>
          </a:ln>
        </p:spPr>
      </p:pic>
      <p:pic>
        <p:nvPicPr>
          <p:cNvPr id="9231" name="Picture 16" descr="n"/>
          <p:cNvPicPr>
            <a:picLocks noChangeAspect="1"/>
          </p:cNvPicPr>
          <p:nvPr/>
        </p:nvPicPr>
        <p:blipFill>
          <a:blip r:embed="rId7"/>
          <a:stretch>
            <a:fillRect/>
          </a:stretch>
        </p:blipFill>
        <p:spPr>
          <a:xfrm>
            <a:off x="11125200" y="127635"/>
            <a:ext cx="762000" cy="762000"/>
          </a:xfrm>
          <a:prstGeom prst="rect">
            <a:avLst/>
          </a:prstGeom>
          <a:noFill/>
          <a:ln w="9525">
            <a:noFill/>
          </a:ln>
        </p:spPr>
      </p:pic>
      <p:pic>
        <p:nvPicPr>
          <p:cNvPr id="9237" name="Picture 22" descr="t"/>
          <p:cNvPicPr>
            <a:picLocks noChangeAspect="1"/>
          </p:cNvPicPr>
          <p:nvPr/>
        </p:nvPicPr>
        <p:blipFill>
          <a:blip r:embed="rId8"/>
          <a:stretch>
            <a:fillRect/>
          </a:stretch>
        </p:blipFill>
        <p:spPr>
          <a:xfrm>
            <a:off x="8305800" y="38735"/>
            <a:ext cx="685800" cy="843280"/>
          </a:xfrm>
          <a:prstGeom prst="rect">
            <a:avLst/>
          </a:prstGeom>
          <a:noFill/>
          <a:ln w="9525">
            <a:noFill/>
          </a:ln>
        </p:spPr>
      </p:pic>
      <p:pic>
        <p:nvPicPr>
          <p:cNvPr id="9238" name="Picture 23" descr="u"/>
          <p:cNvPicPr>
            <a:picLocks noChangeAspect="1"/>
          </p:cNvPicPr>
          <p:nvPr/>
        </p:nvPicPr>
        <p:blipFill>
          <a:blip r:embed="rId9"/>
          <a:stretch>
            <a:fillRect/>
          </a:stretch>
        </p:blipFill>
        <p:spPr>
          <a:xfrm>
            <a:off x="9982200" y="106680"/>
            <a:ext cx="728980" cy="803910"/>
          </a:xfrm>
          <a:prstGeom prst="rect">
            <a:avLst/>
          </a:prstGeom>
          <a:noFill/>
          <a:ln w="9525">
            <a:noFill/>
          </a:ln>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1.Timkiemsuhotrokhionha[20210613130425699].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660</TotalTime>
  <Words>402</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Calibri</vt:lpstr>
      <vt:lpstr>Calibri Light</vt:lpstr>
      <vt:lpstr>Times New Roman</vt:lpstr>
      <vt:lpstr>UTM Cookies</vt:lpstr>
      <vt:lpstr>Cute Sticker by Slidesgo</vt:lpstr>
      <vt:lpstr>1_Cute Sticker by Slidesgo</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Nguyễn Thu Hường</cp:lastModifiedBy>
  <cp:revision>66</cp:revision>
  <dcterms:created xsi:type="dcterms:W3CDTF">2021-06-11T02:39:36Z</dcterms:created>
  <dcterms:modified xsi:type="dcterms:W3CDTF">2023-03-05T07:52:21Z</dcterms:modified>
</cp:coreProperties>
</file>