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8" r:id="rId3"/>
  </p:sldMasterIdLst>
  <p:notesMasterIdLst>
    <p:notesMasterId r:id="rId15"/>
  </p:notesMasterIdLst>
  <p:sldIdLst>
    <p:sldId id="260" r:id="rId4"/>
    <p:sldId id="321" r:id="rId5"/>
    <p:sldId id="319" r:id="rId6"/>
    <p:sldId id="285" r:id="rId7"/>
    <p:sldId id="290" r:id="rId8"/>
    <p:sldId id="298" r:id="rId9"/>
    <p:sldId id="309" r:id="rId10"/>
    <p:sldId id="316" r:id="rId11"/>
    <p:sldId id="2007577128" r:id="rId12"/>
    <p:sldId id="2007577127" r:id="rId13"/>
    <p:sldId id="318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6" d="100"/>
          <a:sy n="66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11/03/2023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4755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190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1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4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24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0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9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40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49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6253" y="4015877"/>
            <a:ext cx="50415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2 – Luyện tập (63)</a:t>
            </a:r>
            <a:endParaRPr lang="en-US" sz="3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26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một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 các trăm, chục,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862217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63249" y="540790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31435"/>
            <a:ext cx="100652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err="1">
                <a:solidFill>
                  <a:prstClr val="black"/>
                </a:solidFill>
              </a:rPr>
              <a:t>Việt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lang="en-US" sz="2400" smtClean="0">
                <a:solidFill>
                  <a:prstClr val="black"/>
                </a:solidFill>
              </a:rPr>
              <a:t>cần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err="1"/>
                <a:t>nhà</a:t>
              </a:r>
              <a:r>
                <a:rPr lang="en-US" sz="2800"/>
                <a:t> </a:t>
              </a:r>
              <a:r>
                <a:rPr lang="en-US" sz="2800" smtClean="0"/>
                <a:t>bằng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vững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so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một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 các trăm, chục,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4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272</Words>
  <Application>Microsoft Office PowerPoint</Application>
  <PresentationFormat>Widescreen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等线</vt:lpstr>
      <vt:lpstr>Times New Roman</vt:lpstr>
      <vt:lpstr>UTM Cookies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319</cp:revision>
  <dcterms:created xsi:type="dcterms:W3CDTF">2021-06-02T01:34:28Z</dcterms:created>
  <dcterms:modified xsi:type="dcterms:W3CDTF">2023-03-11T08:23:58Z</dcterms:modified>
</cp:coreProperties>
</file>