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5" r:id="rId3"/>
    <p:sldMasterId id="2147483708" r:id="rId4"/>
  </p:sldMasterIdLst>
  <p:notesMasterIdLst>
    <p:notesMasterId r:id="rId16"/>
  </p:notesMasterIdLst>
  <p:sldIdLst>
    <p:sldId id="2007577132" r:id="rId5"/>
    <p:sldId id="2007577133" r:id="rId6"/>
    <p:sldId id="2007577134" r:id="rId7"/>
    <p:sldId id="311" r:id="rId8"/>
    <p:sldId id="312" r:id="rId9"/>
    <p:sldId id="313" r:id="rId10"/>
    <p:sldId id="314" r:id="rId11"/>
    <p:sldId id="315" r:id="rId12"/>
    <p:sldId id="2007577135" r:id="rId13"/>
    <p:sldId id="2007577127" r:id="rId14"/>
    <p:sldId id="20075771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1BF4-85D2-4A49-B175-9042AA9390B0}" type="datetimeFigureOut">
              <a:rPr lang="vi-VN" smtClean="0"/>
              <a:t>27/03/2023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E320-41D7-4D27-8EAD-AFA23D81F4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83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1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59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svg"/><Relationship Id="rId4" Type="http://schemas.openxmlformats.org/officeDocument/2006/relationships/image" Target="../media/image3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9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8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2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63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128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7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51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4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77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34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65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9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3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1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4066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9451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19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55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703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028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244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39642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8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740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10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2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53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0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795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3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9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0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5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22" r:id="rId22"/>
    <p:sldLayoutId id="214748372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538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716484" y="106016"/>
            <a:ext cx="2705323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i="0" u="none" strike="noStrike" cap="none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</a:t>
              </a:r>
              <a:r>
                <a:rPr lang="en-US" sz="2400" b="0" i="0" u="none" strike="noStrike" cap="none" smtClean="0">
                  <a:solidFill>
                    <a:srgbClr val="E36C09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12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2350489" y="232092"/>
            <a:ext cx="91155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smtClean="0">
                <a:solidFill>
                  <a:srgbClr val="E36C09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CỘNG, PHÉP TRỪ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rgbClr val="E36C09"/>
                </a:solidFill>
                <a:latin typeface="Arial" panose="020B0604020202020204" pitchFamily="34" charset="0"/>
                <a:cs typeface="Arial" panose="020B0604020202020204" pitchFamily="34" charset="0"/>
                <a:sym typeface="Cookie"/>
              </a:rPr>
              <a:t>TRONG PHẠM VI 1 000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818463" y="1598401"/>
            <a:ext cx="8392813" cy="252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400" b="0" i="0" u="none" strike="noStrike" cap="none" dirty="0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59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PHÉP CỘNG (</a:t>
            </a:r>
            <a:r>
              <a:rPr lang="en-US" sz="4400" b="0" i="0" u="none" strike="noStrike" cap="none" dirty="0" err="1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không</a:t>
            </a:r>
            <a:r>
              <a:rPr lang="en-US" sz="4400" b="0" i="0" u="none" strike="noStrike" cap="none" dirty="0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</a:t>
            </a:r>
            <a:r>
              <a:rPr lang="en-US" sz="4400" b="0" i="0" u="none" strike="noStrike" cap="none" dirty="0" err="1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nhớ</a:t>
            </a:r>
            <a:r>
              <a:rPr lang="en-US" sz="4400" b="0" i="0" u="none" strike="noStrike" cap="none" dirty="0" smtClean="0"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)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  <a:sym typeface="Cookie"/>
              </a:rPr>
              <a:t>TRONG PHẠM VI 1 000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4342;p1"/>
          <p:cNvSpPr txBox="1"/>
          <p:nvPr/>
        </p:nvSpPr>
        <p:spPr>
          <a:xfrm>
            <a:off x="3226704" y="4104754"/>
            <a:ext cx="52889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</a:t>
            </a:r>
            <a:r>
              <a:rPr lang="vi-VN" sz="360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2</a:t>
            </a:r>
            <a:r>
              <a:rPr lang="vi-VN" sz="3600" b="0" i="0" u="none" strike="noStrike" cap="none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– Luyện tập</a:t>
            </a:r>
            <a:endParaRPr lang="vi-VN" sz="3600" b="0" i="0" u="none" strike="noStrike" cap="none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0" name="Google Shape;4342;p1"/>
          <p:cNvSpPr txBox="1"/>
          <p:nvPr/>
        </p:nvSpPr>
        <p:spPr>
          <a:xfrm>
            <a:off x="5801907" y="4889043"/>
            <a:ext cx="243530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Trang 81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52728-ECB0-4011-A212-70C51A9C381C}"/>
              </a:ext>
            </a:extLst>
          </p:cNvPr>
          <p:cNvSpPr txBox="1"/>
          <p:nvPr/>
        </p:nvSpPr>
        <p:spPr>
          <a:xfrm>
            <a:off x="2186866" y="2722244"/>
            <a:ext cx="100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Bài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Tiết 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EF2182-6781-428D-B653-49A857C20514}"/>
              </a:ext>
            </a:extLst>
          </p:cNvPr>
          <p:cNvSpPr txBox="1"/>
          <p:nvPr/>
        </p:nvSpPr>
        <p:spPr>
          <a:xfrm>
            <a:off x="3076675" y="2069872"/>
            <a:ext cx="625523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con!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976281"/>
            <a:chOff x="774356" y="888444"/>
            <a:chExt cx="10111812" cy="976281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thuật đặt tính rồi tính phép cộng (không nhớ) trong phạm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57081" y="3161406"/>
            <a:ext cx="10041037" cy="1007104"/>
            <a:chOff x="752655" y="2065203"/>
            <a:chExt cx="10062426" cy="936837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1910001" y="2114503"/>
              <a:ext cx="8905080" cy="8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dụng vào các phép cộng với đơn vị đo dung tích (l), khối lượng (kg) và độ dài (m).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3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6000" b="1" i="1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Luyện tập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Đặt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326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30886" y="3081917"/>
            <a:ext cx="1055994" cy="1305165"/>
            <a:chOff x="1547386" y="2073979"/>
            <a:chExt cx="1055994" cy="1305165"/>
          </a:xfrm>
        </p:grpSpPr>
        <p:grpSp>
          <p:nvGrpSpPr>
            <p:cNvPr id="22" name="Group 21"/>
            <p:cNvGrpSpPr/>
            <p:nvPr/>
          </p:nvGrpSpPr>
          <p:grpSpPr>
            <a:xfrm>
              <a:off x="1547386" y="2073979"/>
              <a:ext cx="1055994" cy="1305165"/>
              <a:chOff x="1677927" y="2073979"/>
              <a:chExt cx="1055994" cy="13051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823891" y="2073979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643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77927" y="2391365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879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7" y="3510843"/>
              <a:ext cx="1462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879 </a:t>
              </a:r>
              <a:r>
                <a:rPr lang="en-US" sz="28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980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7" y="3510843"/>
              <a:ext cx="12354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980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28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658kg 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221kg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850kg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130kg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234</a:t>
              </a:r>
              <a:r>
                <a:rPr kumimoji="0" lang="en-US" sz="2000" b="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+ 645</a:t>
              </a:r>
              <a:r>
                <a:rPr lang="en-US" sz="2000" i="1" dirty="0">
                  <a:solidFill>
                    <a:prstClr val="black"/>
                  </a:solidFill>
                </a:rPr>
                <a:t> l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defRPr/>
              </a:pPr>
              <a:r>
                <a:rPr lang="en-US" sz="2000" i="1" dirty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130 l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 </a:t>
              </a:r>
              <a:r>
                <a:rPr lang="en-US" sz="2000" i="1" dirty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850 l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1120115" cy="7945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bảo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tồn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động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107kg,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32kg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5561556" y="1573890"/>
            <a:ext cx="5071610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88477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 107kg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 con nặng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 sư tử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32kg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kg?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nặng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-gam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 + 32 = 139 (kg)</a:t>
            </a:r>
          </a:p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Đáp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vườn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tặng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424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nhiều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120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529" y="2271751"/>
            <a:ext cx="603580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424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 hồng trắng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 hoa hồng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120 cây 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trắng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….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/>
              </a:rPr>
              <a:t>cây?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5084" y="4388305"/>
            <a:ext cx="792915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Có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hồng trắng là: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424 + 120 = 544 (cây)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Đáp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544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 hoa hồng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38" y="1851029"/>
            <a:ext cx="4583636" cy="24686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481m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513m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900m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778m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211m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7092" y="541877"/>
            <a:ext cx="10786200" cy="1047641"/>
            <a:chOff x="849043" y="1601421"/>
            <a:chExt cx="9925115" cy="1047641"/>
          </a:xfrm>
        </p:grpSpPr>
        <p:sp>
          <p:nvSpPr>
            <p:cNvPr id="3" name="TextBox 2"/>
            <p:cNvSpPr txBox="1"/>
            <p:nvPr/>
          </p:nvSpPr>
          <p:spPr>
            <a:xfrm>
              <a:off x="1407378" y="1694955"/>
              <a:ext cx="93667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vị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của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li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vẽ sau: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849043" y="1601421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94" y="3905515"/>
            <a:ext cx="1691796" cy="523220"/>
            <a:chOff x="1696647" y="2239821"/>
            <a:chExt cx="1691796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2079413" y="2247885"/>
              <a:ext cx="625325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6647" y="2239821"/>
              <a:ext cx="1691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 Số 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53137" y="4299824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m.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09572" y="451410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0788" y="4574309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93756" y="5095062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4972" y="5184960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994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989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9316" y="5618156"/>
            <a:ext cx="1050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Arial"/>
              </a:rPr>
              <a:t>b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Hải</a:t>
            </a:r>
            <a:r>
              <a:rPr kumimoji="0" lang="en-US" sz="2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 về tổ theo dòng nước nào là ngắn nhất.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9316" y="5612912"/>
            <a:ext cx="1050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</a:rPr>
              <a:t>b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 Hải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li về tổ theo dòng nước ở giữa dài 900m là ngắn nhất.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29" grpId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11812" cy="976281"/>
            <a:chOff x="774356" y="888444"/>
            <a:chExt cx="10111812" cy="976281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1981088" y="910618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Củng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cố kĩ thuật đặt tính rồi tính phép cộng (không nhớ) trong phạm vi 1 000.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57081" y="3161406"/>
            <a:ext cx="10041037" cy="1007104"/>
            <a:chOff x="752655" y="2065203"/>
            <a:chExt cx="10062426" cy="936837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1910001" y="2114503"/>
              <a:ext cx="8905080" cy="88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dụng vào các phép cộng với đơn vị đo dung tích (l), khối lượng (kg) và độ dài (m).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8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500</Words>
  <Application>Microsoft Office PowerPoint</Application>
  <PresentationFormat>Widescreen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Cookie</vt:lpstr>
      <vt:lpstr>等线</vt:lpstr>
      <vt:lpstr>Times New Roman</vt:lpstr>
      <vt:lpstr>UTM Cookies</vt:lpstr>
      <vt:lpstr>1_Office Theme</vt:lpstr>
      <vt:lpstr>2_Office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Administrator</cp:lastModifiedBy>
  <cp:revision>18</cp:revision>
  <dcterms:created xsi:type="dcterms:W3CDTF">2022-03-27T07:17:06Z</dcterms:created>
  <dcterms:modified xsi:type="dcterms:W3CDTF">2023-03-27T03:04:36Z</dcterms:modified>
</cp:coreProperties>
</file>