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8" r:id="rId3"/>
  </p:sldMasterIdLst>
  <p:notesMasterIdLst>
    <p:notesMasterId r:id="rId14"/>
  </p:notesMasterIdLst>
  <p:sldIdLst>
    <p:sldId id="2007577127" r:id="rId4"/>
    <p:sldId id="2007577128" r:id="rId5"/>
    <p:sldId id="2007577129" r:id="rId6"/>
    <p:sldId id="293" r:id="rId7"/>
    <p:sldId id="297" r:id="rId8"/>
    <p:sldId id="300" r:id="rId9"/>
    <p:sldId id="294" r:id="rId10"/>
    <p:sldId id="295" r:id="rId11"/>
    <p:sldId id="2007577130" r:id="rId12"/>
    <p:sldId id="51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9855-3D9F-4422-88DF-D9F91DE9359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78C0-7119-495A-988C-7D9C758C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80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30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02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36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33410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7794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259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04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62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828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8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54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3771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58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9015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81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7573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58837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6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119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860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85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81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72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72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460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93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0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236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672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49214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50108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91392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0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3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41" r:id="rId21"/>
    <p:sldLayoutId id="214748374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056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34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7" r:id="rId18"/>
    <p:sldLayoutId id="2147483738" r:id="rId19"/>
    <p:sldLayoutId id="2147483739" r:id="rId20"/>
    <p:sldLayoutId id="2147483740" r:id="rId21"/>
    <p:sldLayoutId id="214748374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13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LÀM QUEN VỚI YẾU TỐ THỐNG KÊ, XÁC SUẤT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65: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BIỂU ĐỒ TRANH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878530" y="4324455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104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25763" y="3850485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2 –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39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Củng cố, nhận biết, đọc, mô tả, nhận xét (đơn giản) số liệu của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biểu thị các con vật, đồ vật theo đơn vị khái quát hơn như chấm tròn, bó que tính… khi kiểm đếm số liệu dựa vào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425121" cy="3054195"/>
            <a:chOff x="3461080" y="-39334"/>
            <a:chExt cx="3318840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318840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LUYỆN TẬP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758185" y="3796248"/>
            <a:ext cx="1940181" cy="183486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9697" y="1536528"/>
            <a:ext cx="2953787" cy="253800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8996" y="1145151"/>
            <a:ext cx="3644904" cy="817387"/>
            <a:chOff x="1192037" y="1511671"/>
            <a:chExt cx="364490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92037" y="1605821"/>
              <a:ext cx="536599" cy="3349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371536" y="3991971"/>
            <a:ext cx="4562916" cy="14150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50038" y="4995858"/>
            <a:ext cx="2619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2075" y="4924385"/>
            <a:ext cx="2483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Số búp bê bằng số thú bông</a:t>
            </a:r>
          </a:p>
          <a:p>
            <a:r>
              <a:rPr lang="en-US" sz="2800"/>
              <a:t> loại nào?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0" grpId="0" animBg="1"/>
      <p:bldP spid="31" grpId="0" uiExpand="1" build="p"/>
      <p:bldP spid="36" grpId="0" animBg="1"/>
      <p:bldP spid="37" grpId="0" animBg="1"/>
      <p:bldP spid="3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8996" y="1145151"/>
            <a:ext cx="3644904" cy="817387"/>
            <a:chOff x="1192037" y="1511671"/>
            <a:chExt cx="364490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92037" y="1605821"/>
              <a:ext cx="536599" cy="3349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 b="33624"/>
          <a:stretch/>
        </p:blipFill>
        <p:spPr>
          <a:xfrm>
            <a:off x="2765651" y="1691682"/>
            <a:ext cx="1802260" cy="15027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7965" y="4775367"/>
            <a:ext cx="2483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588" y="5342296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Số búp bê bằng số thú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loại nào?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E0AF8E7-B729-43BD-A527-C8718FE0F556}"/>
              </a:ext>
            </a:extLst>
          </p:cNvPr>
          <p:cNvSpPr txBox="1"/>
          <p:nvPr/>
        </p:nvSpPr>
        <p:spPr>
          <a:xfrm>
            <a:off x="1822266" y="4775367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CE58BA-5627-4717-AFB9-545EEB051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395" y="3054683"/>
            <a:ext cx="1734905" cy="1685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1158C2-C635-4139-9F2B-FB86B79C7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7749" y="3410736"/>
            <a:ext cx="1892302" cy="14262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84865E-3868-47D6-A6A4-F0AFBAFC8BCE}"/>
              </a:ext>
            </a:extLst>
          </p:cNvPr>
          <p:cNvSpPr txBox="1"/>
          <p:nvPr/>
        </p:nvSpPr>
        <p:spPr>
          <a:xfrm>
            <a:off x="3419316" y="3288744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068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081489-B3A1-4D20-97D5-875B6E1559CF}"/>
              </a:ext>
            </a:extLst>
          </p:cNvPr>
          <p:cNvSpPr txBox="1"/>
          <p:nvPr/>
        </p:nvSpPr>
        <p:spPr>
          <a:xfrm>
            <a:off x="2388811" y="5776970"/>
            <a:ext cx="271894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600" b="1">
                <a:solidFill>
                  <a:srgbClr val="F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bông</a:t>
            </a:r>
          </a:p>
        </p:txBody>
      </p:sp>
    </p:spTree>
    <p:extLst>
      <p:ext uri="{BB962C8B-B14F-4D97-AF65-F5344CB8AC3E}">
        <p14:creationId xmlns:p14="http://schemas.microsoft.com/office/powerpoint/2010/main" val="9784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7" grpId="0" animBg="1"/>
      <p:bldP spid="33" grpId="0" uiExpand="1" build="p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err="1"/>
                <a:t>trên</a:t>
              </a:r>
              <a:r>
                <a:rPr lang="en-US" sz="2800"/>
                <a:t> 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0449" y="242040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0911" y="550956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452394" y="2232756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89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Quan sát biểu đồ rồi 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a, 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?</a:t>
            </a:r>
          </a:p>
          <a:p>
            <a:r>
              <a:rPr lang="en-US" sz="2800" dirty="0"/>
              <a:t>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?</a:t>
            </a:r>
          </a:p>
          <a:p>
            <a:r>
              <a:rPr lang="en-US" sz="2800" dirty="0"/>
              <a:t>b,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endParaRPr lang="en-US" sz="2800" dirty="0"/>
          </a:p>
          <a:p>
            <a:r>
              <a:rPr lang="en-US" sz="2800" dirty="0"/>
              <a:t>c,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01" y="2417176"/>
            <a:ext cx="1127708" cy="128996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4934" y="2841329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a,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ngỗng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b,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c,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3 con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1 con</a:t>
            </a:r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88612"/>
              </p:ext>
            </p:extLst>
          </p:nvPr>
        </p:nvGraphicFramePr>
        <p:xfrm>
          <a:off x="1112471" y="3795086"/>
          <a:ext cx="306956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8">
                  <a:extLst>
                    <a:ext uri="{9D8B030D-6E8A-4147-A177-3AD203B41FA5}">
                      <a16:colId xmlns:a16="http://schemas.microsoft.com/office/drawing/2014/main" xmlns="" val="991175032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xmlns="" val="69617266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xmlns="" val="2806042926"/>
                    </a:ext>
                  </a:extLst>
                </a:gridCol>
              </a:tblGrid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Vịt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Ngỗng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1483779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5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err="1"/>
                <a:t>câu</a:t>
              </a:r>
              <a:r>
                <a:rPr lang="en-US" sz="2800"/>
                <a:t> hỏi.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125" y="4155370"/>
            <a:ext cx="1067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a, Mỗi hộp có bao nhiêu que tính?</a:t>
            </a:r>
          </a:p>
          <a:p>
            <a:pPr>
              <a:lnSpc>
                <a:spcPct val="150000"/>
              </a:lnSpc>
            </a:pPr>
            <a:r>
              <a:rPr lang="en-US" sz="2800"/>
              <a:t>b, Hộp </a:t>
            </a:r>
            <a:r>
              <a:rPr lang="en-US" sz="2800" err="1"/>
              <a:t>nào</a:t>
            </a:r>
            <a:r>
              <a:rPr lang="en-US" sz="2800"/>
              <a:t> có nhiều </a:t>
            </a:r>
            <a:r>
              <a:rPr lang="en-US" sz="2800" dirty="0"/>
              <a:t>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err="1"/>
              <a:t>nhất</a:t>
            </a:r>
            <a:r>
              <a:rPr lang="en-US" sz="2800"/>
              <a:t>? </a:t>
            </a:r>
          </a:p>
          <a:p>
            <a:pPr>
              <a:lnSpc>
                <a:spcPct val="150000"/>
              </a:lnSpc>
            </a:pPr>
            <a:r>
              <a:rPr lang="en-US" sz="2800"/>
              <a:t>    Hộp nào có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386" y="4801700"/>
            <a:ext cx="10679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Hộp B có nhiều que tính nhất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Hộp A có ít </a:t>
            </a:r>
            <a:r>
              <a:rPr lang="en-US" sz="2800" dirty="0">
                <a:solidFill>
                  <a:srgbClr val="FF0000"/>
                </a:solidFill>
              </a:rPr>
              <a:t>que </a:t>
            </a:r>
            <a:r>
              <a:rPr lang="en-US" sz="2800" err="1">
                <a:solidFill>
                  <a:srgbClr val="FF0000"/>
                </a:solidFill>
              </a:rPr>
              <a:t>tính</a:t>
            </a:r>
            <a:r>
              <a:rPr lang="en-US" sz="2800">
                <a:solidFill>
                  <a:srgbClr val="FF0000"/>
                </a:solidFill>
              </a:rPr>
              <a:t> 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Củng cố, nhận biết, đọc, mô tả, nhận xét (đơn giản) số liệu của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biểu thị các con vật, đồ vật theo đơn vị khái quát hơn như chấm tròn, bó que tính… khi kiểm đếm số liệu dựa vào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435</Words>
  <Application>Microsoft Office PowerPoint</Application>
  <PresentationFormat>Widescreen</PresentationFormat>
  <Paragraphs>90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微软雅黑</vt:lpstr>
      <vt:lpstr>宋体</vt:lpstr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Cookie</vt:lpstr>
      <vt:lpstr>Dekko</vt:lpstr>
      <vt:lpstr>等线</vt:lpstr>
      <vt:lpstr>Exo</vt:lpstr>
      <vt:lpstr>Lato</vt:lpstr>
      <vt:lpstr>Lato Light</vt:lpstr>
      <vt:lpstr>Open Sans</vt:lpstr>
      <vt:lpstr>RocknRoll One</vt:lpstr>
      <vt:lpstr>Times New Roman</vt:lpstr>
      <vt:lpstr>UTM Cookies</vt:lpstr>
      <vt:lpstr>幼圆</vt:lpstr>
      <vt:lpstr>华康方圆体W7(P)</vt:lpstr>
      <vt:lpstr>Office Theme</vt:lpstr>
      <vt:lpstr>1_Math Subject for Middle School - 7th Grade: Ratio, Proportion and Percent by Slidesgo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116</cp:revision>
  <dcterms:created xsi:type="dcterms:W3CDTF">2021-06-02T01:34:28Z</dcterms:created>
  <dcterms:modified xsi:type="dcterms:W3CDTF">2023-04-21T08:06:43Z</dcterms:modified>
</cp:coreProperties>
</file>