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6" r:id="rId4"/>
    <p:sldMasterId id="2147483700" r:id="rId5"/>
    <p:sldMasterId id="2147483702" r:id="rId6"/>
    <p:sldMasterId id="2147483713" r:id="rId7"/>
  </p:sldMasterIdLst>
  <p:notesMasterIdLst>
    <p:notesMasterId r:id="rId29"/>
  </p:notesMasterIdLst>
  <p:sldIdLst>
    <p:sldId id="513" r:id="rId8"/>
    <p:sldId id="367" r:id="rId9"/>
    <p:sldId id="517" r:id="rId10"/>
    <p:sldId id="294" r:id="rId11"/>
    <p:sldId id="257" r:id="rId12"/>
    <p:sldId id="524" r:id="rId13"/>
    <p:sldId id="370" r:id="rId14"/>
    <p:sldId id="519" r:id="rId15"/>
    <p:sldId id="520" r:id="rId16"/>
    <p:sldId id="521" r:id="rId17"/>
    <p:sldId id="522" r:id="rId18"/>
    <p:sldId id="514" r:id="rId19"/>
    <p:sldId id="372" r:id="rId20"/>
    <p:sldId id="511" r:id="rId21"/>
    <p:sldId id="289" r:id="rId22"/>
    <p:sldId id="515" r:id="rId23"/>
    <p:sldId id="516" r:id="rId24"/>
    <p:sldId id="523" r:id="rId25"/>
    <p:sldId id="525" r:id="rId26"/>
    <p:sldId id="348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58302-3A14-45A0-95D7-16CBCE8CA54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21C7B-2ACD-4F38-B443-0F307E2FD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9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3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8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40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2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01D0-54F2-56A6-645A-ECAB79478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1F24F-E4F3-D7AE-3AC3-3417AB163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0B177-1341-D6DF-392E-BA1694A2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8E9DC-63D4-BF0A-7218-6D9288F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CC8D-AC0B-75B4-2F50-8B0E0B3E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4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CE69-EB47-3093-8156-9BE2883AA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661C5-474C-285F-6EFA-0196232F5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13D9-A615-3A66-B91E-14D14B7C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048D0-32DF-E06F-2086-113AFDFC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776C0-824D-BCCA-E1D1-5C29055A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7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CFEF3-0078-EBF1-597E-9E4F0D5FB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B8520-2F51-24F3-3BC6-4E5756621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DEAEF-CF1F-5187-4429-C522B8B7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412D1-477A-2C1B-4066-F418E3F5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A6A31-BFB5-E2E6-F163-76F79A5A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1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36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56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751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12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164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53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30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F62E-43F3-8961-717A-7243137B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A4011-1C8D-BDDB-C62B-9570AD530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0F50-131D-4BB0-2457-78B3AF86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D30C1-E7CD-72D3-0F44-85DFB791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8F61-5720-0571-C52B-5FBAA2EA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70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04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35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862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41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9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157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131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30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399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0701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6D5F-68B3-D344-57CF-71A674D7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C23D7-FEAE-B308-868D-E77FFA5D1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BD18A-4CE2-E88A-3323-25E8E113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F1C53-AC08-4487-66F6-744263E6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586BA-4FD8-DEDF-15D7-D35BE367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67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8146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234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00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04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71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51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586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84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6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64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9E53-D6BB-1B6B-A915-6C9E8B46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2CFC5-7BCC-95D3-7F40-C944D349C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DEDBF-3238-4D39-B929-EB5E265FD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4999A-7312-1742-020E-CAABBB18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DD114-232E-321F-7454-6A9DD8082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FF3DC-4C29-03CA-657B-469D8072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53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7492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47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59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526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616755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75447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5820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476493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7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A8EB-367F-3129-5E94-A9D651D9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491C6-C1E2-34AD-0DD2-E78668512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0CCD3-88CE-291B-B633-0ECA2CD1B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33DAA-4D37-D75A-C36D-0E5AA2FE9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C9B36-16CF-AE49-4F36-AEBCF6898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194280-4D72-A412-3F02-7A2672D9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F29E8-CD17-B585-18A4-B39C456A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7799E-8240-16D6-2D79-481254F7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663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0443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0949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1350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6169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86688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7164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7609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5893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16221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043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464D0-6BCA-69E0-9F01-46BB224C1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E72E4-C9DB-E1B2-C57F-20A73035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E9B80-BCB8-AA85-3632-AB606040E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9BB31-8FE9-746F-28A4-FAC2091D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40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78418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2449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19889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5585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6011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9930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81624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35353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1956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7750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DEC811-3E99-4DB2-B9F5-B3D52C2C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EBE81-4180-4D6E-25CF-79DEB280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B7F0-3AF7-71DB-6245-A6009E97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65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639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B90E-472E-0F5A-80E3-7A99FC66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0643D-437D-B6A6-3604-5BC19C091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DE611-FDAA-814F-1153-E81195931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A7CBD-24F5-6B9E-874E-EDFFB81B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96B93-4F41-ECC4-093D-D9C9C180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C3C4C-96B3-952B-5653-72DF2B0A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9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D976-0C6E-34D6-5AB3-CF7CD886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72D300-ED8E-53B9-7E40-0A06A78A3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9F479-2541-EE0A-9147-279E2464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10875-B811-9AFD-1D16-0A6489F7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F3201-799E-6D64-9D51-B1BFAC29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E2CCD-6C42-E0D4-8D04-A2B19A2A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5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EE78D-226A-8FC6-6A39-3B5F1D26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613AC-4918-17B9-CE0B-D9CA1ECAC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0EE7-F1F8-B0D7-F7C6-0923E79C9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2315-CB69-4B78-867C-FDC91E2DB41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5A3D-1ABC-203B-5F9F-8148415E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29BB-5A89-65F7-C165-42142BD09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006F1-FE22-46D4-8475-9FCA3DF7D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BBC9E9-B1A5-4D5F-BC01-438319DE93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1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>
    <p:rand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3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5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08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9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5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64DAC7-4006-504B-BB16-D18AF5D7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8" y="1282260"/>
            <a:ext cx="5606601" cy="37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o thừa là gì? Những phong tục truyền thống cần biết">
            <a:extLst>
              <a:ext uri="{FF2B5EF4-FFF2-40B4-BE49-F238E27FC236}">
                <a16:creationId xmlns:a16="http://schemas.microsoft.com/office/drawing/2014/main" id="{102FA9FF-F9E7-E148-B7A6-809354C3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52" y="1438167"/>
            <a:ext cx="53530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6BE48AE3-C134-C94D-8D57-3957F48C13AD}"/>
              </a:ext>
            </a:extLst>
          </p:cNvPr>
          <p:cNvSpPr/>
          <p:nvPr/>
        </p:nvSpPr>
        <p:spPr>
          <a:xfrm>
            <a:off x="1824897" y="5132418"/>
            <a:ext cx="3617963" cy="9718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Gói bánh chưng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F61B87F-6083-324B-9263-4DBF85CDA1F4}"/>
              </a:ext>
            </a:extLst>
          </p:cNvPr>
          <p:cNvSpPr/>
          <p:nvPr/>
        </p:nvSpPr>
        <p:spPr>
          <a:xfrm>
            <a:off x="7274748" y="5223420"/>
            <a:ext cx="3438512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Đón giao thừa</a:t>
            </a:r>
          </a:p>
        </p:txBody>
      </p:sp>
    </p:spTree>
    <p:extLst>
      <p:ext uri="{BB962C8B-B14F-4D97-AF65-F5344CB8AC3E}">
        <p14:creationId xmlns:p14="http://schemas.microsoft.com/office/powerpoint/2010/main" val="14207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2443865" y="639704"/>
            <a:ext cx="7735321" cy="5428645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8518919" y="4459117"/>
            <a:ext cx="1754085" cy="1491356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752691" y="677333"/>
            <a:ext cx="1849607" cy="154912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10078609" y="4160930"/>
            <a:ext cx="871488" cy="1193781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77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48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623779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Nhìn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hành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động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đoán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việc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làm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646040" y="1515620"/>
            <a:ext cx="321273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Luật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01593" y="2008642"/>
            <a:ext cx="8322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4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43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651934" y="491775"/>
            <a:ext cx="6850433" cy="960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36718" y="1661789"/>
            <a:ext cx="1068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Cùng bố mẹ xem lịch và đánh dấu ngày Tết Nguyên đán năm nay.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836718" y="460961"/>
            <a:ext cx="1021677" cy="1021475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922999" y="605385"/>
            <a:ext cx="870987" cy="683547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836718" y="2988029"/>
            <a:ext cx="1101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Tìm hiểu về phong tục truyền thống ngày Tết quê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08109-791D-0240-B36D-0723253B2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2652" l="3659" r="92276">
                        <a14:foregroundMark x1="4065" y1="80192" x2="4065" y2="80192"/>
                        <a14:foregroundMark x1="7724" y1="77955" x2="54065" y2="47604"/>
                        <a14:foregroundMark x1="54065" y1="47604" x2="62195" y2="39297"/>
                        <a14:foregroundMark x1="62195" y1="38978" x2="55691" y2="50479"/>
                        <a14:foregroundMark x1="55691" y1="50479" x2="55691" y2="51438"/>
                        <a14:foregroundMark x1="55691" y1="51118" x2="56504" y2="76677"/>
                        <a14:foregroundMark x1="56504" y1="76677" x2="65041" y2="88179"/>
                        <a14:foregroundMark x1="65041" y1="88179" x2="73577" y2="92652"/>
                        <a14:foregroundMark x1="89837" y1="51118" x2="92276" y2="26518"/>
                        <a14:foregroundMark x1="83740" y1="26518" x2="35366" y2="38019"/>
                        <a14:foregroundMark x1="35366" y1="39617" x2="35772" y2="50479"/>
                        <a14:foregroundMark x1="35772" y1="49840" x2="42276" y2="38658"/>
                        <a14:foregroundMark x1="42276" y1="38658" x2="42276" y2="44409"/>
                        <a14:foregroundMark x1="39431" y1="84345" x2="42276" y2="72204"/>
                        <a14:foregroundMark x1="7724" y1="57508" x2="7724" y2="57508"/>
                        <a14:foregroundMark x1="7724" y1="57508" x2="17073" y2="21086"/>
                        <a14:foregroundMark x1="60976" y1="19808" x2="76829" y2="20128"/>
                        <a14:foregroundMark x1="76829" y1="20128" x2="90244" y2="23642"/>
                        <a14:foregroundMark x1="90244" y1="23323" x2="28862" y2="15016"/>
                      </a14:backgroundRemoval>
                    </a14:imgEffect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393" y="3429000"/>
            <a:ext cx="2459944" cy="3129928"/>
          </a:xfrm>
          <a:prstGeom prst="rect">
            <a:avLst/>
          </a:prstGeom>
        </p:spPr>
      </p:pic>
      <p:pic>
        <p:nvPicPr>
          <p:cNvPr id="4098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D038C040-CC99-5E4E-AFB8-E1A7A4C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86" y="4088216"/>
            <a:ext cx="56451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7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2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3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0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8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7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9" y="6046034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0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7" marR="0" lvl="0" indent="-267357" algn="just" defTabSz="5274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7" marR="0" lvl="0" indent="-267357" algn="just" defTabSz="5274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8" marR="0" lvl="0" indent="-457178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178" marR="0" lvl="0" indent="-457178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đình,cảm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hào,hạnh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178" marR="0" lvl="0" indent="-457178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léo,cẩn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7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1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1873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2187114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74C5-EA87-4C70-D165-63C8CFDC13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30B35-DCAC-16BD-34A5-BCE0B7087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4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2" y="320016"/>
            <a:ext cx="972325" cy="107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12932" y="1143511"/>
            <a:ext cx="1076946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85A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48" y="2043041"/>
            <a:ext cx="7100905" cy="4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2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DCF188-6230-44B8-8F81-5656DDF3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hape, background pattern&#10;&#10;Description automatically generated">
            <a:extLst>
              <a:ext uri="{FF2B5EF4-FFF2-40B4-BE49-F238E27FC236}">
                <a16:creationId xmlns:a16="http://schemas.microsoft.com/office/drawing/2014/main" id="{34F798A8-7927-3D9E-21F0-D905906B18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-867528" y="1372011"/>
            <a:ext cx="3940017" cy="3123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05833-2C40-6DB9-A829-0ACA6448B9C6}"/>
              </a:ext>
            </a:extLst>
          </p:cNvPr>
          <p:cNvSpPr txBox="1"/>
          <p:nvPr/>
        </p:nvSpPr>
        <p:spPr>
          <a:xfrm>
            <a:off x="455428" y="2387460"/>
            <a:ext cx="11281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19: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E2C1672-968F-57F7-644E-811326DDD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-4328"/>
          <a:stretch/>
        </p:blipFill>
        <p:spPr>
          <a:xfrm flipH="1">
            <a:off x="1102480" y="3921742"/>
            <a:ext cx="2452974" cy="2936258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70CDC-BCAB-BC8A-087C-3D61438DED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2477">
            <a:off x="6525620" y="2586390"/>
            <a:ext cx="4221857" cy="44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4" y="1692789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4" y="2654213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4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7" y="4673205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marL="0" marR="0" lvl="0" indent="0" algn="just" defTabSz="93712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2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3" y="857207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0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8" y="821836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7" y="5115207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9" y="6046034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100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7" marR="0" lvl="0" indent="-267357" algn="just" defTabSz="5274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57" marR="0" lvl="0" indent="-267357" algn="just" defTabSz="5274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6" y="2141088"/>
            <a:ext cx="697362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8" marR="0" lvl="0" indent="-457178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457178" marR="0" lvl="0" indent="-457178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đình,cảm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hào,hạnh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  <a:p>
            <a:pPr marL="457178" marR="0" lvl="0" indent="-457178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léo,cẩn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5" y="1306987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1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11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524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E7CABE-7C5A-D74C-8189-BA0AE44A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00" y="1597572"/>
            <a:ext cx="8039600" cy="4629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885504" y="360669"/>
            <a:ext cx="11306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45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0A9DE-70B6-5F4E-8264-E68174101AFF}"/>
              </a:ext>
            </a:extLst>
          </p:cNvPr>
          <p:cNvSpPr/>
          <p:nvPr/>
        </p:nvSpPr>
        <p:spPr>
          <a:xfrm>
            <a:off x="885504" y="360670"/>
            <a:ext cx="1130649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Dọn dẹp nhà cửa">
            <a:extLst>
              <a:ext uri="{FF2B5EF4-FFF2-40B4-BE49-F238E27FC236}">
                <a16:creationId xmlns:a16="http://schemas.microsoft.com/office/drawing/2014/main" id="{EE74670A-1C3F-6E46-8A74-C16F8425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7" y="1530606"/>
            <a:ext cx="5562763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uyễn Hồng Nhung và con đi chợ Tết - VnExpress Giải trí">
            <a:extLst>
              <a:ext uri="{FF2B5EF4-FFF2-40B4-BE49-F238E27FC236}">
                <a16:creationId xmlns:a16="http://schemas.microsoft.com/office/drawing/2014/main" id="{4BF30AAC-BDCA-C144-B5F5-39428A45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28" y="1530606"/>
            <a:ext cx="5371555" cy="35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BCFD50-3785-534F-9DE4-2D316141AB9D}"/>
              </a:ext>
            </a:extLst>
          </p:cNvPr>
          <p:cNvSpPr/>
          <p:nvPr/>
        </p:nvSpPr>
        <p:spPr>
          <a:xfrm>
            <a:off x="1644001" y="5155569"/>
            <a:ext cx="3979759" cy="883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Dọn dẹp nhà cửa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C695-926F-424E-95E2-D2A27FC804B6}"/>
              </a:ext>
            </a:extLst>
          </p:cNvPr>
          <p:cNvSpPr/>
          <p:nvPr/>
        </p:nvSpPr>
        <p:spPr>
          <a:xfrm>
            <a:off x="7702302" y="5242556"/>
            <a:ext cx="2583405" cy="8031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 chợ Tết</a:t>
            </a:r>
          </a:p>
        </p:txBody>
      </p:sp>
    </p:spTree>
    <p:extLst>
      <p:ext uri="{BB962C8B-B14F-4D97-AF65-F5344CB8AC3E}">
        <p14:creationId xmlns:p14="http://schemas.microsoft.com/office/powerpoint/2010/main" val="20464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Widescreen</PresentationFormat>
  <Paragraphs>44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Arial</vt:lpstr>
      <vt:lpstr>Arial Black</vt:lpstr>
      <vt:lpstr>Calibri</vt:lpstr>
      <vt:lpstr>Calibri Light</vt:lpstr>
      <vt:lpstr>Century Gothic</vt:lpstr>
      <vt:lpstr>Garamond</vt:lpstr>
      <vt:lpstr>Times New Roman</vt:lpstr>
      <vt:lpstr>Wingdings</vt:lpstr>
      <vt:lpstr>方正兰亭粗黑_GBK</vt:lpstr>
      <vt:lpstr>Office Theme</vt:lpstr>
      <vt:lpstr>Organic</vt:lpstr>
      <vt:lpstr>Savon</vt:lpstr>
      <vt:lpstr>Office 主题</vt:lpstr>
      <vt:lpstr>1_Office Theme</vt:lpstr>
      <vt:lpstr>2_Office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cảm xúc của em khi được làm những việc đó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1</cp:revision>
  <dcterms:created xsi:type="dcterms:W3CDTF">2024-01-13T15:52:38Z</dcterms:created>
  <dcterms:modified xsi:type="dcterms:W3CDTF">2024-01-13T15:53:24Z</dcterms:modified>
</cp:coreProperties>
</file>