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342" r:id="rId2"/>
    <p:sldId id="345" r:id="rId3"/>
    <p:sldId id="263" r:id="rId4"/>
    <p:sldId id="311" r:id="rId5"/>
    <p:sldId id="326" r:id="rId6"/>
    <p:sldId id="327" r:id="rId7"/>
    <p:sldId id="324" r:id="rId8"/>
    <p:sldId id="328" r:id="rId9"/>
    <p:sldId id="322" r:id="rId10"/>
    <p:sldId id="329" r:id="rId11"/>
    <p:sldId id="325" r:id="rId12"/>
    <p:sldId id="330" r:id="rId13"/>
    <p:sldId id="331" r:id="rId14"/>
    <p:sldId id="333" r:id="rId15"/>
    <p:sldId id="265" r:id="rId16"/>
    <p:sldId id="266" r:id="rId17"/>
    <p:sldId id="320" r:id="rId18"/>
    <p:sldId id="319" r:id="rId19"/>
    <p:sldId id="338" r:id="rId20"/>
    <p:sldId id="307" r:id="rId21"/>
    <p:sldId id="321" r:id="rId22"/>
    <p:sldId id="292" r:id="rId23"/>
    <p:sldId id="313" r:id="rId24"/>
    <p:sldId id="315" r:id="rId25"/>
    <p:sldId id="334" r:id="rId26"/>
    <p:sldId id="340" r:id="rId27"/>
    <p:sldId id="346" r:id="rId28"/>
    <p:sldId id="351" r:id="rId29"/>
    <p:sldId id="349" r:id="rId30"/>
    <p:sldId id="336"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2BCDD"/>
    <a:srgbClr val="0000CC"/>
    <a:srgbClr val="66FFCC"/>
    <a:srgbClr val="FFFFCC"/>
    <a:srgbClr val="FF0000"/>
    <a:srgbClr val="0066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9" autoAdjust="0"/>
    <p:restoredTop sz="94660"/>
  </p:normalViewPr>
  <p:slideViewPr>
    <p:cSldViewPr>
      <p:cViewPr varScale="1">
        <p:scale>
          <a:sx n="70" d="100"/>
          <a:sy n="70" d="100"/>
        </p:scale>
        <p:origin x="4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CE5566E-481C-BA34-0E84-05A0A0B12AF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FD5EA420-A867-62AA-7FFD-43AE65CF19F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3B2EFE8D-BC20-4AF8-93C9-52F54AA2130B}" type="datetimeFigureOut">
              <a:rPr lang="en-US"/>
              <a:pPr>
                <a:defRPr/>
              </a:pPr>
              <a:t>12/14/2023</a:t>
            </a:fld>
            <a:endParaRPr lang="en-US"/>
          </a:p>
        </p:txBody>
      </p:sp>
      <p:sp>
        <p:nvSpPr>
          <p:cNvPr id="4" name="Slide Image Placeholder 3">
            <a:extLst>
              <a:ext uri="{FF2B5EF4-FFF2-40B4-BE49-F238E27FC236}">
                <a16:creationId xmlns:a16="http://schemas.microsoft.com/office/drawing/2014/main" xmlns="" id="{CB69FEC0-976B-FEC1-5521-E9034D5A801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CB8B3D53-4297-F85C-5FC1-F42B3DC5FC0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241A61B-5FA2-177B-4E1F-579F638FE77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24C8CBF3-0C09-CA3E-9B37-75956DB79CB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57482C-90E7-40A8-AA0A-EEF37349A034}" type="slidenum">
              <a:rPr lang="en-US" altLang="en-US"/>
              <a:pPr/>
              <a:t>‹#›</a:t>
            </a:fld>
            <a:endParaRPr lang="en-US" altLang="en-US"/>
          </a:p>
        </p:txBody>
      </p:sp>
    </p:spTree>
    <p:extLst>
      <p:ext uri="{BB962C8B-B14F-4D97-AF65-F5344CB8AC3E}">
        <p14:creationId xmlns:p14="http://schemas.microsoft.com/office/powerpoint/2010/main" val="21640751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9E64BD68-D27F-36ED-D2CF-FC30057127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673CE4B5-D7E9-77E7-B450-B78500B9A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latin typeface="Calibri" panose="020F0502020204030204" pitchFamily="34" charset="0"/>
            </a:endParaRPr>
          </a:p>
        </p:txBody>
      </p:sp>
      <p:sp>
        <p:nvSpPr>
          <p:cNvPr id="39940" name="Slide Number Placeholder 3">
            <a:extLst>
              <a:ext uri="{FF2B5EF4-FFF2-40B4-BE49-F238E27FC236}">
                <a16:creationId xmlns:a16="http://schemas.microsoft.com/office/drawing/2014/main" xmlns="" id="{22A18908-2DD5-A416-44CD-D18391143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D8D5B7-372F-4E64-BC09-F5D97B41687F}" type="slidenum">
              <a:rPr lang="en-US" altLang="en-US"/>
              <a:pPr/>
              <a:t>18</a:t>
            </a:fld>
            <a:endParaRPr lang="en-US" altLang="en-US"/>
          </a:p>
        </p:txBody>
      </p:sp>
    </p:spTree>
    <p:extLst>
      <p:ext uri="{BB962C8B-B14F-4D97-AF65-F5344CB8AC3E}">
        <p14:creationId xmlns:p14="http://schemas.microsoft.com/office/powerpoint/2010/main" val="123335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3DED3A7F-FA19-2B59-F283-AA64F295D7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14255E38-AF9F-B5ED-5DDD-522994E58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11547821-E1F1-C90A-CFF8-EAA6B6963797}"/>
              </a:ext>
            </a:extLst>
          </p:cNvPr>
          <p:cNvSpPr>
            <a:spLocks noGrp="1" noChangeArrowheads="1"/>
          </p:cNvSpPr>
          <p:nvPr>
            <p:ph type="sldNum" sz="quarter" idx="12"/>
          </p:nvPr>
        </p:nvSpPr>
        <p:spPr>
          <a:ln/>
        </p:spPr>
        <p:txBody>
          <a:bodyPr/>
          <a:lstStyle>
            <a:lvl1pPr>
              <a:defRPr/>
            </a:lvl1pPr>
          </a:lstStyle>
          <a:p>
            <a:fld id="{4E4DE33F-E7F0-4A1B-9A8F-569CF05A48A3}" type="slidenum">
              <a:rPr lang="en-US" altLang="en-US"/>
              <a:pPr/>
              <a:t>‹#›</a:t>
            </a:fld>
            <a:endParaRPr lang="en-US" altLang="en-US"/>
          </a:p>
        </p:txBody>
      </p:sp>
    </p:spTree>
    <p:extLst>
      <p:ext uri="{BB962C8B-B14F-4D97-AF65-F5344CB8AC3E}">
        <p14:creationId xmlns:p14="http://schemas.microsoft.com/office/powerpoint/2010/main" val="21009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24B5EE0B-53A6-8B26-3630-CE089045B3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4DE233FA-F092-C15F-3915-41A0802C8C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AE98B4E5-358E-BA65-874D-24A9288AADCB}"/>
              </a:ext>
            </a:extLst>
          </p:cNvPr>
          <p:cNvSpPr>
            <a:spLocks noGrp="1" noChangeArrowheads="1"/>
          </p:cNvSpPr>
          <p:nvPr>
            <p:ph type="sldNum" sz="quarter" idx="12"/>
          </p:nvPr>
        </p:nvSpPr>
        <p:spPr>
          <a:ln/>
        </p:spPr>
        <p:txBody>
          <a:bodyPr/>
          <a:lstStyle>
            <a:lvl1pPr>
              <a:defRPr/>
            </a:lvl1pPr>
          </a:lstStyle>
          <a:p>
            <a:fld id="{DE9E44A9-1527-4017-9EE4-8D7E2ACC565C}" type="slidenum">
              <a:rPr lang="en-US" altLang="en-US"/>
              <a:pPr/>
              <a:t>‹#›</a:t>
            </a:fld>
            <a:endParaRPr lang="en-US" altLang="en-US"/>
          </a:p>
        </p:txBody>
      </p:sp>
    </p:spTree>
    <p:extLst>
      <p:ext uri="{BB962C8B-B14F-4D97-AF65-F5344CB8AC3E}">
        <p14:creationId xmlns:p14="http://schemas.microsoft.com/office/powerpoint/2010/main" val="143070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xmlns="" id="{4DF3CAC7-700D-16EC-EFBA-B7C47F75D1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08F31BA5-C882-17E9-AA5E-62CA2864FC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7B37DF16-3049-405F-A6AC-95A754B0F639}"/>
              </a:ext>
            </a:extLst>
          </p:cNvPr>
          <p:cNvSpPr>
            <a:spLocks noGrp="1" noChangeArrowheads="1"/>
          </p:cNvSpPr>
          <p:nvPr>
            <p:ph type="sldNum" sz="quarter" idx="12"/>
          </p:nvPr>
        </p:nvSpPr>
        <p:spPr>
          <a:ln/>
        </p:spPr>
        <p:txBody>
          <a:bodyPr/>
          <a:lstStyle>
            <a:lvl1pPr>
              <a:defRPr/>
            </a:lvl1pPr>
          </a:lstStyle>
          <a:p>
            <a:fld id="{72ECCB8C-9ADC-409A-9CA9-10DAE5BF3329}" type="slidenum">
              <a:rPr lang="en-US" altLang="en-US"/>
              <a:pPr/>
              <a:t>‹#›</a:t>
            </a:fld>
            <a:endParaRPr lang="en-US" altLang="en-US"/>
          </a:p>
        </p:txBody>
      </p:sp>
    </p:spTree>
    <p:extLst>
      <p:ext uri="{BB962C8B-B14F-4D97-AF65-F5344CB8AC3E}">
        <p14:creationId xmlns:p14="http://schemas.microsoft.com/office/powerpoint/2010/main" val="78392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xmlns="" id="{895C9B9D-5497-4DB3-608E-A04271B182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966E0F9F-8786-8CA1-62DE-2000A67FD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62A64353-1001-007D-E13F-ED5464494620}"/>
              </a:ext>
            </a:extLst>
          </p:cNvPr>
          <p:cNvSpPr>
            <a:spLocks noGrp="1" noChangeArrowheads="1"/>
          </p:cNvSpPr>
          <p:nvPr>
            <p:ph type="sldNum" sz="quarter" idx="12"/>
          </p:nvPr>
        </p:nvSpPr>
        <p:spPr>
          <a:ln/>
        </p:spPr>
        <p:txBody>
          <a:bodyPr/>
          <a:lstStyle>
            <a:lvl1pPr>
              <a:defRPr/>
            </a:lvl1pPr>
          </a:lstStyle>
          <a:p>
            <a:fld id="{458A0091-1CCA-42B6-8014-2E02719272AF}" type="slidenum">
              <a:rPr lang="en-US" altLang="en-US"/>
              <a:pPr/>
              <a:t>‹#›</a:t>
            </a:fld>
            <a:endParaRPr lang="en-US" altLang="en-US"/>
          </a:p>
        </p:txBody>
      </p:sp>
    </p:spTree>
    <p:extLst>
      <p:ext uri="{BB962C8B-B14F-4D97-AF65-F5344CB8AC3E}">
        <p14:creationId xmlns:p14="http://schemas.microsoft.com/office/powerpoint/2010/main" val="39860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xmlns="" id="{2E4D25DC-AD1C-6F3A-8388-BB695393418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xmlns="" id="{79EC6590-F0A0-68A6-01D6-902CCABA07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xmlns="" id="{5E7D2D2B-95F9-10CB-8531-7A9F63A3E41E}"/>
              </a:ext>
            </a:extLst>
          </p:cNvPr>
          <p:cNvSpPr>
            <a:spLocks noGrp="1" noChangeArrowheads="1"/>
          </p:cNvSpPr>
          <p:nvPr>
            <p:ph type="sldNum" sz="quarter" idx="12"/>
          </p:nvPr>
        </p:nvSpPr>
        <p:spPr>
          <a:ln/>
        </p:spPr>
        <p:txBody>
          <a:bodyPr/>
          <a:lstStyle>
            <a:lvl1pPr>
              <a:defRPr/>
            </a:lvl1pPr>
          </a:lstStyle>
          <a:p>
            <a:fld id="{C6C4727C-53F4-4EBD-97A4-E2A01033C02D}" type="slidenum">
              <a:rPr lang="en-US" altLang="en-US"/>
              <a:pPr/>
              <a:t>‹#›</a:t>
            </a:fld>
            <a:endParaRPr lang="en-US" altLang="en-US"/>
          </a:p>
        </p:txBody>
      </p:sp>
    </p:spTree>
    <p:extLst>
      <p:ext uri="{BB962C8B-B14F-4D97-AF65-F5344CB8AC3E}">
        <p14:creationId xmlns:p14="http://schemas.microsoft.com/office/powerpoint/2010/main" val="406901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xmlns="" id="{55D93A82-C7D5-6B84-F25F-1F01F186B6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xmlns="" id="{A782515D-8A53-9251-F976-EFE5D0BF3B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xmlns="" id="{7C838EA1-6AFD-733E-421E-5C67E18D4A84}"/>
              </a:ext>
            </a:extLst>
          </p:cNvPr>
          <p:cNvSpPr>
            <a:spLocks noGrp="1" noChangeArrowheads="1"/>
          </p:cNvSpPr>
          <p:nvPr>
            <p:ph type="sldNum" sz="quarter" idx="12"/>
          </p:nvPr>
        </p:nvSpPr>
        <p:spPr>
          <a:ln/>
        </p:spPr>
        <p:txBody>
          <a:bodyPr/>
          <a:lstStyle>
            <a:lvl1pPr>
              <a:defRPr/>
            </a:lvl1pPr>
          </a:lstStyle>
          <a:p>
            <a:fld id="{88DB17E8-A199-4961-BFA3-68FB24E64A0A}" type="slidenum">
              <a:rPr lang="en-US" altLang="en-US"/>
              <a:pPr/>
              <a:t>‹#›</a:t>
            </a:fld>
            <a:endParaRPr lang="en-US" altLang="en-US"/>
          </a:p>
        </p:txBody>
      </p:sp>
    </p:spTree>
    <p:extLst>
      <p:ext uri="{BB962C8B-B14F-4D97-AF65-F5344CB8AC3E}">
        <p14:creationId xmlns:p14="http://schemas.microsoft.com/office/powerpoint/2010/main" val="356956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E3392A4C-4919-8DD7-9B9E-AA4250FD4D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xmlns="" id="{061D359E-7F30-2CC1-15AF-0711536F54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xmlns="" id="{CFFB87F8-C981-01E6-CCCA-8FCA89FEA854}"/>
              </a:ext>
            </a:extLst>
          </p:cNvPr>
          <p:cNvSpPr>
            <a:spLocks noGrp="1" noChangeArrowheads="1"/>
          </p:cNvSpPr>
          <p:nvPr>
            <p:ph type="sldNum" sz="quarter" idx="12"/>
          </p:nvPr>
        </p:nvSpPr>
        <p:spPr>
          <a:ln/>
        </p:spPr>
        <p:txBody>
          <a:bodyPr/>
          <a:lstStyle>
            <a:lvl1pPr>
              <a:defRPr/>
            </a:lvl1pPr>
          </a:lstStyle>
          <a:p>
            <a:fld id="{901F0BC9-2338-41E2-A740-0C4741FBB2B9}" type="slidenum">
              <a:rPr lang="en-US" altLang="en-US"/>
              <a:pPr/>
              <a:t>‹#›</a:t>
            </a:fld>
            <a:endParaRPr lang="en-US" altLang="en-US"/>
          </a:p>
        </p:txBody>
      </p:sp>
    </p:spTree>
    <p:extLst>
      <p:ext uri="{BB962C8B-B14F-4D97-AF65-F5344CB8AC3E}">
        <p14:creationId xmlns:p14="http://schemas.microsoft.com/office/powerpoint/2010/main" val="337023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5B806487-9183-FAC9-2626-963D20B978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7CF4CF6A-C50C-AEAA-0309-3604E1E306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4980247B-2119-4F37-58DE-8D4BE012D972}"/>
              </a:ext>
            </a:extLst>
          </p:cNvPr>
          <p:cNvSpPr>
            <a:spLocks noGrp="1" noChangeArrowheads="1"/>
          </p:cNvSpPr>
          <p:nvPr>
            <p:ph type="sldNum" sz="quarter" idx="12"/>
          </p:nvPr>
        </p:nvSpPr>
        <p:spPr>
          <a:ln/>
        </p:spPr>
        <p:txBody>
          <a:bodyPr/>
          <a:lstStyle>
            <a:lvl1pPr>
              <a:defRPr/>
            </a:lvl1pPr>
          </a:lstStyle>
          <a:p>
            <a:fld id="{80CEC44C-1FD1-4E50-B705-617B91FB72FD}" type="slidenum">
              <a:rPr lang="en-US" altLang="en-US"/>
              <a:pPr/>
              <a:t>‹#›</a:t>
            </a:fld>
            <a:endParaRPr lang="en-US" altLang="en-US"/>
          </a:p>
        </p:txBody>
      </p:sp>
    </p:spTree>
    <p:extLst>
      <p:ext uri="{BB962C8B-B14F-4D97-AF65-F5344CB8AC3E}">
        <p14:creationId xmlns:p14="http://schemas.microsoft.com/office/powerpoint/2010/main" val="289076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87C2B702-668F-746F-C78A-D6227031CA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7F006848-E6D6-BACF-3E61-CEDE889E37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134CB09A-65D7-E2FE-ABFE-CD0437D0F96C}"/>
              </a:ext>
            </a:extLst>
          </p:cNvPr>
          <p:cNvSpPr>
            <a:spLocks noGrp="1" noChangeArrowheads="1"/>
          </p:cNvSpPr>
          <p:nvPr>
            <p:ph type="sldNum" sz="quarter" idx="12"/>
          </p:nvPr>
        </p:nvSpPr>
        <p:spPr>
          <a:ln/>
        </p:spPr>
        <p:txBody>
          <a:bodyPr/>
          <a:lstStyle>
            <a:lvl1pPr>
              <a:defRPr/>
            </a:lvl1pPr>
          </a:lstStyle>
          <a:p>
            <a:fld id="{F35F4AD1-48CD-45C5-95AE-77AF1DC31409}" type="slidenum">
              <a:rPr lang="en-US" altLang="en-US"/>
              <a:pPr/>
              <a:t>‹#›</a:t>
            </a:fld>
            <a:endParaRPr lang="en-US" altLang="en-US"/>
          </a:p>
        </p:txBody>
      </p:sp>
    </p:spTree>
    <p:extLst>
      <p:ext uri="{BB962C8B-B14F-4D97-AF65-F5344CB8AC3E}">
        <p14:creationId xmlns:p14="http://schemas.microsoft.com/office/powerpoint/2010/main" val="148003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14B9651E-F8B0-3BC9-1AFB-F0E10F1CCF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4E27045A-E940-6B44-8600-8B40C52962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F189CB15-779F-6F9F-5C7B-F0D72B4F7715}"/>
              </a:ext>
            </a:extLst>
          </p:cNvPr>
          <p:cNvSpPr>
            <a:spLocks noGrp="1" noChangeArrowheads="1"/>
          </p:cNvSpPr>
          <p:nvPr>
            <p:ph type="sldNum" sz="quarter" idx="12"/>
          </p:nvPr>
        </p:nvSpPr>
        <p:spPr>
          <a:ln/>
        </p:spPr>
        <p:txBody>
          <a:bodyPr/>
          <a:lstStyle>
            <a:lvl1pPr>
              <a:defRPr/>
            </a:lvl1pPr>
          </a:lstStyle>
          <a:p>
            <a:fld id="{AA80591F-8627-46E3-A82E-0B73982F6B00}" type="slidenum">
              <a:rPr lang="en-US" altLang="en-US"/>
              <a:pPr/>
              <a:t>‹#›</a:t>
            </a:fld>
            <a:endParaRPr lang="en-US" altLang="en-US"/>
          </a:p>
        </p:txBody>
      </p:sp>
    </p:spTree>
    <p:extLst>
      <p:ext uri="{BB962C8B-B14F-4D97-AF65-F5344CB8AC3E}">
        <p14:creationId xmlns:p14="http://schemas.microsoft.com/office/powerpoint/2010/main" val="16844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9ABCFB72-D873-4688-8414-17B470E0FA5D}"/>
              </a:ext>
            </a:extLst>
          </p:cNvPr>
          <p:cNvGrpSpPr>
            <a:grpSpLocks/>
          </p:cNvGrpSpPr>
          <p:nvPr/>
        </p:nvGrpSpPr>
        <p:grpSpPr bwMode="auto">
          <a:xfrm>
            <a:off x="1071563" y="304800"/>
            <a:ext cx="7615237" cy="1106488"/>
            <a:chOff x="675" y="192"/>
            <a:chExt cx="4797" cy="697"/>
          </a:xfrm>
        </p:grpSpPr>
        <p:sp>
          <p:nvSpPr>
            <p:cNvPr id="78851" name="Oval 3">
              <a:extLst>
                <a:ext uri="{FF2B5EF4-FFF2-40B4-BE49-F238E27FC236}">
                  <a16:creationId xmlns:a16="http://schemas.microsoft.com/office/drawing/2014/main" xmlns="" id="{AA204C27-17DF-1F8F-8D6B-D76798555BF0}"/>
                </a:ext>
              </a:extLst>
            </p:cNvPr>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8852" name="Oval 4">
              <a:extLst>
                <a:ext uri="{FF2B5EF4-FFF2-40B4-BE49-F238E27FC236}">
                  <a16:creationId xmlns:a16="http://schemas.microsoft.com/office/drawing/2014/main" xmlns="" id="{853C1DB8-A89E-A99B-F4CA-28FF85F650E1}"/>
                </a:ext>
              </a:extLst>
            </p:cNvPr>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8853" name="Oval 5">
              <a:extLst>
                <a:ext uri="{FF2B5EF4-FFF2-40B4-BE49-F238E27FC236}">
                  <a16:creationId xmlns:a16="http://schemas.microsoft.com/office/drawing/2014/main" xmlns="" id="{2156D5E1-4263-9909-FEF7-373A2ADFF250}"/>
                </a:ext>
              </a:extLst>
            </p:cNvPr>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8854" name="Oval 6">
              <a:extLst>
                <a:ext uri="{FF2B5EF4-FFF2-40B4-BE49-F238E27FC236}">
                  <a16:creationId xmlns:a16="http://schemas.microsoft.com/office/drawing/2014/main" xmlns="" id="{548E2658-3993-0727-1E15-0D1960A36785}"/>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78855" name="Oval 7">
              <a:extLst>
                <a:ext uri="{FF2B5EF4-FFF2-40B4-BE49-F238E27FC236}">
                  <a16:creationId xmlns:a16="http://schemas.microsoft.com/office/drawing/2014/main" xmlns="" id="{3DBDBD0D-525E-106B-FE7F-299A58C0B294}"/>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2051" name="Rectangle 8">
            <a:extLst>
              <a:ext uri="{FF2B5EF4-FFF2-40B4-BE49-F238E27FC236}">
                <a16:creationId xmlns:a16="http://schemas.microsoft.com/office/drawing/2014/main" xmlns="" id="{CCC80719-539B-645A-8535-69C107ADC6BD}"/>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57" name="Rectangle 9">
            <a:extLst>
              <a:ext uri="{FF2B5EF4-FFF2-40B4-BE49-F238E27FC236}">
                <a16:creationId xmlns:a16="http://schemas.microsoft.com/office/drawing/2014/main" xmlns="" id="{DBEDFEF8-849E-8D19-E991-1E09F9FC642F}"/>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latin typeface="Arial" charset="0"/>
              </a:defRPr>
            </a:lvl1pPr>
          </a:lstStyle>
          <a:p>
            <a:pPr>
              <a:defRPr/>
            </a:pPr>
            <a:endParaRPr lang="en-US"/>
          </a:p>
        </p:txBody>
      </p:sp>
      <p:sp>
        <p:nvSpPr>
          <p:cNvPr id="78858" name="Rectangle 10">
            <a:extLst>
              <a:ext uri="{FF2B5EF4-FFF2-40B4-BE49-F238E27FC236}">
                <a16:creationId xmlns:a16="http://schemas.microsoft.com/office/drawing/2014/main" xmlns="" id="{01978CA1-4496-EABD-8552-AAB0551369B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Arial" charset="0"/>
              </a:defRPr>
            </a:lvl1pPr>
          </a:lstStyle>
          <a:p>
            <a:pPr>
              <a:defRPr/>
            </a:pPr>
            <a:endParaRPr lang="en-US"/>
          </a:p>
        </p:txBody>
      </p:sp>
      <p:sp>
        <p:nvSpPr>
          <p:cNvPr id="78859" name="Rectangle 11">
            <a:extLst>
              <a:ext uri="{FF2B5EF4-FFF2-40B4-BE49-F238E27FC236}">
                <a16:creationId xmlns:a16="http://schemas.microsoft.com/office/drawing/2014/main" xmlns="" id="{BF3C3655-30B1-8E3E-C091-F190BEEF7584}"/>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EBDF133B-BA36-4BBF-AC75-F3D39CF4F0EE}" type="slidenum">
              <a:rPr lang="en-US" altLang="en-US"/>
              <a:pPr/>
              <a:t>‹#›</a:t>
            </a:fld>
            <a:endParaRPr lang="en-US" altLang="en-US"/>
          </a:p>
        </p:txBody>
      </p:sp>
      <p:sp>
        <p:nvSpPr>
          <p:cNvPr id="2055" name="Rectangle 12">
            <a:extLst>
              <a:ext uri="{FF2B5EF4-FFF2-40B4-BE49-F238E27FC236}">
                <a16:creationId xmlns:a16="http://schemas.microsoft.com/office/drawing/2014/main" xmlns="" id="{39C3F1B4-EC3F-ECD0-BEC7-0C1F7D7CA84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0.jpeg"/><Relationship Id="rId5" Type="http://schemas.openxmlformats.org/officeDocument/2006/relationships/hyperlink" Target="http://images.google.com.vn/imgres?imgurl=http://netbuy.com.vn/UploadFiles/14.tuvic5ngan-VIC-5.jpg&amp;imgrefurl=http://www.ketviet.com/raovat/tinraovat/29117/tu-nhua-dung-do-do-dung-gia-dinh-.html&amp;usg=__NcIjwPKU4o7H6TK7dONN2SAWUnM=&amp;h=600&amp;w=600&amp;sz=41&amp;hl=vi&amp;start=5&amp;tbnid=fQSXgxObiJ9wgM:&amp;tbnh=135&amp;tbnw=135&amp;prev=/images?q%3Dt%E1%BB%A7%2Bnh%E1%BB%B1a%26gbv%3D2%26hl%3Dvi%26sa%3DG" TargetMode="External"/><Relationship Id="rId4" Type="http://schemas.openxmlformats.org/officeDocument/2006/relationships/image" Target="../media/image49.wmf"/></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WordArt 3">
            <a:extLst>
              <a:ext uri="{FF2B5EF4-FFF2-40B4-BE49-F238E27FC236}">
                <a16:creationId xmlns:a16="http://schemas.microsoft.com/office/drawing/2014/main" xmlns="" id="{C26FD6A3-9986-9C47-E446-7C1C02079815}"/>
              </a:ext>
            </a:extLst>
          </p:cNvPr>
          <p:cNvSpPr>
            <a:spLocks noChangeArrowheads="1" noChangeShapeType="1" noTextEdit="1"/>
          </p:cNvSpPr>
          <p:nvPr/>
        </p:nvSpPr>
        <p:spPr bwMode="auto">
          <a:xfrm>
            <a:off x="533400" y="914400"/>
            <a:ext cx="7391400" cy="609600"/>
          </a:xfrm>
          <a:prstGeom prst="rect">
            <a:avLst/>
          </a:prstGeom>
        </p:spPr>
        <p:txBody>
          <a:bodyPr wrap="none" fromWordArt="1">
            <a:prstTxWarp prst="textPlain">
              <a:avLst>
                <a:gd name="adj" fmla="val 49935"/>
              </a:avLst>
            </a:prstTxWarp>
          </a:bodyPr>
          <a:lstStyle/>
          <a:p>
            <a:pPr algn="ctr"/>
            <a:r>
              <a:rPr lang="en-US" sz="3600" kern="10">
                <a:ln w="19050">
                  <a:solidFill>
                    <a:srgbClr val="99CCFF"/>
                  </a:solidFill>
                  <a:round/>
                  <a:headEnd/>
                  <a:tailEnd/>
                </a:ln>
                <a:solidFill>
                  <a:srgbClr val="0066CC"/>
                </a:solidFill>
                <a:effectLst>
                  <a:outerShdw dist="107763" dir="18900000" algn="ctr" rotWithShape="0">
                    <a:srgbClr val="990000">
                      <a:alpha val="50000"/>
                    </a:srgbClr>
                  </a:outerShdw>
                </a:effectLst>
                <a:latin typeface=".VnTime"/>
              </a:rPr>
              <a:t> </a:t>
            </a:r>
          </a:p>
        </p:txBody>
      </p:sp>
      <p:pic>
        <p:nvPicPr>
          <p:cNvPr id="4" name="Picture 3">
            <a:extLst>
              <a:ext uri="{FF2B5EF4-FFF2-40B4-BE49-F238E27FC236}">
                <a16:creationId xmlns:a16="http://schemas.microsoft.com/office/drawing/2014/main" xmlns="" id="{991A10ED-9D11-27F5-B149-FC7109365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xmlns="" id="{CD511A51-1AAB-5F86-D036-F3DBFEC44B9C}"/>
              </a:ext>
            </a:extLst>
          </p:cNvPr>
          <p:cNvSpPr/>
          <p:nvPr/>
        </p:nvSpPr>
        <p:spPr>
          <a:xfrm>
            <a:off x="2318850" y="1062335"/>
            <a:ext cx="450629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KHOA </a:t>
            </a:r>
            <a:r>
              <a:rPr lang="en-US" sz="54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HỌC 5</a:t>
            </a:r>
            <a:endPar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xmlns="" id="{E3C52D29-2929-5DEC-84F4-E7FB314B871D}"/>
              </a:ext>
            </a:extLst>
          </p:cNvPr>
          <p:cNvSpPr/>
          <p:nvPr/>
        </p:nvSpPr>
        <p:spPr>
          <a:xfrm>
            <a:off x="2671478" y="2420203"/>
            <a:ext cx="38010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CHẤT 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fade">
                                      <p:cBhvr>
                                        <p:cTn id="7" dur="2000"/>
                                        <p:tgtEl>
                                          <p:spTgt spid="108547"/>
                                        </p:tgtEl>
                                      </p:cBhvr>
                                    </p:animEffect>
                                    <p:anim calcmode="lin" valueType="num">
                                      <p:cBhvr>
                                        <p:cTn id="8" dur="2000" fill="hold"/>
                                        <p:tgtEl>
                                          <p:spTgt spid="108547"/>
                                        </p:tgtEl>
                                        <p:attrNameLst>
                                          <p:attrName>style.rotation</p:attrName>
                                        </p:attrNameLst>
                                      </p:cBhvr>
                                      <p:tavLst>
                                        <p:tav tm="0">
                                          <p:val>
                                            <p:fltVal val="720"/>
                                          </p:val>
                                        </p:tav>
                                        <p:tav tm="100000">
                                          <p:val>
                                            <p:fltVal val="0"/>
                                          </p:val>
                                        </p:tav>
                                      </p:tavLst>
                                    </p:anim>
                                    <p:anim calcmode="lin" valueType="num">
                                      <p:cBhvr>
                                        <p:cTn id="9" dur="2000" fill="hold"/>
                                        <p:tgtEl>
                                          <p:spTgt spid="108547"/>
                                        </p:tgtEl>
                                        <p:attrNameLst>
                                          <p:attrName>ppt_h</p:attrName>
                                        </p:attrNameLst>
                                      </p:cBhvr>
                                      <p:tavLst>
                                        <p:tav tm="0">
                                          <p:val>
                                            <p:fltVal val="0"/>
                                          </p:val>
                                        </p:tav>
                                        <p:tav tm="100000">
                                          <p:val>
                                            <p:strVal val="#ppt_h"/>
                                          </p:val>
                                        </p:tav>
                                      </p:tavLst>
                                    </p:anim>
                                    <p:anim calcmode="lin" valueType="num">
                                      <p:cBhvr>
                                        <p:cTn id="10" dur="2000" fill="hold"/>
                                        <p:tgtEl>
                                          <p:spTgt spid="1085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298971029_171714660_1-Hinh-anh-ca--cong-ty-co-ban-cac-loai-ao-muatui-sachbalo-nhieu-mu-ma-gia-phu-hop">
            <a:extLst>
              <a:ext uri="{FF2B5EF4-FFF2-40B4-BE49-F238E27FC236}">
                <a16:creationId xmlns:a16="http://schemas.microsoft.com/office/drawing/2014/main" xmlns="" id="{44F156CE-3FE4-36C1-B577-13671E42D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30527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ao-mua1-4cbbc7c8b200b">
            <a:extLst>
              <a:ext uri="{FF2B5EF4-FFF2-40B4-BE49-F238E27FC236}">
                <a16:creationId xmlns:a16="http://schemas.microsoft.com/office/drawing/2014/main" xmlns="" id="{40D9CDF1-B6F8-C893-9AF0-2C2EB0FD5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9" descr="10844520-172">
            <a:extLst>
              <a:ext uri="{FF2B5EF4-FFF2-40B4-BE49-F238E27FC236}">
                <a16:creationId xmlns:a16="http://schemas.microsoft.com/office/drawing/2014/main" xmlns="" id="{B10CE17F-5DC8-4474-C548-F8B6E5DF4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76600"/>
            <a:ext cx="16160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1" descr="bcfa5440-5f4d-469f-8c8d-3c4d64dfcafa">
            <a:extLst>
              <a:ext uri="{FF2B5EF4-FFF2-40B4-BE49-F238E27FC236}">
                <a16:creationId xmlns:a16="http://schemas.microsoft.com/office/drawing/2014/main" xmlns="" id="{D3A0BD35-A491-99B1-1924-3EE3716DEC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78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rv1719771_1313572606">
            <a:extLst>
              <a:ext uri="{FF2B5EF4-FFF2-40B4-BE49-F238E27FC236}">
                <a16:creationId xmlns:a16="http://schemas.microsoft.com/office/drawing/2014/main" xmlns="" id="{4CA64C75-1D7B-3C9C-20E9-2728E13CD2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38600"/>
            <a:ext cx="2206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6">
            <a:extLst>
              <a:ext uri="{FF2B5EF4-FFF2-40B4-BE49-F238E27FC236}">
                <a16:creationId xmlns:a16="http://schemas.microsoft.com/office/drawing/2014/main" xmlns="" id="{390E7469-CDCF-DC10-F628-EA9D9B8C2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025" y="4495800"/>
            <a:ext cx="24669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8" descr="ap_20110222051222466">
            <a:extLst>
              <a:ext uri="{FF2B5EF4-FFF2-40B4-BE49-F238E27FC236}">
                <a16:creationId xmlns:a16="http://schemas.microsoft.com/office/drawing/2014/main" xmlns="" id="{73E33DDE-B11C-91CC-638C-39FC35C5DD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105400"/>
            <a:ext cx="403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7" name="Text Box 19">
            <a:extLst>
              <a:ext uri="{FF2B5EF4-FFF2-40B4-BE49-F238E27FC236}">
                <a16:creationId xmlns:a16="http://schemas.microsoft.com/office/drawing/2014/main" xmlns="" id="{D0159A86-24B8-CA8E-E818-82C02BCF5B34}"/>
              </a:ext>
            </a:extLst>
          </p:cNvPr>
          <p:cNvSpPr txBox="1">
            <a:spLocks noChangeArrowheads="1"/>
          </p:cNvSpPr>
          <p:nvPr/>
        </p:nvSpPr>
        <p:spPr bwMode="auto">
          <a:xfrm>
            <a:off x="2209800" y="15240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CC"/>
                </a:solidFill>
                <a:latin typeface="Times New Roman" panose="02020603050405020304" pitchFamily="18" charset="0"/>
              </a:rPr>
              <a:t>Các loại áo mưa</a:t>
            </a:r>
          </a:p>
        </p:txBody>
      </p:sp>
      <p:sp>
        <p:nvSpPr>
          <p:cNvPr id="16394" name="Rectangle 20">
            <a:extLst>
              <a:ext uri="{FF2B5EF4-FFF2-40B4-BE49-F238E27FC236}">
                <a16:creationId xmlns:a16="http://schemas.microsoft.com/office/drawing/2014/main" xmlns="" id="{B4B4BDE8-2092-38E0-9E7B-BA7B79E9AEB9}"/>
              </a:ext>
            </a:extLst>
          </p:cNvPr>
          <p:cNvSpPr>
            <a:spLocks noChangeArrowheads="1"/>
          </p:cNvSpPr>
          <p:nvPr/>
        </p:nvSpPr>
        <p:spPr bwMode="auto">
          <a:xfrm>
            <a:off x="1524000" y="1143000"/>
            <a:ext cx="577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u="sng">
                <a:solidFill>
                  <a:srgbClr val="FF3300"/>
                </a:solidFill>
                <a:latin typeface="Times New Roman" panose="02020603050405020304" pitchFamily="18" charset="0"/>
              </a:rPr>
              <a:t>1. Đặc điểm của những đồ dùng bằng nhựa</a:t>
            </a:r>
          </a:p>
        </p:txBody>
      </p:sp>
      <p:sp>
        <p:nvSpPr>
          <p:cNvPr id="16395" name="Rectangle 21">
            <a:extLst>
              <a:ext uri="{FF2B5EF4-FFF2-40B4-BE49-F238E27FC236}">
                <a16:creationId xmlns:a16="http://schemas.microsoft.com/office/drawing/2014/main" xmlns="" id="{D4530C32-BFB7-6204-2397-0275982FB8B5}"/>
              </a:ext>
            </a:extLst>
          </p:cNvPr>
          <p:cNvSpPr>
            <a:spLocks noChangeArrowheads="1"/>
          </p:cNvSpPr>
          <p:nvPr/>
        </p:nvSpPr>
        <p:spPr bwMode="auto">
          <a:xfrm>
            <a:off x="3429000" y="3048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
        <p:nvSpPr>
          <p:cNvPr id="16397" name="Rectangle 14">
            <a:extLst>
              <a:ext uri="{FF2B5EF4-FFF2-40B4-BE49-F238E27FC236}">
                <a16:creationId xmlns:a16="http://schemas.microsoft.com/office/drawing/2014/main" xmlns="" id="{298745C5-7CA5-20C9-7274-D8EEC8A43C1E}"/>
              </a:ext>
            </a:extLst>
          </p:cNvPr>
          <p:cNvSpPr>
            <a:spLocks noChangeArrowheads="1"/>
          </p:cNvSpPr>
          <p:nvPr/>
        </p:nvSpPr>
        <p:spPr bwMode="auto">
          <a:xfrm>
            <a:off x="3124200" y="685800"/>
            <a:ext cx="2073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6600CC"/>
                </a:solidFill>
                <a:latin typeface="Times New Roman" panose="02020603050405020304" pitchFamily="18" charset="0"/>
              </a:rPr>
              <a:t>Chất 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27"/>
                                        </p:tgtEl>
                                        <p:attrNameLst>
                                          <p:attrName>style.visibility</p:attrName>
                                        </p:attrNameLst>
                                      </p:cBhvr>
                                      <p:to>
                                        <p:strVal val="visible"/>
                                      </p:to>
                                    </p:set>
                                    <p:animEffect transition="in" filter="blinds(horizontal)">
                                      <p:cBhvr>
                                        <p:cTn id="7" dur="500"/>
                                        <p:tgtEl>
                                          <p:spTgt spid="94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xmlns="" id="{70BC9661-AF1D-5F15-B08F-A71021E8B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7086600" cy="4221163"/>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5">
            <a:extLst>
              <a:ext uri="{FF2B5EF4-FFF2-40B4-BE49-F238E27FC236}">
                <a16:creationId xmlns:a16="http://schemas.microsoft.com/office/drawing/2014/main" xmlns="" id="{B7B5BCE2-CAD7-BF6A-6B8F-1437533254CD}"/>
              </a:ext>
            </a:extLst>
          </p:cNvPr>
          <p:cNvSpPr txBox="1">
            <a:spLocks noChangeArrowheads="1"/>
          </p:cNvSpPr>
          <p:nvPr/>
        </p:nvSpPr>
        <p:spPr bwMode="auto">
          <a:xfrm>
            <a:off x="3200400" y="6096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a:solidFill>
                  <a:srgbClr val="6600CC"/>
                </a:solidFill>
              </a:rPr>
              <a:t>Chất dẻo</a:t>
            </a:r>
          </a:p>
        </p:txBody>
      </p:sp>
      <p:sp>
        <p:nvSpPr>
          <p:cNvPr id="90118" name="Rectangle 6">
            <a:extLst>
              <a:ext uri="{FF2B5EF4-FFF2-40B4-BE49-F238E27FC236}">
                <a16:creationId xmlns:a16="http://schemas.microsoft.com/office/drawing/2014/main" xmlns="" id="{B640FB56-F5E3-4B92-4A32-6AA23491F476}"/>
              </a:ext>
            </a:extLst>
          </p:cNvPr>
          <p:cNvSpPr>
            <a:spLocks noChangeArrowheads="1"/>
          </p:cNvSpPr>
          <p:nvPr/>
        </p:nvSpPr>
        <p:spPr bwMode="auto">
          <a:xfrm>
            <a:off x="1143000" y="1143000"/>
            <a:ext cx="7540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rgbClr val="FF3300"/>
                </a:solidFill>
              </a:rPr>
              <a:t>1. Đặc điểm của những đồ dùng bằng nhựa</a:t>
            </a:r>
          </a:p>
        </p:txBody>
      </p:sp>
      <p:sp>
        <p:nvSpPr>
          <p:cNvPr id="17413" name="Text Box 7">
            <a:extLst>
              <a:ext uri="{FF2B5EF4-FFF2-40B4-BE49-F238E27FC236}">
                <a16:creationId xmlns:a16="http://schemas.microsoft.com/office/drawing/2014/main" xmlns="" id="{E71FDCE2-FB1D-2D6A-3960-39B5A95AF188}"/>
              </a:ext>
            </a:extLst>
          </p:cNvPr>
          <p:cNvSpPr txBox="1">
            <a:spLocks noChangeArrowheads="1"/>
          </p:cNvSpPr>
          <p:nvPr/>
        </p:nvSpPr>
        <p:spPr bwMode="auto">
          <a:xfrm>
            <a:off x="1600200" y="60960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90120" name="Text Box 8">
            <a:extLst>
              <a:ext uri="{FF2B5EF4-FFF2-40B4-BE49-F238E27FC236}">
                <a16:creationId xmlns:a16="http://schemas.microsoft.com/office/drawing/2014/main" xmlns="" id="{456FA6DE-0128-637E-38F5-30BCDAABC021}"/>
              </a:ext>
            </a:extLst>
          </p:cNvPr>
          <p:cNvSpPr txBox="1">
            <a:spLocks noChangeArrowheads="1"/>
          </p:cNvSpPr>
          <p:nvPr/>
        </p:nvSpPr>
        <p:spPr bwMode="auto">
          <a:xfrm>
            <a:off x="2133600" y="6019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rPr>
              <a:t>Chậu, xô nhựa nhiều màu sắc.</a:t>
            </a:r>
          </a:p>
        </p:txBody>
      </p:sp>
      <p:sp>
        <p:nvSpPr>
          <p:cNvPr id="17415" name="Rectangle 9">
            <a:extLst>
              <a:ext uri="{FF2B5EF4-FFF2-40B4-BE49-F238E27FC236}">
                <a16:creationId xmlns:a16="http://schemas.microsoft.com/office/drawing/2014/main" xmlns="" id="{7961C2AA-4EE9-045B-D390-1B1413F4B821}"/>
              </a:ext>
            </a:extLst>
          </p:cNvPr>
          <p:cNvSpPr>
            <a:spLocks noChangeArrowheads="1"/>
          </p:cNvSpPr>
          <p:nvPr/>
        </p:nvSpPr>
        <p:spPr bwMode="auto">
          <a:xfrm>
            <a:off x="3733800" y="3048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blinds(horizontal)">
                                      <p:cBhvr>
                                        <p:cTn id="7" dur="500"/>
                                        <p:tgtEl>
                                          <p:spTgt spid="90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0120"/>
                                        </p:tgtEl>
                                        <p:attrNameLst>
                                          <p:attrName>style.visibility</p:attrName>
                                        </p:attrNameLst>
                                      </p:cBhvr>
                                      <p:to>
                                        <p:strVal val="visible"/>
                                      </p:to>
                                    </p:set>
                                    <p:animEffect transition="in" filter="checkerboard(across)">
                                      <p:cBhvr>
                                        <p:cTn id="12" dur="500"/>
                                        <p:tgtEl>
                                          <p:spTgt spid="9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xmlns="" id="{1862AD75-6E44-360B-9838-CAE2C9CE45C7}"/>
              </a:ext>
            </a:extLst>
          </p:cNvPr>
          <p:cNvSpPr txBox="1">
            <a:spLocks noChangeArrowheads="1"/>
          </p:cNvSpPr>
          <p:nvPr/>
        </p:nvSpPr>
        <p:spPr bwMode="auto">
          <a:xfrm>
            <a:off x="2895600" y="5334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6600CC"/>
                </a:solidFill>
              </a:rPr>
              <a:t>Chất dẻo</a:t>
            </a:r>
          </a:p>
        </p:txBody>
      </p:sp>
      <p:sp>
        <p:nvSpPr>
          <p:cNvPr id="18435" name="Rectangle 5">
            <a:extLst>
              <a:ext uri="{FF2B5EF4-FFF2-40B4-BE49-F238E27FC236}">
                <a16:creationId xmlns:a16="http://schemas.microsoft.com/office/drawing/2014/main" xmlns="" id="{20A8F0DF-18B0-FFA1-B318-D188C3848107}"/>
              </a:ext>
            </a:extLst>
          </p:cNvPr>
          <p:cNvSpPr>
            <a:spLocks noChangeArrowheads="1"/>
          </p:cNvSpPr>
          <p:nvPr/>
        </p:nvSpPr>
        <p:spPr bwMode="auto">
          <a:xfrm>
            <a:off x="1676400" y="914400"/>
            <a:ext cx="490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u="sng">
                <a:solidFill>
                  <a:srgbClr val="FF3300"/>
                </a:solidFill>
              </a:rPr>
              <a:t>1. Đặc điểm của những đồ dùng bằng nhựa</a:t>
            </a:r>
          </a:p>
        </p:txBody>
      </p:sp>
      <p:pic>
        <p:nvPicPr>
          <p:cNvPr id="18436" name="Picture 7" descr="chau_nhua_oval">
            <a:extLst>
              <a:ext uri="{FF2B5EF4-FFF2-40B4-BE49-F238E27FC236}">
                <a16:creationId xmlns:a16="http://schemas.microsoft.com/office/drawing/2014/main" xmlns="" id="{86F76694-3CEA-37BF-09E1-52F3088B9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301"/>
            <a:ext cx="2971799"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chau_nhua_tron">
            <a:extLst>
              <a:ext uri="{FF2B5EF4-FFF2-40B4-BE49-F238E27FC236}">
                <a16:creationId xmlns:a16="http://schemas.microsoft.com/office/drawing/2014/main" xmlns="" id="{C52C9E2D-3D6E-2E26-2B5F-58A4ADD94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279900"/>
            <a:ext cx="33147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thau-nhua-nho">
            <a:extLst>
              <a:ext uri="{FF2B5EF4-FFF2-40B4-BE49-F238E27FC236}">
                <a16:creationId xmlns:a16="http://schemas.microsoft.com/office/drawing/2014/main" xmlns="" id="{55BEA735-6876-C96A-ECE6-52EC2D1A5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4305299"/>
            <a:ext cx="2838450" cy="255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3" descr="0002738_300">
            <a:extLst>
              <a:ext uri="{FF2B5EF4-FFF2-40B4-BE49-F238E27FC236}">
                <a16:creationId xmlns:a16="http://schemas.microsoft.com/office/drawing/2014/main" xmlns="" id="{98110EF1-0006-C0A6-76B3-D4119FE66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1772100"/>
            <a:ext cx="2857500" cy="253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5" descr="thau-nhua">
            <a:extLst>
              <a:ext uri="{FF2B5EF4-FFF2-40B4-BE49-F238E27FC236}">
                <a16:creationId xmlns:a16="http://schemas.microsoft.com/office/drawing/2014/main" xmlns="" id="{6CF09B2E-5EFE-E52C-2CA7-B871B1678D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72101"/>
            <a:ext cx="3810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7" descr="1311478046exb1305618975">
            <a:extLst>
              <a:ext uri="{FF2B5EF4-FFF2-40B4-BE49-F238E27FC236}">
                <a16:creationId xmlns:a16="http://schemas.microsoft.com/office/drawing/2014/main" xmlns="" id="{8A9D2442-FD26-2B8F-645F-6B4C88E00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778000"/>
            <a:ext cx="2476500" cy="250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0" name="Text Box 18">
            <a:extLst>
              <a:ext uri="{FF2B5EF4-FFF2-40B4-BE49-F238E27FC236}">
                <a16:creationId xmlns:a16="http://schemas.microsoft.com/office/drawing/2014/main" xmlns="" id="{EB10EB34-83CC-43ED-1149-D3970FF323EE}"/>
              </a:ext>
            </a:extLst>
          </p:cNvPr>
          <p:cNvSpPr txBox="1">
            <a:spLocks noChangeArrowheads="1"/>
          </p:cNvSpPr>
          <p:nvPr/>
        </p:nvSpPr>
        <p:spPr bwMode="auto">
          <a:xfrm>
            <a:off x="2209800" y="1219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rPr>
              <a:t>Các loại thao nhựa</a:t>
            </a:r>
          </a:p>
        </p:txBody>
      </p:sp>
      <p:sp>
        <p:nvSpPr>
          <p:cNvPr id="18443" name="Rectangle 19">
            <a:extLst>
              <a:ext uri="{FF2B5EF4-FFF2-40B4-BE49-F238E27FC236}">
                <a16:creationId xmlns:a16="http://schemas.microsoft.com/office/drawing/2014/main" xmlns="" id="{A558332E-8CC9-4D90-A4E3-13D0C2D561E6}"/>
              </a:ext>
            </a:extLst>
          </p:cNvPr>
          <p:cNvSpPr>
            <a:spLocks noChangeArrowheads="1"/>
          </p:cNvSpPr>
          <p:nvPr/>
        </p:nvSpPr>
        <p:spPr bwMode="auto">
          <a:xfrm>
            <a:off x="3276600" y="3048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5250"/>
                                        </p:tgtEl>
                                        <p:attrNameLst>
                                          <p:attrName>style.visibility</p:attrName>
                                        </p:attrNameLst>
                                      </p:cBhvr>
                                      <p:to>
                                        <p:strVal val="visible"/>
                                      </p:to>
                                    </p:set>
                                    <p:animEffect transition="in" filter="blinds(horizontal)">
                                      <p:cBhvr>
                                        <p:cTn id="7"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xmlns="" id="{C93D06FC-6D6B-22FF-96E7-43D227A9EB0F}"/>
              </a:ext>
            </a:extLst>
          </p:cNvPr>
          <p:cNvSpPr txBox="1">
            <a:spLocks noChangeArrowheads="1"/>
          </p:cNvSpPr>
          <p:nvPr/>
        </p:nvSpPr>
        <p:spPr bwMode="auto">
          <a:xfrm>
            <a:off x="2819400" y="5334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2400" b="1">
                <a:solidFill>
                  <a:srgbClr val="6600CC"/>
                </a:solidFill>
              </a:rPr>
              <a:t>Chất dẻo</a:t>
            </a:r>
          </a:p>
        </p:txBody>
      </p:sp>
      <p:sp>
        <p:nvSpPr>
          <p:cNvPr id="19459" name="Rectangle 5">
            <a:extLst>
              <a:ext uri="{FF2B5EF4-FFF2-40B4-BE49-F238E27FC236}">
                <a16:creationId xmlns:a16="http://schemas.microsoft.com/office/drawing/2014/main" xmlns="" id="{181EDDB4-217B-4BD2-CD96-118CBF4ABEDE}"/>
              </a:ext>
            </a:extLst>
          </p:cNvPr>
          <p:cNvSpPr>
            <a:spLocks noChangeArrowheads="1"/>
          </p:cNvSpPr>
          <p:nvPr/>
        </p:nvSpPr>
        <p:spPr bwMode="auto">
          <a:xfrm>
            <a:off x="1600200" y="914400"/>
            <a:ext cx="490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u="sng">
                <a:solidFill>
                  <a:srgbClr val="FF3300"/>
                </a:solidFill>
              </a:rPr>
              <a:t>1. Đặc điểm của những đồ dùng bằng nhựa</a:t>
            </a:r>
          </a:p>
        </p:txBody>
      </p:sp>
      <p:sp>
        <p:nvSpPr>
          <p:cNvPr id="96262" name="Text Box 6">
            <a:extLst>
              <a:ext uri="{FF2B5EF4-FFF2-40B4-BE49-F238E27FC236}">
                <a16:creationId xmlns:a16="http://schemas.microsoft.com/office/drawing/2014/main" xmlns="" id="{E63DEACB-F495-F0E8-4F5E-8C5BDD7372F8}"/>
              </a:ext>
            </a:extLst>
          </p:cNvPr>
          <p:cNvSpPr txBox="1">
            <a:spLocks noChangeArrowheads="1"/>
          </p:cNvSpPr>
          <p:nvPr/>
        </p:nvSpPr>
        <p:spPr bwMode="auto">
          <a:xfrm>
            <a:off x="2209800" y="12192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rPr>
              <a:t>Các loại chậu nhựa</a:t>
            </a:r>
          </a:p>
        </p:txBody>
      </p:sp>
      <p:pic>
        <p:nvPicPr>
          <p:cNvPr id="19461" name="Picture 8" descr="201105224841_pc030935">
            <a:extLst>
              <a:ext uri="{FF2B5EF4-FFF2-40B4-BE49-F238E27FC236}">
                <a16:creationId xmlns:a16="http://schemas.microsoft.com/office/drawing/2014/main" xmlns="" id="{3CD1DE94-E379-E188-38E7-07EAB3E25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429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descr="201105224828_pc030939">
            <a:extLst>
              <a:ext uri="{FF2B5EF4-FFF2-40B4-BE49-F238E27FC236}">
                <a16:creationId xmlns:a16="http://schemas.microsoft.com/office/drawing/2014/main" xmlns="" id="{BF9DC4F6-30C1-6BB5-3BA3-8519C1B04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26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descr="ANd9GcSmqC2T8ErwUPPRywLqc5KszXcZwDqO1RErH20NkfCOl6dNGrmx7XFZCuYKaw">
            <a:extLst>
              <a:ext uri="{FF2B5EF4-FFF2-40B4-BE49-F238E27FC236}">
                <a16:creationId xmlns:a16="http://schemas.microsoft.com/office/drawing/2014/main" xmlns="" id="{C2530578-BE3A-1945-F5B6-79D86744B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752600"/>
            <a:ext cx="3200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4" descr="IMG_1425">
            <a:extLst>
              <a:ext uri="{FF2B5EF4-FFF2-40B4-BE49-F238E27FC236}">
                <a16:creationId xmlns:a16="http://schemas.microsoft.com/office/drawing/2014/main" xmlns="" id="{F7D8A35B-1A4C-2A58-F5EF-808745C95A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91000"/>
            <a:ext cx="44958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6" descr="201109090932_cacloaichau__504_x_378_">
            <a:extLst>
              <a:ext uri="{FF2B5EF4-FFF2-40B4-BE49-F238E27FC236}">
                <a16:creationId xmlns:a16="http://schemas.microsoft.com/office/drawing/2014/main" xmlns="" id="{1CEAD965-5353-27E9-7D1E-A1893CCE17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9624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7">
            <a:extLst>
              <a:ext uri="{FF2B5EF4-FFF2-40B4-BE49-F238E27FC236}">
                <a16:creationId xmlns:a16="http://schemas.microsoft.com/office/drawing/2014/main" xmlns="" id="{592A4C8C-BD6F-6B1C-C5D5-A5A3C82EE353}"/>
              </a:ext>
            </a:extLst>
          </p:cNvPr>
          <p:cNvSpPr>
            <a:spLocks noChangeArrowheads="1"/>
          </p:cNvSpPr>
          <p:nvPr/>
        </p:nvSpPr>
        <p:spPr bwMode="auto">
          <a:xfrm>
            <a:off x="3200400" y="3048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blinds(horizontal)">
                                      <p:cBhvr>
                                        <p:cTn id="7" dur="5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xmlns="" id="{3E67D6BA-089E-DB19-F357-E96D2EA27770}"/>
              </a:ext>
            </a:extLst>
          </p:cNvPr>
          <p:cNvSpPr txBox="1">
            <a:spLocks noChangeArrowheads="1"/>
          </p:cNvSpPr>
          <p:nvPr/>
        </p:nvSpPr>
        <p:spPr bwMode="auto">
          <a:xfrm>
            <a:off x="2743200" y="8382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2800" b="1">
                <a:solidFill>
                  <a:srgbClr val="006600"/>
                </a:solidFill>
              </a:rPr>
              <a:t>Chất dẻo</a:t>
            </a:r>
          </a:p>
        </p:txBody>
      </p:sp>
      <p:sp>
        <p:nvSpPr>
          <p:cNvPr id="20483" name="Rectangle 5">
            <a:extLst>
              <a:ext uri="{FF2B5EF4-FFF2-40B4-BE49-F238E27FC236}">
                <a16:creationId xmlns:a16="http://schemas.microsoft.com/office/drawing/2014/main" xmlns="" id="{9F056100-DD44-18AF-ED0F-CD43D9A930EB}"/>
              </a:ext>
            </a:extLst>
          </p:cNvPr>
          <p:cNvSpPr>
            <a:spLocks noChangeArrowheads="1"/>
          </p:cNvSpPr>
          <p:nvPr/>
        </p:nvSpPr>
        <p:spPr bwMode="auto">
          <a:xfrm>
            <a:off x="1066800" y="1600200"/>
            <a:ext cx="543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a:solidFill>
                  <a:srgbClr val="FF3300"/>
                </a:solidFill>
              </a:rPr>
              <a:t>1. Đặc điểm của những đồ dùng bằng nhựa</a:t>
            </a:r>
          </a:p>
        </p:txBody>
      </p:sp>
      <p:sp>
        <p:nvSpPr>
          <p:cNvPr id="20484" name="Text Box 6">
            <a:extLst>
              <a:ext uri="{FF2B5EF4-FFF2-40B4-BE49-F238E27FC236}">
                <a16:creationId xmlns:a16="http://schemas.microsoft.com/office/drawing/2014/main" xmlns="" id="{6A5CE2E9-9450-E5AC-1DF0-A798BECD6F9F}"/>
              </a:ext>
            </a:extLst>
          </p:cNvPr>
          <p:cNvSpPr txBox="1">
            <a:spLocks noChangeArrowheads="1"/>
          </p:cNvSpPr>
          <p:nvPr/>
        </p:nvSpPr>
        <p:spPr bwMode="auto">
          <a:xfrm>
            <a:off x="838200" y="213360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CC"/>
                </a:solidFill>
                <a:latin typeface="Times New Roman" panose="02020603050405020304" pitchFamily="18" charset="0"/>
              </a:rPr>
              <a:t>- Có nhiều màu sắc, không thấm nước, có tính đàn hồi và được làm ra từ chất dẻo.</a:t>
            </a:r>
          </a:p>
        </p:txBody>
      </p:sp>
      <p:sp>
        <p:nvSpPr>
          <p:cNvPr id="20485" name="Rectangle 7">
            <a:extLst>
              <a:ext uri="{FF2B5EF4-FFF2-40B4-BE49-F238E27FC236}">
                <a16:creationId xmlns:a16="http://schemas.microsoft.com/office/drawing/2014/main" xmlns="" id="{106EA04B-2E5C-AA4F-E993-CFFC6FBB2B93}"/>
              </a:ext>
            </a:extLst>
          </p:cNvPr>
          <p:cNvSpPr>
            <a:spLocks noChangeArrowheads="1"/>
          </p:cNvSpPr>
          <p:nvPr/>
        </p:nvSpPr>
        <p:spPr bwMode="auto">
          <a:xfrm>
            <a:off x="3048000" y="4572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D20530_">
            <a:extLst>
              <a:ext uri="{FF2B5EF4-FFF2-40B4-BE49-F238E27FC236}">
                <a16:creationId xmlns:a16="http://schemas.microsoft.com/office/drawing/2014/main" xmlns="" id="{71C4614C-B252-EE3C-41EE-3AD4F8313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3"/>
            <a:ext cx="13239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BD20530_">
            <a:extLst>
              <a:ext uri="{FF2B5EF4-FFF2-40B4-BE49-F238E27FC236}">
                <a16:creationId xmlns:a16="http://schemas.microsoft.com/office/drawing/2014/main" xmlns="" id="{041D13BD-9A1B-5F97-3DE1-39A8AB0E5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91050"/>
            <a:ext cx="14763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BD20530_">
            <a:extLst>
              <a:ext uri="{FF2B5EF4-FFF2-40B4-BE49-F238E27FC236}">
                <a16:creationId xmlns:a16="http://schemas.microsoft.com/office/drawing/2014/main" xmlns="" id="{7985D24E-57CF-3BE2-5452-4172D03C3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225" y="5457825"/>
            <a:ext cx="23907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BD20530_">
            <a:extLst>
              <a:ext uri="{FF2B5EF4-FFF2-40B4-BE49-F238E27FC236}">
                <a16:creationId xmlns:a16="http://schemas.microsoft.com/office/drawing/2014/main" xmlns="" id="{5E7040FF-81B8-5CAB-D9C2-9C82FE12A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28575"/>
            <a:ext cx="24812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BD20530_">
            <a:extLst>
              <a:ext uri="{FF2B5EF4-FFF2-40B4-BE49-F238E27FC236}">
                <a16:creationId xmlns:a16="http://schemas.microsoft.com/office/drawing/2014/main" xmlns="" id="{1ACE48E0-4A8B-39D0-AEB0-C0492734A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5" y="5562600"/>
            <a:ext cx="2390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27">
            <a:extLst>
              <a:ext uri="{FF2B5EF4-FFF2-40B4-BE49-F238E27FC236}">
                <a16:creationId xmlns:a16="http://schemas.microsoft.com/office/drawing/2014/main" xmlns="" id="{AA7EECE2-DB05-84A9-FBDA-9E2650620647}"/>
              </a:ext>
            </a:extLst>
          </p:cNvPr>
          <p:cNvSpPr txBox="1">
            <a:spLocks noChangeArrowheads="1"/>
          </p:cNvSpPr>
          <p:nvPr/>
        </p:nvSpPr>
        <p:spPr bwMode="auto">
          <a:xfrm>
            <a:off x="2819400" y="1066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sp>
        <p:nvSpPr>
          <p:cNvPr id="11292" name="Rectangle 28">
            <a:extLst>
              <a:ext uri="{FF2B5EF4-FFF2-40B4-BE49-F238E27FC236}">
                <a16:creationId xmlns:a16="http://schemas.microsoft.com/office/drawing/2014/main" xmlns="" id="{3314A67E-7560-02EE-15BD-ACC959F87E8B}"/>
              </a:ext>
            </a:extLst>
          </p:cNvPr>
          <p:cNvSpPr>
            <a:spLocks noChangeArrowheads="1"/>
          </p:cNvSpPr>
          <p:nvPr/>
        </p:nvSpPr>
        <p:spPr bwMode="auto">
          <a:xfrm>
            <a:off x="914400" y="17526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sng">
                <a:solidFill>
                  <a:srgbClr val="FF0000"/>
                </a:solidFill>
                <a:latin typeface="Times New Roman" panose="02020603050405020304" pitchFamily="18" charset="0"/>
              </a:rPr>
              <a:t>2.Tính chất, công dụng </a:t>
            </a:r>
            <a:r>
              <a:rPr lang="en-US" altLang="en-US" sz="3600" b="1" u="sng">
                <a:solidFill>
                  <a:srgbClr val="FF0000"/>
                </a:solidFill>
                <a:latin typeface=".VnTime" pitchFamily="34" charset="0"/>
              </a:rPr>
              <a:t>cña</a:t>
            </a:r>
            <a:r>
              <a:rPr lang="en-US" altLang="en-US" sz="3600" b="1" u="sng">
                <a:solidFill>
                  <a:srgbClr val="FF0000"/>
                </a:solidFill>
                <a:latin typeface="Times New Roman" panose="02020603050405020304" pitchFamily="18" charset="0"/>
              </a:rPr>
              <a:t> chất dẻo</a:t>
            </a:r>
            <a:r>
              <a:rPr lang="en-US" altLang="en-US" sz="3600" b="1">
                <a:solidFill>
                  <a:srgbClr val="FF0000"/>
                </a:solidFill>
                <a:latin typeface="Times New Roman" panose="02020603050405020304" pitchFamily="18" charset="0"/>
              </a:rPr>
              <a:t>:</a:t>
            </a:r>
          </a:p>
        </p:txBody>
      </p:sp>
      <p:sp>
        <p:nvSpPr>
          <p:cNvPr id="11294" name="Rectangle 30">
            <a:extLst>
              <a:ext uri="{FF2B5EF4-FFF2-40B4-BE49-F238E27FC236}">
                <a16:creationId xmlns:a16="http://schemas.microsoft.com/office/drawing/2014/main" xmlns="" id="{E9599F81-5586-8575-7526-2798EE512B19}"/>
              </a:ext>
            </a:extLst>
          </p:cNvPr>
          <p:cNvSpPr>
            <a:spLocks noChangeArrowheads="1"/>
          </p:cNvSpPr>
          <p:nvPr/>
        </p:nvSpPr>
        <p:spPr bwMode="auto">
          <a:xfrm>
            <a:off x="990600" y="2514600"/>
            <a:ext cx="6962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99"/>
                </a:solidFill>
                <a:latin typeface="Times New Roman" panose="02020603050405020304" pitchFamily="18" charset="0"/>
              </a:rPr>
              <a:t>1. Chất dẻo có sẵn trong tự nhiên không? Nó được làm ra từ gì?</a:t>
            </a:r>
          </a:p>
        </p:txBody>
      </p:sp>
      <p:sp>
        <p:nvSpPr>
          <p:cNvPr id="11295" name="Rectangle 31">
            <a:extLst>
              <a:ext uri="{FF2B5EF4-FFF2-40B4-BE49-F238E27FC236}">
                <a16:creationId xmlns:a16="http://schemas.microsoft.com/office/drawing/2014/main" xmlns="" id="{5D1F3451-BE7F-2A68-E6F0-E9BFAEE3AF19}"/>
              </a:ext>
            </a:extLst>
          </p:cNvPr>
          <p:cNvSpPr>
            <a:spLocks noChangeArrowheads="1"/>
          </p:cNvSpPr>
          <p:nvPr/>
        </p:nvSpPr>
        <p:spPr bwMode="auto">
          <a:xfrm>
            <a:off x="1066800" y="3505200"/>
            <a:ext cx="5780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CC"/>
                </a:solidFill>
                <a:latin typeface="Times New Roman" panose="02020603050405020304" pitchFamily="18" charset="0"/>
              </a:rPr>
              <a:t>2. Nêu tính chất chung của chất dẻo?</a:t>
            </a:r>
          </a:p>
        </p:txBody>
      </p:sp>
      <p:sp>
        <p:nvSpPr>
          <p:cNvPr id="11296" name="Rectangle 32">
            <a:extLst>
              <a:ext uri="{FF2B5EF4-FFF2-40B4-BE49-F238E27FC236}">
                <a16:creationId xmlns:a16="http://schemas.microsoft.com/office/drawing/2014/main" xmlns="" id="{21AEA627-7721-D199-F4DB-5F4EE16DEECF}"/>
              </a:ext>
            </a:extLst>
          </p:cNvPr>
          <p:cNvSpPr>
            <a:spLocks noChangeArrowheads="1"/>
          </p:cNvSpPr>
          <p:nvPr/>
        </p:nvSpPr>
        <p:spPr bwMode="auto">
          <a:xfrm>
            <a:off x="990600" y="4038600"/>
            <a:ext cx="71786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buClr>
              <a:buFont typeface="Wingdings" panose="05000000000000000000" pitchFamily="2" charset="2"/>
              <a:buNone/>
            </a:pPr>
            <a:r>
              <a:rPr lang="en-US" altLang="en-US" sz="2800" b="1">
                <a:solidFill>
                  <a:srgbClr val="0000CC"/>
                </a:solidFill>
                <a:latin typeface="Times New Roman" panose="02020603050405020304" pitchFamily="18" charset="0"/>
              </a:rPr>
              <a:t>3. Ngày nay, chất dẻo có thể thay thế những vật liệu nào để chế tạo ra những sản phẩm thường dùng hàng ngày? tại sao?</a:t>
            </a:r>
          </a:p>
        </p:txBody>
      </p:sp>
      <p:sp>
        <p:nvSpPr>
          <p:cNvPr id="11298" name="Text Box 34">
            <a:extLst>
              <a:ext uri="{FF2B5EF4-FFF2-40B4-BE49-F238E27FC236}">
                <a16:creationId xmlns:a16="http://schemas.microsoft.com/office/drawing/2014/main" xmlns="" id="{439FE795-7642-6B94-5DBA-9DDF43189A42}"/>
              </a:ext>
            </a:extLst>
          </p:cNvPr>
          <p:cNvSpPr txBox="1">
            <a:spLocks noChangeArrowheads="1"/>
          </p:cNvSpPr>
          <p:nvPr/>
        </p:nvSpPr>
        <p:spPr bwMode="auto">
          <a:xfrm>
            <a:off x="2514600" y="5638800"/>
            <a:ext cx="4114800" cy="557213"/>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FF0000"/>
                </a:solidFill>
                <a:latin typeface=".VnTimeH" pitchFamily="34" charset="0"/>
              </a:rPr>
              <a:t>TH¶O LUËN NHãM 7 </a:t>
            </a:r>
          </a:p>
        </p:txBody>
      </p:sp>
      <p:sp>
        <p:nvSpPr>
          <p:cNvPr id="22541" name="Rectangle 35">
            <a:extLst>
              <a:ext uri="{FF2B5EF4-FFF2-40B4-BE49-F238E27FC236}">
                <a16:creationId xmlns:a16="http://schemas.microsoft.com/office/drawing/2014/main" xmlns="" id="{B0D5EC0B-C43C-1EE2-9EE5-D3468CA08B54}"/>
              </a:ext>
            </a:extLst>
          </p:cNvPr>
          <p:cNvSpPr>
            <a:spLocks noChangeArrowheads="1"/>
          </p:cNvSpPr>
          <p:nvPr/>
        </p:nvSpPr>
        <p:spPr bwMode="auto">
          <a:xfrm>
            <a:off x="3505200" y="6096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92"/>
                                        </p:tgtEl>
                                        <p:attrNameLst>
                                          <p:attrName>style.visibility</p:attrName>
                                        </p:attrNameLst>
                                      </p:cBhvr>
                                      <p:to>
                                        <p:strVal val="visible"/>
                                      </p:to>
                                    </p:set>
                                    <p:animEffect transition="in" filter="blinds(horizontal)">
                                      <p:cBhvr>
                                        <p:cTn id="7" dur="500"/>
                                        <p:tgtEl>
                                          <p:spTgt spid="11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94"/>
                                        </p:tgtEl>
                                        <p:attrNameLst>
                                          <p:attrName>style.visibility</p:attrName>
                                        </p:attrNameLst>
                                      </p:cBhvr>
                                      <p:to>
                                        <p:strVal val="visible"/>
                                      </p:to>
                                    </p:set>
                                    <p:animEffect transition="in" filter="blinds(horizontal)">
                                      <p:cBhvr>
                                        <p:cTn id="12" dur="500"/>
                                        <p:tgtEl>
                                          <p:spTgt spid="11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95"/>
                                        </p:tgtEl>
                                        <p:attrNameLst>
                                          <p:attrName>style.visibility</p:attrName>
                                        </p:attrNameLst>
                                      </p:cBhvr>
                                      <p:to>
                                        <p:strVal val="visible"/>
                                      </p:to>
                                    </p:set>
                                    <p:animEffect transition="in" filter="blinds(horizontal)">
                                      <p:cBhvr>
                                        <p:cTn id="17" dur="500"/>
                                        <p:tgtEl>
                                          <p:spTgt spid="11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96"/>
                                        </p:tgtEl>
                                        <p:attrNameLst>
                                          <p:attrName>style.visibility</p:attrName>
                                        </p:attrNameLst>
                                      </p:cBhvr>
                                      <p:to>
                                        <p:strVal val="visible"/>
                                      </p:to>
                                    </p:set>
                                    <p:animEffect transition="in" filter="blinds(horizontal)">
                                      <p:cBhvr>
                                        <p:cTn id="22" dur="500"/>
                                        <p:tgtEl>
                                          <p:spTgt spid="112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98"/>
                                        </p:tgtEl>
                                        <p:attrNameLst>
                                          <p:attrName>style.visibility</p:attrName>
                                        </p:attrNameLst>
                                      </p:cBhvr>
                                      <p:to>
                                        <p:strVal val="visible"/>
                                      </p:to>
                                    </p:set>
                                    <p:animEffect transition="in" filter="blinds(horizontal)">
                                      <p:cBhvr>
                                        <p:cTn id="27" dur="500"/>
                                        <p:tgtEl>
                                          <p:spTgt spid="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2" grpId="0"/>
      <p:bldP spid="11294" grpId="0"/>
      <p:bldP spid="11295" grpId="0"/>
      <p:bldP spid="11296" grpId="0"/>
      <p:bldP spid="112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BD20530_">
            <a:extLst>
              <a:ext uri="{FF2B5EF4-FFF2-40B4-BE49-F238E27FC236}">
                <a16:creationId xmlns:a16="http://schemas.microsoft.com/office/drawing/2014/main" xmlns="" id="{48927008-768B-5FCC-26EE-059805F2B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775" y="-57150"/>
            <a:ext cx="1447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BD20530_">
            <a:extLst>
              <a:ext uri="{FF2B5EF4-FFF2-40B4-BE49-F238E27FC236}">
                <a16:creationId xmlns:a16="http://schemas.microsoft.com/office/drawing/2014/main" xmlns="" id="{9B966C6F-62E8-95F3-78C9-114520F46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4478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BD20530_">
            <a:extLst>
              <a:ext uri="{FF2B5EF4-FFF2-40B4-BE49-F238E27FC236}">
                <a16:creationId xmlns:a16="http://schemas.microsoft.com/office/drawing/2014/main" xmlns="" id="{6E573819-283B-46CA-4DC2-8DFE6B971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334000"/>
            <a:ext cx="2390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BD20530_">
            <a:extLst>
              <a:ext uri="{FF2B5EF4-FFF2-40B4-BE49-F238E27FC236}">
                <a16:creationId xmlns:a16="http://schemas.microsoft.com/office/drawing/2014/main" xmlns="" id="{3ACB22AF-4E2D-6EAD-D077-122DF2E92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BD20530_">
            <a:extLst>
              <a:ext uri="{FF2B5EF4-FFF2-40B4-BE49-F238E27FC236}">
                <a16:creationId xmlns:a16="http://schemas.microsoft.com/office/drawing/2014/main" xmlns="" id="{1F82C0D9-02C6-B7B1-F108-AEF5F132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5" y="5562600"/>
            <a:ext cx="2390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AutoShape 18">
            <a:extLst>
              <a:ext uri="{FF2B5EF4-FFF2-40B4-BE49-F238E27FC236}">
                <a16:creationId xmlns:a16="http://schemas.microsoft.com/office/drawing/2014/main" xmlns="" id="{3820997B-0A1E-AE18-EAF1-90A3DF0F435C}"/>
              </a:ext>
            </a:extLst>
          </p:cNvPr>
          <p:cNvSpPr>
            <a:spLocks noChangeArrowheads="1"/>
          </p:cNvSpPr>
          <p:nvPr/>
        </p:nvSpPr>
        <p:spPr bwMode="auto">
          <a:xfrm>
            <a:off x="609600" y="4572000"/>
            <a:ext cx="6934200" cy="1524000"/>
          </a:xfrm>
          <a:prstGeom prst="verticalScroll">
            <a:avLst>
              <a:gd name="adj" fmla="val 12500"/>
            </a:avLst>
          </a:prstGeom>
          <a:solidFill>
            <a:srgbClr val="66FFCC"/>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99"/>
                </a:solidFill>
                <a:latin typeface="Times New Roman" panose="02020603050405020304" pitchFamily="18" charset="0"/>
              </a:rPr>
              <a:t>Chất dẻo không có sẵn trong tự nhiên . </a:t>
            </a:r>
          </a:p>
          <a:p>
            <a:pPr eaLnBrk="1" hangingPunct="1"/>
            <a:r>
              <a:rPr lang="en-US" altLang="en-US" sz="2800" b="1">
                <a:solidFill>
                  <a:srgbClr val="000099"/>
                </a:solidFill>
                <a:latin typeface="Times New Roman" panose="02020603050405020304" pitchFamily="18" charset="0"/>
              </a:rPr>
              <a:t>Nó được làm ra từ than đá và dầu mỏ.</a:t>
            </a:r>
            <a:endParaRPr lang="en-US" altLang="en-US"/>
          </a:p>
        </p:txBody>
      </p:sp>
      <p:sp>
        <p:nvSpPr>
          <p:cNvPr id="23560" name="AutoShape 27">
            <a:extLst>
              <a:ext uri="{FF2B5EF4-FFF2-40B4-BE49-F238E27FC236}">
                <a16:creationId xmlns:a16="http://schemas.microsoft.com/office/drawing/2014/main" xmlns="" id="{09F9372A-EF9D-D5E4-A32E-92052FF15C00}"/>
              </a:ext>
            </a:extLst>
          </p:cNvPr>
          <p:cNvSpPr>
            <a:spLocks noChangeArrowheads="1"/>
          </p:cNvSpPr>
          <p:nvPr/>
        </p:nvSpPr>
        <p:spPr bwMode="auto">
          <a:xfrm>
            <a:off x="228600" y="2971800"/>
            <a:ext cx="8686800" cy="1219200"/>
          </a:xfrm>
          <a:prstGeom prst="wedgeRectCallout">
            <a:avLst>
              <a:gd name="adj1" fmla="val -657"/>
              <a:gd name="adj2" fmla="val 82551"/>
            </a:avLst>
          </a:prstGeom>
          <a:solidFill>
            <a:srgbClr val="FFFFCC"/>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99"/>
                </a:solidFill>
                <a:latin typeface="Times New Roman" panose="02020603050405020304" pitchFamily="18" charset="0"/>
              </a:rPr>
              <a:t>Chất dẻo có sẵn trong tự nhiên không? Nó được làm ra từ gì?</a:t>
            </a:r>
          </a:p>
          <a:p>
            <a:pPr algn="ctr" eaLnBrk="1" hangingPunct="1"/>
            <a:endParaRPr lang="en-US" altLang="en-US" sz="2800" b="1">
              <a:solidFill>
                <a:srgbClr val="000099"/>
              </a:solidFill>
              <a:latin typeface="Times New Roman" panose="02020603050405020304" pitchFamily="18" charset="0"/>
            </a:endParaRPr>
          </a:p>
        </p:txBody>
      </p:sp>
      <p:sp>
        <p:nvSpPr>
          <p:cNvPr id="23561" name="Text Box 28">
            <a:extLst>
              <a:ext uri="{FF2B5EF4-FFF2-40B4-BE49-F238E27FC236}">
                <a16:creationId xmlns:a16="http://schemas.microsoft.com/office/drawing/2014/main" xmlns="" id="{35CA04E5-A975-8DD5-B649-B198BC750A96}"/>
              </a:ext>
            </a:extLst>
          </p:cNvPr>
          <p:cNvSpPr txBox="1">
            <a:spLocks noChangeArrowheads="1"/>
          </p:cNvSpPr>
          <p:nvPr/>
        </p:nvSpPr>
        <p:spPr bwMode="auto">
          <a:xfrm>
            <a:off x="1752600" y="12192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006600"/>
                </a:solidFill>
              </a:rPr>
              <a:t>Chất dẻo</a:t>
            </a:r>
          </a:p>
        </p:txBody>
      </p:sp>
      <p:sp>
        <p:nvSpPr>
          <p:cNvPr id="23562" name="Rectangle 29">
            <a:extLst>
              <a:ext uri="{FF2B5EF4-FFF2-40B4-BE49-F238E27FC236}">
                <a16:creationId xmlns:a16="http://schemas.microsoft.com/office/drawing/2014/main" xmlns="" id="{4A5D3AF3-E965-4DCA-2374-21D7E5CD07C5}"/>
              </a:ext>
            </a:extLst>
          </p:cNvPr>
          <p:cNvSpPr>
            <a:spLocks noChangeArrowheads="1"/>
          </p:cNvSpPr>
          <p:nvPr/>
        </p:nvSpPr>
        <p:spPr bwMode="auto">
          <a:xfrm>
            <a:off x="609600" y="20574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sng">
                <a:solidFill>
                  <a:srgbClr val="FF0000"/>
                </a:solidFill>
                <a:latin typeface="Times New Roman" panose="02020603050405020304" pitchFamily="18" charset="0"/>
              </a:rPr>
              <a:t>2.Tính chất, công dụng </a:t>
            </a:r>
            <a:r>
              <a:rPr lang="en-US" altLang="en-US" sz="3600" b="1" u="sng">
                <a:solidFill>
                  <a:srgbClr val="FF0000"/>
                </a:solidFill>
                <a:latin typeface=".VnTime" pitchFamily="34" charset="0"/>
              </a:rPr>
              <a:t>cña</a:t>
            </a:r>
            <a:r>
              <a:rPr lang="en-US" altLang="en-US" sz="3600" b="1" u="sng">
                <a:solidFill>
                  <a:srgbClr val="FF0000"/>
                </a:solidFill>
                <a:latin typeface="Times New Roman" panose="02020603050405020304" pitchFamily="18" charset="0"/>
              </a:rPr>
              <a:t> chất dẻo</a:t>
            </a:r>
            <a:r>
              <a:rPr lang="en-US" altLang="en-US" sz="3600" b="1">
                <a:solidFill>
                  <a:srgbClr val="000099"/>
                </a:solidFill>
                <a:latin typeface="Times New Roman" panose="02020603050405020304" pitchFamily="18" charset="0"/>
              </a:rPr>
              <a:t>.</a:t>
            </a:r>
          </a:p>
        </p:txBody>
      </p:sp>
      <p:sp>
        <p:nvSpPr>
          <p:cNvPr id="23563" name="Rectangle 30">
            <a:extLst>
              <a:ext uri="{FF2B5EF4-FFF2-40B4-BE49-F238E27FC236}">
                <a16:creationId xmlns:a16="http://schemas.microsoft.com/office/drawing/2014/main" xmlns="" id="{23AD39A9-A3DA-245E-305F-25B4837AB555}"/>
              </a:ext>
            </a:extLst>
          </p:cNvPr>
          <p:cNvSpPr>
            <a:spLocks noChangeArrowheads="1"/>
          </p:cNvSpPr>
          <p:nvPr/>
        </p:nvSpPr>
        <p:spPr bwMode="auto">
          <a:xfrm>
            <a:off x="3352800" y="609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06"/>
                                        </p:tgtEl>
                                        <p:attrNameLst>
                                          <p:attrName>style.visibility</p:attrName>
                                        </p:attrNameLst>
                                      </p:cBhvr>
                                      <p:to>
                                        <p:strVal val="visible"/>
                                      </p:to>
                                    </p:set>
                                    <p:anim calcmode="lin" valueType="num">
                                      <p:cBhvr additive="base">
                                        <p:cTn id="7" dur="500" fill="hold"/>
                                        <p:tgtEl>
                                          <p:spTgt spid="12306"/>
                                        </p:tgtEl>
                                        <p:attrNameLst>
                                          <p:attrName>ppt_x</p:attrName>
                                        </p:attrNameLst>
                                      </p:cBhvr>
                                      <p:tavLst>
                                        <p:tav tm="0">
                                          <p:val>
                                            <p:strVal val="#ppt_x"/>
                                          </p:val>
                                        </p:tav>
                                        <p:tav tm="100000">
                                          <p:val>
                                            <p:strVal val="#ppt_x"/>
                                          </p:val>
                                        </p:tav>
                                      </p:tavLst>
                                    </p:anim>
                                    <p:anim calcmode="lin" valueType="num">
                                      <p:cBhvr additive="base">
                                        <p:cTn id="8" dur="500" fill="hold"/>
                                        <p:tgtEl>
                                          <p:spTgt spid="12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CE1F77FB-DB73-ED2F-1EFB-E07B9B531245}"/>
              </a:ext>
            </a:extLst>
          </p:cNvPr>
          <p:cNvSpPr>
            <a:spLocks noGrp="1" noChangeArrowheads="1"/>
          </p:cNvSpPr>
          <p:nvPr>
            <p:ph type="title"/>
          </p:nvPr>
        </p:nvSpPr>
        <p:spPr>
          <a:xfrm>
            <a:off x="2362200" y="2057400"/>
            <a:ext cx="3200400" cy="792163"/>
          </a:xfrm>
        </p:spPr>
        <p:txBody>
          <a:bodyPr/>
          <a:lstStyle/>
          <a:p>
            <a:pPr eaLnBrk="1" hangingPunct="1"/>
            <a:r>
              <a:rPr lang="en-US" altLang="en-US" sz="3000" b="1">
                <a:solidFill>
                  <a:srgbClr val="0000CC"/>
                </a:solidFill>
                <a:latin typeface="Times New Roman" panose="02020603050405020304" pitchFamily="18" charset="0"/>
              </a:rPr>
              <a:t>Khai thác dầu mỏ</a:t>
            </a:r>
            <a:r>
              <a:rPr lang="en-US" altLang="en-US"/>
              <a:t> </a:t>
            </a:r>
          </a:p>
        </p:txBody>
      </p:sp>
      <p:pic>
        <p:nvPicPr>
          <p:cNvPr id="24579" name="Picture 6" descr="fbbdf_dau">
            <a:extLst>
              <a:ext uri="{FF2B5EF4-FFF2-40B4-BE49-F238E27FC236}">
                <a16:creationId xmlns:a16="http://schemas.microsoft.com/office/drawing/2014/main" xmlns="" id="{8E3866AE-5E8A-D188-73FD-486DB3D92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4572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descr="1228daukhi">
            <a:extLst>
              <a:ext uri="{FF2B5EF4-FFF2-40B4-BE49-F238E27FC236}">
                <a16:creationId xmlns:a16="http://schemas.microsoft.com/office/drawing/2014/main" xmlns="" id="{B587D400-4736-9763-BCC8-721A75FAD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00375"/>
            <a:ext cx="41148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9">
            <a:extLst>
              <a:ext uri="{FF2B5EF4-FFF2-40B4-BE49-F238E27FC236}">
                <a16:creationId xmlns:a16="http://schemas.microsoft.com/office/drawing/2014/main" xmlns="" id="{3A96A53D-201A-2A66-8B40-B5BBAA802CED}"/>
              </a:ext>
            </a:extLst>
          </p:cNvPr>
          <p:cNvSpPr txBox="1">
            <a:spLocks noChangeArrowheads="1"/>
          </p:cNvSpPr>
          <p:nvPr/>
        </p:nvSpPr>
        <p:spPr bwMode="auto">
          <a:xfrm>
            <a:off x="2819400" y="1066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sp>
        <p:nvSpPr>
          <p:cNvPr id="24582" name="Rectangle 10">
            <a:extLst>
              <a:ext uri="{FF2B5EF4-FFF2-40B4-BE49-F238E27FC236}">
                <a16:creationId xmlns:a16="http://schemas.microsoft.com/office/drawing/2014/main" xmlns="" id="{E48DAD37-35C5-E56C-7CF1-E5B12FA16087}"/>
              </a:ext>
            </a:extLst>
          </p:cNvPr>
          <p:cNvSpPr>
            <a:spLocks noChangeArrowheads="1"/>
          </p:cNvSpPr>
          <p:nvPr/>
        </p:nvSpPr>
        <p:spPr bwMode="auto">
          <a:xfrm>
            <a:off x="914400" y="16002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sng">
                <a:solidFill>
                  <a:srgbClr val="FF0000"/>
                </a:solidFill>
                <a:latin typeface="Times New Roman" panose="02020603050405020304" pitchFamily="18" charset="0"/>
              </a:rPr>
              <a:t>2.Tính chất, công dụng </a:t>
            </a:r>
            <a:r>
              <a:rPr lang="en-US" altLang="en-US" sz="3600" b="1" u="sng">
                <a:solidFill>
                  <a:srgbClr val="FF0000"/>
                </a:solidFill>
                <a:latin typeface=".VnTime" pitchFamily="34" charset="0"/>
              </a:rPr>
              <a:t>cña</a:t>
            </a:r>
            <a:r>
              <a:rPr lang="en-US" altLang="en-US" sz="3600" b="1" u="sng">
                <a:solidFill>
                  <a:srgbClr val="FF0000"/>
                </a:solidFill>
                <a:latin typeface="Times New Roman" panose="02020603050405020304" pitchFamily="18" charset="0"/>
              </a:rPr>
              <a:t> chất dẻo</a:t>
            </a:r>
            <a:r>
              <a:rPr lang="en-US" altLang="en-US" sz="3600" b="1">
                <a:solidFill>
                  <a:srgbClr val="000099"/>
                </a:solidFill>
                <a:latin typeface="Times New Roman" panose="02020603050405020304" pitchFamily="18" charset="0"/>
              </a:rPr>
              <a:t>.</a:t>
            </a:r>
          </a:p>
        </p:txBody>
      </p:sp>
      <p:sp>
        <p:nvSpPr>
          <p:cNvPr id="24583" name="Rectangle 11">
            <a:extLst>
              <a:ext uri="{FF2B5EF4-FFF2-40B4-BE49-F238E27FC236}">
                <a16:creationId xmlns:a16="http://schemas.microsoft.com/office/drawing/2014/main" xmlns="" id="{BA1F47FC-347A-5FAD-53B0-EBB2D7AF413F}"/>
              </a:ext>
            </a:extLst>
          </p:cNvPr>
          <p:cNvSpPr>
            <a:spLocks noChangeArrowheads="1"/>
          </p:cNvSpPr>
          <p:nvPr/>
        </p:nvSpPr>
        <p:spPr bwMode="auto">
          <a:xfrm>
            <a:off x="3200400" y="7620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946"/>
                                        </p:tgtEl>
                                        <p:attrNameLst>
                                          <p:attrName>style.visibility</p:attrName>
                                        </p:attrNameLst>
                                      </p:cBhvr>
                                      <p:to>
                                        <p:strVal val="visible"/>
                                      </p:to>
                                    </p:set>
                                    <p:anim calcmode="lin" valueType="num">
                                      <p:cBhvr>
                                        <p:cTn id="7" dur="1000" fill="hold"/>
                                        <p:tgtEl>
                                          <p:spTgt spid="82946"/>
                                        </p:tgtEl>
                                        <p:attrNameLst>
                                          <p:attrName>ppt_w</p:attrName>
                                        </p:attrNameLst>
                                      </p:cBhvr>
                                      <p:tavLst>
                                        <p:tav tm="0">
                                          <p:val>
                                            <p:fltVal val="0"/>
                                          </p:val>
                                        </p:tav>
                                        <p:tav tm="100000">
                                          <p:val>
                                            <p:strVal val="#ppt_w"/>
                                          </p:val>
                                        </p:tav>
                                      </p:tavLst>
                                    </p:anim>
                                    <p:anim calcmode="lin" valueType="num">
                                      <p:cBhvr>
                                        <p:cTn id="8" dur="1000" fill="hold"/>
                                        <p:tgtEl>
                                          <p:spTgt spid="82946"/>
                                        </p:tgtEl>
                                        <p:attrNameLst>
                                          <p:attrName>ppt_h</p:attrName>
                                        </p:attrNameLst>
                                      </p:cBhvr>
                                      <p:tavLst>
                                        <p:tav tm="0">
                                          <p:val>
                                            <p:fltVal val="0"/>
                                          </p:val>
                                        </p:tav>
                                        <p:tav tm="100000">
                                          <p:val>
                                            <p:strVal val="#ppt_h"/>
                                          </p:val>
                                        </p:tav>
                                      </p:tavLst>
                                    </p:anim>
                                    <p:anim calcmode="lin" valueType="num">
                                      <p:cBhvr>
                                        <p:cTn id="9" dur="1000" fill="hold"/>
                                        <p:tgtEl>
                                          <p:spTgt spid="82946"/>
                                        </p:tgtEl>
                                        <p:attrNameLst>
                                          <p:attrName>style.rotation</p:attrName>
                                        </p:attrNameLst>
                                      </p:cBhvr>
                                      <p:tavLst>
                                        <p:tav tm="0">
                                          <p:val>
                                            <p:fltVal val="90"/>
                                          </p:val>
                                        </p:tav>
                                        <p:tav tm="100000">
                                          <p:val>
                                            <p:fltVal val="0"/>
                                          </p:val>
                                        </p:tav>
                                      </p:tavLst>
                                    </p:anim>
                                    <p:animEffect transition="in" filter="fade">
                                      <p:cBhvr>
                                        <p:cTn id="10" dur="1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Text Box 5">
            <a:extLst>
              <a:ext uri="{FF2B5EF4-FFF2-40B4-BE49-F238E27FC236}">
                <a16:creationId xmlns:a16="http://schemas.microsoft.com/office/drawing/2014/main" xmlns="" id="{CAB53A27-7730-D45E-E823-C6BCA55190EB}"/>
              </a:ext>
            </a:extLst>
          </p:cNvPr>
          <p:cNvSpPr txBox="1">
            <a:spLocks noChangeArrowheads="1"/>
          </p:cNvSpPr>
          <p:nvPr/>
        </p:nvSpPr>
        <p:spPr bwMode="auto">
          <a:xfrm>
            <a:off x="2286000" y="20574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CC"/>
                </a:solidFill>
                <a:latin typeface="Times New Roman" panose="02020603050405020304" pitchFamily="18" charset="0"/>
              </a:rPr>
              <a:t>Khai thác than đá </a:t>
            </a:r>
          </a:p>
        </p:txBody>
      </p:sp>
      <p:pic>
        <p:nvPicPr>
          <p:cNvPr id="25603" name="Picture 7" descr="coal">
            <a:extLst>
              <a:ext uri="{FF2B5EF4-FFF2-40B4-BE49-F238E27FC236}">
                <a16:creationId xmlns:a16="http://schemas.microsoft.com/office/drawing/2014/main" xmlns="" id="{3293C9DC-39E5-8E72-E5AA-D665F9F29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5410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a:extLst>
              <a:ext uri="{FF2B5EF4-FFF2-40B4-BE49-F238E27FC236}">
                <a16:creationId xmlns:a16="http://schemas.microsoft.com/office/drawing/2014/main" xmlns="" id="{BF440B3D-BFEE-A5F4-32EB-4DEBCA432250}"/>
              </a:ext>
            </a:extLst>
          </p:cNvPr>
          <p:cNvSpPr txBox="1">
            <a:spLocks noChangeArrowheads="1"/>
          </p:cNvSpPr>
          <p:nvPr/>
        </p:nvSpPr>
        <p:spPr bwMode="auto">
          <a:xfrm>
            <a:off x="2743200" y="8382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sp>
        <p:nvSpPr>
          <p:cNvPr id="25605" name="Rectangle 9">
            <a:extLst>
              <a:ext uri="{FF2B5EF4-FFF2-40B4-BE49-F238E27FC236}">
                <a16:creationId xmlns:a16="http://schemas.microsoft.com/office/drawing/2014/main" xmlns="" id="{E4FE713A-1277-5579-7C8B-7A37BFA40834}"/>
              </a:ext>
            </a:extLst>
          </p:cNvPr>
          <p:cNvSpPr>
            <a:spLocks noChangeArrowheads="1"/>
          </p:cNvSpPr>
          <p:nvPr/>
        </p:nvSpPr>
        <p:spPr bwMode="auto">
          <a:xfrm>
            <a:off x="990600" y="13716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sng">
                <a:solidFill>
                  <a:srgbClr val="FF0000"/>
                </a:solidFill>
                <a:latin typeface="Times New Roman" panose="02020603050405020304" pitchFamily="18" charset="0"/>
              </a:rPr>
              <a:t>2.Tính chất, công dụng </a:t>
            </a:r>
            <a:r>
              <a:rPr lang="en-US" altLang="en-US" sz="3600" b="1" u="sng">
                <a:solidFill>
                  <a:srgbClr val="FF0000"/>
                </a:solidFill>
                <a:latin typeface=".VnTime" pitchFamily="34" charset="0"/>
              </a:rPr>
              <a:t>cña</a:t>
            </a:r>
            <a:r>
              <a:rPr lang="en-US" altLang="en-US" sz="3600" b="1" u="sng">
                <a:solidFill>
                  <a:srgbClr val="FF0000"/>
                </a:solidFill>
                <a:latin typeface="Times New Roman" panose="02020603050405020304" pitchFamily="18" charset="0"/>
              </a:rPr>
              <a:t> chất dẻo</a:t>
            </a:r>
            <a:r>
              <a:rPr lang="en-US" altLang="en-US" sz="3600" b="1">
                <a:solidFill>
                  <a:srgbClr val="000099"/>
                </a:solidFill>
                <a:latin typeface="Times New Roman" panose="02020603050405020304" pitchFamily="18" charset="0"/>
              </a:rPr>
              <a:t>.</a:t>
            </a:r>
          </a:p>
        </p:txBody>
      </p:sp>
      <p:pic>
        <p:nvPicPr>
          <p:cNvPr id="25606" name="Picture 11" descr="CHINA_COAL432">
            <a:extLst>
              <a:ext uri="{FF2B5EF4-FFF2-40B4-BE49-F238E27FC236}">
                <a16:creationId xmlns:a16="http://schemas.microsoft.com/office/drawing/2014/main" xmlns="" id="{289D5433-C307-425B-41E6-1A6ADA39DB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62400"/>
            <a:ext cx="35814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3" descr="anthracite-coal-for-heating">
            <a:extLst>
              <a:ext uri="{FF2B5EF4-FFF2-40B4-BE49-F238E27FC236}">
                <a16:creationId xmlns:a16="http://schemas.microsoft.com/office/drawing/2014/main" xmlns="" id="{71FD7AB2-1689-88C1-BC0E-7E646B8E7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09800"/>
            <a:ext cx="31242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4">
            <a:extLst>
              <a:ext uri="{FF2B5EF4-FFF2-40B4-BE49-F238E27FC236}">
                <a16:creationId xmlns:a16="http://schemas.microsoft.com/office/drawing/2014/main" xmlns="" id="{49E6445F-4254-56EC-9CF9-F1777E649F27}"/>
              </a:ext>
            </a:extLst>
          </p:cNvPr>
          <p:cNvSpPr>
            <a:spLocks noChangeArrowheads="1"/>
          </p:cNvSpPr>
          <p:nvPr/>
        </p:nvSpPr>
        <p:spPr bwMode="auto">
          <a:xfrm>
            <a:off x="3276600" y="5334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blinds(horizontal)">
                                      <p:cBhvr>
                                        <p:cTn id="7"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xmlns="" id="{C9074110-2D96-11CA-D476-01D5A864E97C}"/>
              </a:ext>
            </a:extLst>
          </p:cNvPr>
          <p:cNvSpPr txBox="1">
            <a:spLocks noChangeArrowheads="1"/>
          </p:cNvSpPr>
          <p:nvPr/>
        </p:nvSpPr>
        <p:spPr bwMode="auto">
          <a:xfrm>
            <a:off x="2895600" y="6096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pic>
        <p:nvPicPr>
          <p:cNvPr id="26627" name="Picture 6" descr="Baobi1b">
            <a:extLst>
              <a:ext uri="{FF2B5EF4-FFF2-40B4-BE49-F238E27FC236}">
                <a16:creationId xmlns:a16="http://schemas.microsoft.com/office/drawing/2014/main" xmlns="" id="{9EAF19FE-89DD-05F0-3C20-CC9BACDA7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43400"/>
            <a:ext cx="4000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bao%20ve%20ktc%20-%20dat%20hoa">
            <a:extLst>
              <a:ext uri="{FF2B5EF4-FFF2-40B4-BE49-F238E27FC236}">
                <a16:creationId xmlns:a16="http://schemas.microsoft.com/office/drawing/2014/main" xmlns="" id="{FD37CBAE-FACD-FF43-0E6C-AE0DFC68B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4114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descr="nhamaychinh">
            <a:extLst>
              <a:ext uri="{FF2B5EF4-FFF2-40B4-BE49-F238E27FC236}">
                <a16:creationId xmlns:a16="http://schemas.microsoft.com/office/drawing/2014/main" xmlns="" id="{CBEBA2E8-2182-8658-8A6E-0BBE8448B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3962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1">
            <a:extLst>
              <a:ext uri="{FF2B5EF4-FFF2-40B4-BE49-F238E27FC236}">
                <a16:creationId xmlns:a16="http://schemas.microsoft.com/office/drawing/2014/main" xmlns="" id="{F4E71661-742B-1B4D-8820-77ABD82E6A50}"/>
              </a:ext>
            </a:extLst>
          </p:cNvPr>
          <p:cNvSpPr txBox="1">
            <a:spLocks noChangeArrowheads="1"/>
          </p:cNvSpPr>
          <p:nvPr/>
        </p:nvSpPr>
        <p:spPr bwMode="auto">
          <a:xfrm>
            <a:off x="3200400" y="6324600"/>
            <a:ext cx="1143000" cy="3667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latin typeface="Times New Roman" panose="02020603050405020304" pitchFamily="18" charset="0"/>
              </a:rPr>
              <a:t>Đà Nẵng</a:t>
            </a:r>
          </a:p>
        </p:txBody>
      </p:sp>
      <p:sp>
        <p:nvSpPr>
          <p:cNvPr id="26631" name="Text Box 12">
            <a:extLst>
              <a:ext uri="{FF2B5EF4-FFF2-40B4-BE49-F238E27FC236}">
                <a16:creationId xmlns:a16="http://schemas.microsoft.com/office/drawing/2014/main" xmlns="" id="{67BC3109-A25A-DF86-0A98-845BFAE5754A}"/>
              </a:ext>
            </a:extLst>
          </p:cNvPr>
          <p:cNvSpPr txBox="1">
            <a:spLocks noChangeArrowheads="1"/>
          </p:cNvSpPr>
          <p:nvPr/>
        </p:nvSpPr>
        <p:spPr bwMode="auto">
          <a:xfrm>
            <a:off x="7543800" y="3581400"/>
            <a:ext cx="990600" cy="3667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latin typeface="Times New Roman" panose="02020603050405020304" pitchFamily="18" charset="0"/>
              </a:rPr>
              <a:t>Hà Nội</a:t>
            </a:r>
          </a:p>
        </p:txBody>
      </p:sp>
      <p:pic>
        <p:nvPicPr>
          <p:cNvPr id="26632" name="Picture 14" descr="avatar">
            <a:extLst>
              <a:ext uri="{FF2B5EF4-FFF2-40B4-BE49-F238E27FC236}">
                <a16:creationId xmlns:a16="http://schemas.microsoft.com/office/drawing/2014/main" xmlns="" id="{044F3216-652F-8DE2-FAC1-D32D19428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114800"/>
            <a:ext cx="40386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15">
            <a:extLst>
              <a:ext uri="{FF2B5EF4-FFF2-40B4-BE49-F238E27FC236}">
                <a16:creationId xmlns:a16="http://schemas.microsoft.com/office/drawing/2014/main" xmlns="" id="{8FD8A7B3-4D1E-7885-5AFE-F7D7CD097654}"/>
              </a:ext>
            </a:extLst>
          </p:cNvPr>
          <p:cNvSpPr txBox="1">
            <a:spLocks noChangeArrowheads="1"/>
          </p:cNvSpPr>
          <p:nvPr/>
        </p:nvSpPr>
        <p:spPr bwMode="auto">
          <a:xfrm>
            <a:off x="7162800" y="6400800"/>
            <a:ext cx="1447800" cy="3667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latin typeface="Times New Roman" panose="02020603050405020304" pitchFamily="18" charset="0"/>
              </a:rPr>
              <a:t>Bình Dương</a:t>
            </a:r>
          </a:p>
        </p:txBody>
      </p:sp>
      <p:sp>
        <p:nvSpPr>
          <p:cNvPr id="103440" name="Text Box 16">
            <a:extLst>
              <a:ext uri="{FF2B5EF4-FFF2-40B4-BE49-F238E27FC236}">
                <a16:creationId xmlns:a16="http://schemas.microsoft.com/office/drawing/2014/main" xmlns="" id="{84A10C0B-703E-5F58-6965-F666834F441D}"/>
              </a:ext>
            </a:extLst>
          </p:cNvPr>
          <p:cNvSpPr txBox="1">
            <a:spLocks noChangeArrowheads="1"/>
          </p:cNvSpPr>
          <p:nvPr/>
        </p:nvSpPr>
        <p:spPr bwMode="auto">
          <a:xfrm>
            <a:off x="2286000" y="1219200"/>
            <a:ext cx="434340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0000CC"/>
                </a:solidFill>
                <a:latin typeface="Times New Roman" panose="02020603050405020304" pitchFamily="18" charset="0"/>
              </a:rPr>
              <a:t>MỘT SỐ NHÀ MÁY SẢN XUẤT NHỰA</a:t>
            </a:r>
          </a:p>
        </p:txBody>
      </p:sp>
      <p:sp>
        <p:nvSpPr>
          <p:cNvPr id="26635" name="Rectangle 17">
            <a:extLst>
              <a:ext uri="{FF2B5EF4-FFF2-40B4-BE49-F238E27FC236}">
                <a16:creationId xmlns:a16="http://schemas.microsoft.com/office/drawing/2014/main" xmlns="" id="{4C920BEB-B6CB-C788-839C-09C456302D9E}"/>
              </a:ext>
            </a:extLst>
          </p:cNvPr>
          <p:cNvSpPr>
            <a:spLocks noChangeArrowheads="1"/>
          </p:cNvSpPr>
          <p:nvPr/>
        </p:nvSpPr>
        <p:spPr bwMode="auto">
          <a:xfrm>
            <a:off x="3429000" y="3810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40"/>
                                        </p:tgtEl>
                                        <p:attrNameLst>
                                          <p:attrName>style.visibility</p:attrName>
                                        </p:attrNameLst>
                                      </p:cBhvr>
                                      <p:to>
                                        <p:strVal val="visible"/>
                                      </p:to>
                                    </p:set>
                                    <p:animEffect transition="in" filter="blinds(horizontal)">
                                      <p:cBhvr>
                                        <p:cTn id="7" dur="500"/>
                                        <p:tgtEl>
                                          <p:spTgt spid="10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xmlns="" id="{CA411ADF-A3B3-523C-638B-1B6C194786C8}"/>
              </a:ext>
            </a:extLst>
          </p:cNvPr>
          <p:cNvSpPr>
            <a:spLocks noGrp="1" noChangeArrowheads="1"/>
          </p:cNvSpPr>
          <p:nvPr>
            <p:ph type="body" idx="4294967295"/>
          </p:nvPr>
        </p:nvSpPr>
        <p:spPr/>
        <p:txBody>
          <a:bodyPr/>
          <a:lstStyle/>
          <a:p>
            <a:pPr eaLnBrk="1" hangingPunct="1"/>
            <a:endParaRPr lang="vi-VN" altLang="en-US"/>
          </a:p>
        </p:txBody>
      </p:sp>
      <p:pic>
        <p:nvPicPr>
          <p:cNvPr id="55299" name="Picture 5" descr="BD20530_">
            <a:extLst>
              <a:ext uri="{FF2B5EF4-FFF2-40B4-BE49-F238E27FC236}">
                <a16:creationId xmlns:a16="http://schemas.microsoft.com/office/drawing/2014/main" xmlns="" id="{16F4E03D-B597-E64E-F9EF-EE1E08584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800600"/>
            <a:ext cx="1447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descr="BD20530_">
            <a:extLst>
              <a:ext uri="{FF2B5EF4-FFF2-40B4-BE49-F238E27FC236}">
                <a16:creationId xmlns:a16="http://schemas.microsoft.com/office/drawing/2014/main" xmlns="" id="{150B2D4A-CBE1-7517-3984-BB648A5994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50800"/>
            <a:ext cx="23145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BD20530_">
            <a:extLst>
              <a:ext uri="{FF2B5EF4-FFF2-40B4-BE49-F238E27FC236}">
                <a16:creationId xmlns:a16="http://schemas.microsoft.com/office/drawing/2014/main" xmlns="" id="{DC68A495-4356-9509-8E64-B0974D9FF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8575"/>
            <a:ext cx="13096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AutoShape 15">
            <a:extLst>
              <a:ext uri="{FF2B5EF4-FFF2-40B4-BE49-F238E27FC236}">
                <a16:creationId xmlns:a16="http://schemas.microsoft.com/office/drawing/2014/main" xmlns="" id="{05800FDF-7164-4FE6-ECBF-345C95B2CF0D}"/>
              </a:ext>
            </a:extLst>
          </p:cNvPr>
          <p:cNvSpPr>
            <a:spLocks noChangeArrowheads="1"/>
          </p:cNvSpPr>
          <p:nvPr/>
        </p:nvSpPr>
        <p:spPr bwMode="auto">
          <a:xfrm>
            <a:off x="762000" y="2971800"/>
            <a:ext cx="8001000" cy="1371600"/>
          </a:xfrm>
          <a:prstGeom prst="flowChartTerminator">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99"/>
                </a:solidFill>
              </a:rPr>
              <a:t>Kể tên một số đồ dùng làm bằng nhựa được </a:t>
            </a:r>
          </a:p>
          <a:p>
            <a:pPr eaLnBrk="1" hangingPunct="1"/>
            <a:r>
              <a:rPr lang="en-US" altLang="en-US" sz="2400" b="1">
                <a:solidFill>
                  <a:srgbClr val="000099"/>
                </a:solidFill>
              </a:rPr>
              <a:t>sử dụng trong gia đình?</a:t>
            </a:r>
          </a:p>
        </p:txBody>
      </p:sp>
      <p:pic>
        <p:nvPicPr>
          <p:cNvPr id="55303" name="Picture 18" descr="BD20530_">
            <a:extLst>
              <a:ext uri="{FF2B5EF4-FFF2-40B4-BE49-F238E27FC236}">
                <a16:creationId xmlns:a16="http://schemas.microsoft.com/office/drawing/2014/main" xmlns="" id="{9E51B086-EFB8-DE95-DF69-263EB8B48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74284">
            <a:off x="7479507" y="5139531"/>
            <a:ext cx="13096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22" descr="139">
            <a:extLst>
              <a:ext uri="{FF2B5EF4-FFF2-40B4-BE49-F238E27FC236}">
                <a16:creationId xmlns:a16="http://schemas.microsoft.com/office/drawing/2014/main" xmlns="" id="{7FEE8FE5-2E8C-A906-A35E-3249861524D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04800"/>
            <a:ext cx="1003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67"/>
                                        </p:tgtEl>
                                        <p:attrNameLst>
                                          <p:attrName>style.visibility</p:attrName>
                                        </p:attrNameLst>
                                      </p:cBhvr>
                                      <p:to>
                                        <p:strVal val="visible"/>
                                      </p:to>
                                    </p:set>
                                    <p:animEffect transition="in" filter="blinds(horizontal)">
                                      <p:cBhvr>
                                        <p:cTn id="7" dur="500"/>
                                        <p:tgtEl>
                                          <p:spTgt spid="49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5" descr="BD20530_">
            <a:extLst>
              <a:ext uri="{FF2B5EF4-FFF2-40B4-BE49-F238E27FC236}">
                <a16:creationId xmlns:a16="http://schemas.microsoft.com/office/drawing/2014/main" xmlns="" id="{58F5C612-5131-000B-B2A6-12A80DA78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800600"/>
            <a:ext cx="1447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BD20530_">
            <a:extLst>
              <a:ext uri="{FF2B5EF4-FFF2-40B4-BE49-F238E27FC236}">
                <a16:creationId xmlns:a16="http://schemas.microsoft.com/office/drawing/2014/main" xmlns="" id="{5D8F8CDD-38FF-7113-E0EA-9A38D1F5E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14288"/>
            <a:ext cx="23145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BD20530_">
            <a:extLst>
              <a:ext uri="{FF2B5EF4-FFF2-40B4-BE49-F238E27FC236}">
                <a16:creationId xmlns:a16="http://schemas.microsoft.com/office/drawing/2014/main" xmlns="" id="{220DB469-9A1A-73D1-7F0A-4A31551CF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8575"/>
            <a:ext cx="13096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6" name="AutoShape 14">
            <a:extLst>
              <a:ext uri="{FF2B5EF4-FFF2-40B4-BE49-F238E27FC236}">
                <a16:creationId xmlns:a16="http://schemas.microsoft.com/office/drawing/2014/main" xmlns="" id="{19F1BEA5-4A9F-492D-D1DC-6C3CE14CB072}"/>
              </a:ext>
            </a:extLst>
          </p:cNvPr>
          <p:cNvSpPr>
            <a:spLocks noChangeArrowheads="1"/>
          </p:cNvSpPr>
          <p:nvPr/>
        </p:nvSpPr>
        <p:spPr bwMode="auto">
          <a:xfrm>
            <a:off x="1066800" y="3810000"/>
            <a:ext cx="7543800" cy="1752600"/>
          </a:xfrm>
          <a:prstGeom prst="horizontalScroll">
            <a:avLst>
              <a:gd name="adj" fmla="val 12500"/>
            </a:avLst>
          </a:prstGeom>
          <a:solidFill>
            <a:srgbClr val="FF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99"/>
                </a:solidFill>
              </a:rPr>
              <a:t> </a:t>
            </a:r>
            <a:r>
              <a:rPr lang="en-US" altLang="en-US" sz="2800" b="1">
                <a:solidFill>
                  <a:srgbClr val="000099"/>
                </a:solidFill>
                <a:latin typeface="Times New Roman" panose="02020603050405020304" pitchFamily="18" charset="0"/>
              </a:rPr>
              <a:t>Chất dẻo có tính chất chung là cách điện, </a:t>
            </a:r>
          </a:p>
          <a:p>
            <a:pPr eaLnBrk="1" hangingPunct="1"/>
            <a:r>
              <a:rPr lang="en-US" altLang="en-US" sz="2800" b="1">
                <a:solidFill>
                  <a:srgbClr val="000099"/>
                </a:solidFill>
                <a:latin typeface="Times New Roman" panose="02020603050405020304" pitchFamily="18" charset="0"/>
              </a:rPr>
              <a:t>cách nhiệt, nhẹ,rất bền,khó vỡ,có tính dẻo</a:t>
            </a:r>
          </a:p>
          <a:p>
            <a:pPr eaLnBrk="1" hangingPunct="1"/>
            <a:r>
              <a:rPr lang="en-US" altLang="en-US" sz="2800" b="1">
                <a:solidFill>
                  <a:srgbClr val="000099"/>
                </a:solidFill>
                <a:latin typeface="Times New Roman" panose="02020603050405020304" pitchFamily="18" charset="0"/>
              </a:rPr>
              <a:t> ở nhiệt đô cao.</a:t>
            </a:r>
          </a:p>
        </p:txBody>
      </p:sp>
      <p:sp>
        <p:nvSpPr>
          <p:cNvPr id="59409" name="AutoShape 17">
            <a:extLst>
              <a:ext uri="{FF2B5EF4-FFF2-40B4-BE49-F238E27FC236}">
                <a16:creationId xmlns:a16="http://schemas.microsoft.com/office/drawing/2014/main" xmlns="" id="{AC688AE9-F5BD-8977-673A-3A80C1E74A43}"/>
              </a:ext>
            </a:extLst>
          </p:cNvPr>
          <p:cNvSpPr>
            <a:spLocks noGrp="1" noChangeArrowheads="1"/>
          </p:cNvSpPr>
          <p:nvPr>
            <p:ph type="title"/>
          </p:nvPr>
        </p:nvSpPr>
        <p:spPr>
          <a:xfrm>
            <a:off x="609600" y="2286000"/>
            <a:ext cx="8229600" cy="1143000"/>
          </a:xfrm>
          <a:prstGeom prst="wedgeEllipseCallout">
            <a:avLst>
              <a:gd name="adj1" fmla="val 8491"/>
              <a:gd name="adj2" fmla="val 122708"/>
            </a:avLst>
          </a:prstGeom>
          <a:solidFill>
            <a:srgbClr val="FFFFCC"/>
          </a:solidFill>
          <a:ln>
            <a:solidFill>
              <a:schemeClr val="tx1"/>
            </a:solidFill>
            <a:miter lim="800000"/>
            <a:headEnd/>
            <a:tailEnd/>
          </a:ln>
        </p:spPr>
        <p:txBody>
          <a:bodyPr/>
          <a:lstStyle/>
          <a:p>
            <a:pPr eaLnBrk="1" hangingPunct="1"/>
            <a:r>
              <a:rPr lang="en-US" altLang="en-US" sz="2900" b="1">
                <a:solidFill>
                  <a:srgbClr val="0000CC"/>
                </a:solidFill>
                <a:latin typeface="Times New Roman" panose="02020603050405020304" pitchFamily="18" charset="0"/>
              </a:rPr>
              <a:t>Nêu tính chất chung của chất dẻo?</a:t>
            </a:r>
          </a:p>
        </p:txBody>
      </p:sp>
      <p:sp>
        <p:nvSpPr>
          <p:cNvPr id="27655" name="Text Box 21">
            <a:extLst>
              <a:ext uri="{FF2B5EF4-FFF2-40B4-BE49-F238E27FC236}">
                <a16:creationId xmlns:a16="http://schemas.microsoft.com/office/drawing/2014/main" xmlns="" id="{7F9A4F53-563B-6848-D26C-96D44DB8AE36}"/>
              </a:ext>
            </a:extLst>
          </p:cNvPr>
          <p:cNvSpPr txBox="1">
            <a:spLocks noChangeArrowheads="1"/>
          </p:cNvSpPr>
          <p:nvPr/>
        </p:nvSpPr>
        <p:spPr bwMode="auto">
          <a:xfrm>
            <a:off x="2971800" y="685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sp>
        <p:nvSpPr>
          <p:cNvPr id="27656" name="Rectangle 22">
            <a:extLst>
              <a:ext uri="{FF2B5EF4-FFF2-40B4-BE49-F238E27FC236}">
                <a16:creationId xmlns:a16="http://schemas.microsoft.com/office/drawing/2014/main" xmlns="" id="{E7D99A9A-F992-A7BB-0843-152A726ED0B9}"/>
              </a:ext>
            </a:extLst>
          </p:cNvPr>
          <p:cNvSpPr>
            <a:spLocks noChangeArrowheads="1"/>
          </p:cNvSpPr>
          <p:nvPr/>
        </p:nvSpPr>
        <p:spPr bwMode="auto">
          <a:xfrm>
            <a:off x="990600" y="11430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sng">
                <a:solidFill>
                  <a:srgbClr val="FF0000"/>
                </a:solidFill>
                <a:latin typeface="Times New Roman" panose="02020603050405020304" pitchFamily="18" charset="0"/>
              </a:rPr>
              <a:t>2.Tính chất, công dụng </a:t>
            </a:r>
            <a:r>
              <a:rPr lang="en-US" altLang="en-US" sz="3600" b="1" u="sng">
                <a:solidFill>
                  <a:srgbClr val="FF0000"/>
                </a:solidFill>
                <a:latin typeface=".VnTime" pitchFamily="34" charset="0"/>
              </a:rPr>
              <a:t>cña</a:t>
            </a:r>
            <a:r>
              <a:rPr lang="en-US" altLang="en-US" sz="3600" b="1" u="sng">
                <a:solidFill>
                  <a:srgbClr val="FF0000"/>
                </a:solidFill>
                <a:latin typeface="Times New Roman" panose="02020603050405020304" pitchFamily="18" charset="0"/>
              </a:rPr>
              <a:t> chất dẻo</a:t>
            </a:r>
            <a:r>
              <a:rPr lang="en-US" altLang="en-US" sz="3600" b="1">
                <a:solidFill>
                  <a:srgbClr val="000099"/>
                </a:solidFill>
                <a:latin typeface="Times New Roman" panose="02020603050405020304" pitchFamily="18" charset="0"/>
              </a:rPr>
              <a:t>.</a:t>
            </a:r>
          </a:p>
        </p:txBody>
      </p:sp>
      <p:sp>
        <p:nvSpPr>
          <p:cNvPr id="27657" name="Rectangle 23">
            <a:extLst>
              <a:ext uri="{FF2B5EF4-FFF2-40B4-BE49-F238E27FC236}">
                <a16:creationId xmlns:a16="http://schemas.microsoft.com/office/drawing/2014/main" xmlns="" id="{AE5AD575-F025-8E5F-48E6-D3C6E5E6D44C}"/>
              </a:ext>
            </a:extLst>
          </p:cNvPr>
          <p:cNvSpPr>
            <a:spLocks noChangeArrowheads="1"/>
          </p:cNvSpPr>
          <p:nvPr/>
        </p:nvSpPr>
        <p:spPr bwMode="auto">
          <a:xfrm>
            <a:off x="3581400" y="3810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9409"/>
                                        </p:tgtEl>
                                        <p:attrNameLst>
                                          <p:attrName>style.visibility</p:attrName>
                                        </p:attrNameLst>
                                      </p:cBhvr>
                                      <p:to>
                                        <p:strVal val="visible"/>
                                      </p:to>
                                    </p:set>
                                    <p:anim calcmode="lin" valueType="num">
                                      <p:cBhvr>
                                        <p:cTn id="7" dur="500" fill="hold"/>
                                        <p:tgtEl>
                                          <p:spTgt spid="59409"/>
                                        </p:tgtEl>
                                        <p:attrNameLst>
                                          <p:attrName>ppt_w</p:attrName>
                                        </p:attrNameLst>
                                      </p:cBhvr>
                                      <p:tavLst>
                                        <p:tav tm="0">
                                          <p:val>
                                            <p:fltVal val="0"/>
                                          </p:val>
                                        </p:tav>
                                        <p:tav tm="100000">
                                          <p:val>
                                            <p:strVal val="#ppt_w"/>
                                          </p:val>
                                        </p:tav>
                                      </p:tavLst>
                                    </p:anim>
                                    <p:anim calcmode="lin" valueType="num">
                                      <p:cBhvr>
                                        <p:cTn id="8" dur="500" fill="hold"/>
                                        <p:tgtEl>
                                          <p:spTgt spid="5940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59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animBg="1" autoUpdateAnimBg="0"/>
      <p:bldP spid="5940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xmlns="" id="{C74399AB-2361-8589-505B-76B174F6E196}"/>
              </a:ext>
            </a:extLst>
          </p:cNvPr>
          <p:cNvSpPr txBox="1">
            <a:spLocks noChangeArrowheads="1"/>
          </p:cNvSpPr>
          <p:nvPr/>
        </p:nvSpPr>
        <p:spPr bwMode="auto">
          <a:xfrm>
            <a:off x="2819400" y="6096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sp>
        <p:nvSpPr>
          <p:cNvPr id="28675" name="Rectangle 5">
            <a:extLst>
              <a:ext uri="{FF2B5EF4-FFF2-40B4-BE49-F238E27FC236}">
                <a16:creationId xmlns:a16="http://schemas.microsoft.com/office/drawing/2014/main" xmlns="" id="{29626ACC-CE95-540F-A48F-DAD3406BCB5B}"/>
              </a:ext>
            </a:extLst>
          </p:cNvPr>
          <p:cNvSpPr>
            <a:spLocks noChangeArrowheads="1"/>
          </p:cNvSpPr>
          <p:nvPr/>
        </p:nvSpPr>
        <p:spPr bwMode="auto">
          <a:xfrm>
            <a:off x="990600" y="10668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rgbClr val="FF0000"/>
                </a:solidFill>
                <a:latin typeface="Times New Roman" panose="02020603050405020304" pitchFamily="18" charset="0"/>
              </a:rPr>
              <a:t>2.Tính chất, công dụng </a:t>
            </a:r>
            <a:r>
              <a:rPr lang="en-US" altLang="en-US" sz="2800" b="1" u="sng">
                <a:solidFill>
                  <a:srgbClr val="FF0000"/>
                </a:solidFill>
                <a:latin typeface=".VnTime" pitchFamily="34" charset="0"/>
              </a:rPr>
              <a:t>cña</a:t>
            </a:r>
            <a:r>
              <a:rPr lang="en-US" altLang="en-US" sz="2800" b="1" u="sng">
                <a:solidFill>
                  <a:srgbClr val="FF0000"/>
                </a:solidFill>
                <a:latin typeface="Times New Roman" panose="02020603050405020304" pitchFamily="18" charset="0"/>
              </a:rPr>
              <a:t> chất dẻo</a:t>
            </a:r>
            <a:r>
              <a:rPr lang="en-US" altLang="en-US" sz="2800" b="1">
                <a:solidFill>
                  <a:srgbClr val="000099"/>
                </a:solidFill>
                <a:latin typeface="Times New Roman" panose="02020603050405020304" pitchFamily="18" charset="0"/>
              </a:rPr>
              <a:t>.</a:t>
            </a:r>
          </a:p>
        </p:txBody>
      </p:sp>
      <p:pic>
        <p:nvPicPr>
          <p:cNvPr id="28676" name="Picture 7" descr="408">
            <a:extLst>
              <a:ext uri="{FF2B5EF4-FFF2-40B4-BE49-F238E27FC236}">
                <a16:creationId xmlns:a16="http://schemas.microsoft.com/office/drawing/2014/main" xmlns="" id="{9C1C93DB-D187-CDE8-5CBA-6F9F6E269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medium_9793_GL-140-35">
            <a:extLst>
              <a:ext uri="{FF2B5EF4-FFF2-40B4-BE49-F238E27FC236}">
                <a16:creationId xmlns:a16="http://schemas.microsoft.com/office/drawing/2014/main" xmlns="" id="{6C350BEA-01EF-7165-5AEC-F43AACF39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76775"/>
            <a:ext cx="21907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1" descr="medium_1157_B01B0DE06490A17462052BD9C870E608">
            <a:extLst>
              <a:ext uri="{FF2B5EF4-FFF2-40B4-BE49-F238E27FC236}">
                <a16:creationId xmlns:a16="http://schemas.microsoft.com/office/drawing/2014/main" xmlns="" id="{B033B182-A28A-7170-6F3B-0B2CE09B5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14800"/>
            <a:ext cx="40386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3" descr="ong-ppr-00">
            <a:extLst>
              <a:ext uri="{FF2B5EF4-FFF2-40B4-BE49-F238E27FC236}">
                <a16:creationId xmlns:a16="http://schemas.microsoft.com/office/drawing/2014/main" xmlns="" id="{F730951C-D872-C20B-03D0-4D404A4AD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526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5" descr="am-sieu-toc-Daewoo-DWK-068-1,7-lit-small9595_1">
            <a:extLst>
              <a:ext uri="{FF2B5EF4-FFF2-40B4-BE49-F238E27FC236}">
                <a16:creationId xmlns:a16="http://schemas.microsoft.com/office/drawing/2014/main" xmlns="" id="{BA43551D-5475-17E7-C3C3-EA20D258AC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648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7" descr="20112821042805KA300">
            <a:extLst>
              <a:ext uri="{FF2B5EF4-FFF2-40B4-BE49-F238E27FC236}">
                <a16:creationId xmlns:a16="http://schemas.microsoft.com/office/drawing/2014/main" xmlns="" id="{373BCC6A-FC83-9672-B885-71B50FE45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828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8">
            <a:extLst>
              <a:ext uri="{FF2B5EF4-FFF2-40B4-BE49-F238E27FC236}">
                <a16:creationId xmlns:a16="http://schemas.microsoft.com/office/drawing/2014/main" xmlns="" id="{2EAE3364-7A17-57A2-4F24-DFA38781182A}"/>
              </a:ext>
            </a:extLst>
          </p:cNvPr>
          <p:cNvSpPr>
            <a:spLocks noChangeArrowheads="1"/>
          </p:cNvSpPr>
          <p:nvPr/>
        </p:nvSpPr>
        <p:spPr bwMode="auto">
          <a:xfrm>
            <a:off x="3276600" y="3048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5" descr="BD20530_">
            <a:extLst>
              <a:ext uri="{FF2B5EF4-FFF2-40B4-BE49-F238E27FC236}">
                <a16:creationId xmlns:a16="http://schemas.microsoft.com/office/drawing/2014/main" xmlns="" id="{D9A85CAA-86BF-BB36-39A8-8AE2D0D7B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4800600"/>
            <a:ext cx="1447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BD20530_">
            <a:extLst>
              <a:ext uri="{FF2B5EF4-FFF2-40B4-BE49-F238E27FC236}">
                <a16:creationId xmlns:a16="http://schemas.microsoft.com/office/drawing/2014/main" xmlns="" id="{9184950B-858A-8796-5E21-32B155EB4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5562600"/>
            <a:ext cx="2390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BD20530_">
            <a:extLst>
              <a:ext uri="{FF2B5EF4-FFF2-40B4-BE49-F238E27FC236}">
                <a16:creationId xmlns:a16="http://schemas.microsoft.com/office/drawing/2014/main" xmlns="" id="{29577FAC-37FC-99B6-4538-49FDCCF42C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 y="-14288"/>
            <a:ext cx="231457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BD20530_">
            <a:extLst>
              <a:ext uri="{FF2B5EF4-FFF2-40B4-BE49-F238E27FC236}">
                <a16:creationId xmlns:a16="http://schemas.microsoft.com/office/drawing/2014/main" xmlns="" id="{26A9A92E-CFD5-256B-9495-605873565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8575"/>
            <a:ext cx="130968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19">
            <a:extLst>
              <a:ext uri="{FF2B5EF4-FFF2-40B4-BE49-F238E27FC236}">
                <a16:creationId xmlns:a16="http://schemas.microsoft.com/office/drawing/2014/main" xmlns="" id="{5CBAB413-6E25-17D4-E09A-1F2BFC3272A0}"/>
              </a:ext>
            </a:extLst>
          </p:cNvPr>
          <p:cNvSpPr>
            <a:spLocks noGrp="1" noChangeArrowheads="1"/>
          </p:cNvSpPr>
          <p:nvPr>
            <p:ph type="body" idx="1"/>
          </p:nvPr>
        </p:nvSpPr>
        <p:spPr>
          <a:xfrm>
            <a:off x="304800" y="1676400"/>
            <a:ext cx="8229600" cy="2209800"/>
          </a:xfrm>
          <a:prstGeom prst="horizontalScroll">
            <a:avLst>
              <a:gd name="adj" fmla="val 12500"/>
            </a:avLst>
          </a:prstGeom>
          <a:solidFill>
            <a:srgbClr val="FFFFCC"/>
          </a:solidFill>
          <a:ln>
            <a:solidFill>
              <a:schemeClr val="tx1"/>
            </a:solidFill>
            <a:round/>
            <a:headEnd/>
            <a:tailEnd/>
          </a:ln>
        </p:spPr>
        <p:txBody>
          <a:bodyPr/>
          <a:lstStyle/>
          <a:p>
            <a:pPr eaLnBrk="1" hangingPunct="1">
              <a:spcBef>
                <a:spcPct val="0"/>
              </a:spcBef>
              <a:buFont typeface="Wingdings" panose="05000000000000000000" pitchFamily="2" charset="2"/>
              <a:buNone/>
            </a:pPr>
            <a:r>
              <a:rPr lang="en-US" altLang="en-US" sz="2800" b="1">
                <a:solidFill>
                  <a:srgbClr val="000099"/>
                </a:solidFill>
                <a:latin typeface="Times New Roman" panose="02020603050405020304" pitchFamily="18" charset="0"/>
              </a:rPr>
              <a:t>Ngày nay, chất dẻo có thể thay thế những vật liệu nào để chế tạo ra những sản phẩm thường dùng hàng ngày? tại sao?</a:t>
            </a:r>
          </a:p>
        </p:txBody>
      </p:sp>
      <p:sp>
        <p:nvSpPr>
          <p:cNvPr id="40987" name="AutoShape 27">
            <a:extLst>
              <a:ext uri="{FF2B5EF4-FFF2-40B4-BE49-F238E27FC236}">
                <a16:creationId xmlns:a16="http://schemas.microsoft.com/office/drawing/2014/main" xmlns="" id="{4DF79CAA-7F9E-8BA1-F446-867FC4525A8D}"/>
              </a:ext>
            </a:extLst>
          </p:cNvPr>
          <p:cNvSpPr>
            <a:spLocks noChangeArrowheads="1"/>
          </p:cNvSpPr>
          <p:nvPr/>
        </p:nvSpPr>
        <p:spPr bwMode="auto">
          <a:xfrm>
            <a:off x="381000" y="3733800"/>
            <a:ext cx="8229600" cy="2895600"/>
          </a:xfrm>
          <a:prstGeom prst="horizontalScroll">
            <a:avLst>
              <a:gd name="adj" fmla="val 12500"/>
            </a:avLst>
          </a:prstGeom>
          <a:solidFill>
            <a:srgbClr val="FFCCFF"/>
          </a:solidFill>
          <a:ln w="9525">
            <a:solidFill>
              <a:srgbClr val="FF00FF"/>
            </a:solidFill>
            <a:round/>
            <a:headEnd/>
            <a:tailEnd/>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99"/>
                </a:solidFill>
                <a:latin typeface="Times New Roman" panose="02020603050405020304" pitchFamily="18" charset="0"/>
              </a:rPr>
              <a:t>Ngày nay, các sản phẩm làm ra từ chất dẻo được dùng rộng rãi để thay thế  cho các sản phẩm làm bằng gỗ ,da, thuỷ tinh, vải và kim loại vì chúng không đắt tiền, tiện dụng, và có nhiều màu sắc đẹp.</a:t>
            </a:r>
          </a:p>
        </p:txBody>
      </p:sp>
      <p:sp>
        <p:nvSpPr>
          <p:cNvPr id="29704" name="Text Box 28">
            <a:extLst>
              <a:ext uri="{FF2B5EF4-FFF2-40B4-BE49-F238E27FC236}">
                <a16:creationId xmlns:a16="http://schemas.microsoft.com/office/drawing/2014/main" xmlns="" id="{A7041BF1-0419-47BD-D95A-C350F92E15AF}"/>
              </a:ext>
            </a:extLst>
          </p:cNvPr>
          <p:cNvSpPr txBox="1">
            <a:spLocks noChangeArrowheads="1"/>
          </p:cNvSpPr>
          <p:nvPr/>
        </p:nvSpPr>
        <p:spPr bwMode="auto">
          <a:xfrm>
            <a:off x="3048000" y="3810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sp>
        <p:nvSpPr>
          <p:cNvPr id="29705" name="Rectangle 29">
            <a:extLst>
              <a:ext uri="{FF2B5EF4-FFF2-40B4-BE49-F238E27FC236}">
                <a16:creationId xmlns:a16="http://schemas.microsoft.com/office/drawing/2014/main" xmlns="" id="{BDD0E9C6-38BC-C1BD-D5A5-F4CD547CC67E}"/>
              </a:ext>
            </a:extLst>
          </p:cNvPr>
          <p:cNvSpPr>
            <a:spLocks noChangeArrowheads="1"/>
          </p:cNvSpPr>
          <p:nvPr/>
        </p:nvSpPr>
        <p:spPr bwMode="auto">
          <a:xfrm>
            <a:off x="990600" y="11430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sng">
                <a:solidFill>
                  <a:srgbClr val="FF0000"/>
                </a:solidFill>
                <a:latin typeface="Times New Roman" panose="02020603050405020304" pitchFamily="18" charset="0"/>
              </a:rPr>
              <a:t>2.Tính chất, công dụng </a:t>
            </a:r>
            <a:r>
              <a:rPr lang="en-US" altLang="en-US" sz="3600" b="1" u="sng">
                <a:solidFill>
                  <a:srgbClr val="FF0000"/>
                </a:solidFill>
                <a:latin typeface=".VnTime" pitchFamily="34" charset="0"/>
              </a:rPr>
              <a:t>cña</a:t>
            </a:r>
            <a:r>
              <a:rPr lang="en-US" altLang="en-US" sz="3600" b="1" u="sng">
                <a:solidFill>
                  <a:srgbClr val="FF0000"/>
                </a:solidFill>
                <a:latin typeface="Times New Roman" panose="02020603050405020304" pitchFamily="18" charset="0"/>
              </a:rPr>
              <a:t> chất dẻo</a:t>
            </a:r>
            <a:r>
              <a:rPr lang="en-US" altLang="en-US" sz="3600" b="1">
                <a:solidFill>
                  <a:srgbClr val="000099"/>
                </a:solidFill>
                <a:latin typeface="Times New Roman" panose="02020603050405020304" pitchFamily="18" charset="0"/>
              </a:rPr>
              <a:t>.</a:t>
            </a:r>
          </a:p>
        </p:txBody>
      </p:sp>
      <p:sp>
        <p:nvSpPr>
          <p:cNvPr id="29706" name="Rectangle 30">
            <a:extLst>
              <a:ext uri="{FF2B5EF4-FFF2-40B4-BE49-F238E27FC236}">
                <a16:creationId xmlns:a16="http://schemas.microsoft.com/office/drawing/2014/main" xmlns="" id="{23E00F66-1F6A-A3C5-E24B-3EC98FE2CF5C}"/>
              </a:ext>
            </a:extLst>
          </p:cNvPr>
          <p:cNvSpPr>
            <a:spLocks noChangeArrowheads="1"/>
          </p:cNvSpPr>
          <p:nvPr/>
        </p:nvSpPr>
        <p:spPr bwMode="auto">
          <a:xfrm>
            <a:off x="3657600" y="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0987"/>
                                        </p:tgtEl>
                                        <p:attrNameLst>
                                          <p:attrName>style.visibility</p:attrName>
                                        </p:attrNameLst>
                                      </p:cBhvr>
                                      <p:to>
                                        <p:strVal val="visible"/>
                                      </p:to>
                                    </p:set>
                                    <p:animEffect transition="in" filter="diamond(in)">
                                      <p:cBhvr>
                                        <p:cTn id="7" dur="2000"/>
                                        <p:tgtEl>
                                          <p:spTgt spid="40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xmlns="" id="{B791FA99-D33D-72A9-D7F5-72FFD1872D4E}"/>
              </a:ext>
            </a:extLst>
          </p:cNvPr>
          <p:cNvSpPr>
            <a:spLocks noChangeArrowheads="1"/>
          </p:cNvSpPr>
          <p:nvPr/>
        </p:nvSpPr>
        <p:spPr bwMode="auto">
          <a:xfrm>
            <a:off x="1590675" y="242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graphicFrame>
        <p:nvGraphicFramePr>
          <p:cNvPr id="70660" name="Object 4">
            <a:extLst>
              <a:ext uri="{FF2B5EF4-FFF2-40B4-BE49-F238E27FC236}">
                <a16:creationId xmlns:a16="http://schemas.microsoft.com/office/drawing/2014/main" xmlns="" id="{3642E643-708E-B038-4125-E19CD463FF73}"/>
              </a:ext>
            </a:extLst>
          </p:cNvPr>
          <p:cNvGraphicFramePr>
            <a:graphicFrameLocks noChangeAspect="1"/>
          </p:cNvGraphicFramePr>
          <p:nvPr/>
        </p:nvGraphicFramePr>
        <p:xfrm>
          <a:off x="381000" y="1600200"/>
          <a:ext cx="8077200" cy="5410200"/>
        </p:xfrm>
        <a:graphic>
          <a:graphicData uri="http://schemas.openxmlformats.org/presentationml/2006/ole">
            <mc:AlternateContent xmlns:mc="http://schemas.openxmlformats.org/markup-compatibility/2006">
              <mc:Choice xmlns:v="urn:schemas-microsoft-com:vml" Requires="v">
                <p:oleObj spid="_x0000_s1027" r:id="rId3" imgW="5817108" imgH="8611362" progId="Word.Picture.8">
                  <p:embed/>
                </p:oleObj>
              </mc:Choice>
              <mc:Fallback>
                <p:oleObj r:id="rId3" imgW="5817108" imgH="8611362"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80772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1033">
            <a:extLst>
              <a:ext uri="{FF2B5EF4-FFF2-40B4-BE49-F238E27FC236}">
                <a16:creationId xmlns:a16="http://schemas.microsoft.com/office/drawing/2014/main" xmlns="" id="{DD4E7BF8-EFBE-5D8C-2E93-CBEB2E70039C}"/>
              </a:ext>
            </a:extLst>
          </p:cNvPr>
          <p:cNvSpPr txBox="1">
            <a:spLocks noChangeArrowheads="1"/>
          </p:cNvSpPr>
          <p:nvPr/>
        </p:nvSpPr>
        <p:spPr bwMode="auto">
          <a:xfrm>
            <a:off x="1371600" y="1066800"/>
            <a:ext cx="5486400" cy="4254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CC"/>
                </a:solidFill>
                <a:latin typeface="Times New Roman" panose="02020603050405020304" pitchFamily="18" charset="0"/>
              </a:rPr>
              <a:t>MỘT SỐ ĐỒ DÙNG LÀM RA TỪ CHẤT DẺO</a:t>
            </a:r>
          </a:p>
        </p:txBody>
      </p:sp>
      <p:pic>
        <p:nvPicPr>
          <p:cNvPr id="72714" name="Picture 1034" descr="14">
            <a:hlinkClick r:id="rId5"/>
            <a:extLst>
              <a:ext uri="{FF2B5EF4-FFF2-40B4-BE49-F238E27FC236}">
                <a16:creationId xmlns:a16="http://schemas.microsoft.com/office/drawing/2014/main" xmlns="" id="{7E6C3D29-676F-B8D1-636B-E7C923BF5B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419600"/>
            <a:ext cx="1714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35">
            <a:extLst>
              <a:ext uri="{FF2B5EF4-FFF2-40B4-BE49-F238E27FC236}">
                <a16:creationId xmlns:a16="http://schemas.microsoft.com/office/drawing/2014/main" xmlns="" id="{03D583C6-943E-6B98-9C63-AE529DBD9CAF}"/>
              </a:ext>
            </a:extLst>
          </p:cNvPr>
          <p:cNvSpPr>
            <a:spLocks noChangeArrowheads="1"/>
          </p:cNvSpPr>
          <p:nvPr/>
        </p:nvSpPr>
        <p:spPr bwMode="auto">
          <a:xfrm>
            <a:off x="3581400" y="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
        <p:nvSpPr>
          <p:cNvPr id="1031" name="Rectangle 8">
            <a:extLst>
              <a:ext uri="{FF2B5EF4-FFF2-40B4-BE49-F238E27FC236}">
                <a16:creationId xmlns:a16="http://schemas.microsoft.com/office/drawing/2014/main" xmlns="" id="{24407667-85D1-8495-489C-D7143AF886E4}"/>
              </a:ext>
            </a:extLst>
          </p:cNvPr>
          <p:cNvSpPr>
            <a:spLocks noChangeArrowheads="1"/>
          </p:cNvSpPr>
          <p:nvPr/>
        </p:nvSpPr>
        <p:spPr bwMode="auto">
          <a:xfrm>
            <a:off x="3200400" y="381000"/>
            <a:ext cx="2241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6600"/>
                </a:solidFill>
              </a:rPr>
              <a:t>Chất 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diamond(in)">
                                      <p:cBhvr>
                                        <p:cTn id="7" dur="500"/>
                                        <p:tgtEl>
                                          <p:spTgt spid="70660"/>
                                        </p:tgtEl>
                                      </p:cBhvr>
                                    </p:animEffect>
                                  </p:childTnLst>
                                </p:cTn>
                              </p:par>
                              <p:par>
                                <p:cTn id="8" presetID="21" presetClass="entr" presetSubtype="4" fill="hold" nodeType="withEffect">
                                  <p:stCondLst>
                                    <p:cond delay="0"/>
                                  </p:stCondLst>
                                  <p:childTnLst>
                                    <p:set>
                                      <p:cBhvr>
                                        <p:cTn id="9" dur="1" fill="hold">
                                          <p:stCondLst>
                                            <p:cond delay="0"/>
                                          </p:stCondLst>
                                        </p:cTn>
                                        <p:tgtEl>
                                          <p:spTgt spid="72714"/>
                                        </p:tgtEl>
                                        <p:attrNameLst>
                                          <p:attrName>style.visibility</p:attrName>
                                        </p:attrNameLst>
                                      </p:cBhvr>
                                      <p:to>
                                        <p:strVal val="visible"/>
                                      </p:to>
                                    </p:set>
                                    <p:animEffect transition="in" filter="wheel(4)">
                                      <p:cBhvr>
                                        <p:cTn id="10" dur="2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a:extLst>
              <a:ext uri="{FF2B5EF4-FFF2-40B4-BE49-F238E27FC236}">
                <a16:creationId xmlns:a16="http://schemas.microsoft.com/office/drawing/2014/main" xmlns="" id="{43411EC0-3C24-CBC9-2FFF-51CDA4C50EC8}"/>
              </a:ext>
            </a:extLst>
          </p:cNvPr>
          <p:cNvSpPr txBox="1">
            <a:spLocks noChangeArrowheads="1"/>
          </p:cNvSpPr>
          <p:nvPr/>
        </p:nvSpPr>
        <p:spPr bwMode="auto">
          <a:xfrm>
            <a:off x="2971800" y="304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pic>
        <p:nvPicPr>
          <p:cNvPr id="31747" name="Picture 4" descr="de1bb93-nhe1bbb1a">
            <a:extLst>
              <a:ext uri="{FF2B5EF4-FFF2-40B4-BE49-F238E27FC236}">
                <a16:creationId xmlns:a16="http://schemas.microsoft.com/office/drawing/2014/main" xmlns="" id="{93209498-8BBC-8FDE-56EB-152D90C18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2011_04_15-16_01_32pcmy">
            <a:extLst>
              <a:ext uri="{FF2B5EF4-FFF2-40B4-BE49-F238E27FC236}">
                <a16:creationId xmlns:a16="http://schemas.microsoft.com/office/drawing/2014/main" xmlns="" id="{541C0EEA-D407-509E-6A96-8BE6DCE1D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04938"/>
            <a:ext cx="30480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do-choi1">
            <a:extLst>
              <a:ext uri="{FF2B5EF4-FFF2-40B4-BE49-F238E27FC236}">
                <a16:creationId xmlns:a16="http://schemas.microsoft.com/office/drawing/2014/main" xmlns="" id="{A4EAC02D-3953-8AD6-E4A1-502318DA8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28194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 descr="0112201001recycleditems">
            <a:extLst>
              <a:ext uri="{FF2B5EF4-FFF2-40B4-BE49-F238E27FC236}">
                <a16:creationId xmlns:a16="http://schemas.microsoft.com/office/drawing/2014/main" xmlns="" id="{383DD0AC-F0BC-A8F3-3505-44D65C2E26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1447800"/>
            <a:ext cx="295275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2" descr="ap_20080928013454152">
            <a:extLst>
              <a:ext uri="{FF2B5EF4-FFF2-40B4-BE49-F238E27FC236}">
                <a16:creationId xmlns:a16="http://schemas.microsoft.com/office/drawing/2014/main" xmlns="" id="{76E78E89-2F2B-F37D-642B-5FC32D302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10000"/>
            <a:ext cx="49911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1" name="Text Box 13">
            <a:extLst>
              <a:ext uri="{FF2B5EF4-FFF2-40B4-BE49-F238E27FC236}">
                <a16:creationId xmlns:a16="http://schemas.microsoft.com/office/drawing/2014/main" xmlns="" id="{043DB565-FD99-88BC-2869-AF13222A254E}"/>
              </a:ext>
            </a:extLst>
          </p:cNvPr>
          <p:cNvSpPr txBox="1">
            <a:spLocks noChangeArrowheads="1"/>
          </p:cNvSpPr>
          <p:nvPr/>
        </p:nvSpPr>
        <p:spPr bwMode="auto">
          <a:xfrm>
            <a:off x="3200400" y="914400"/>
            <a:ext cx="228600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6600CC"/>
                </a:solidFill>
              </a:rPr>
              <a:t>ĐỒ NHỰA TÁI CHẾ</a:t>
            </a:r>
          </a:p>
        </p:txBody>
      </p:sp>
      <p:sp>
        <p:nvSpPr>
          <p:cNvPr id="31753" name="Rectangle 14">
            <a:extLst>
              <a:ext uri="{FF2B5EF4-FFF2-40B4-BE49-F238E27FC236}">
                <a16:creationId xmlns:a16="http://schemas.microsoft.com/office/drawing/2014/main" xmlns="" id="{C56137DF-8DB9-24EA-9C59-4A8E18143BE6}"/>
              </a:ext>
            </a:extLst>
          </p:cNvPr>
          <p:cNvSpPr>
            <a:spLocks noChangeArrowheads="1"/>
          </p:cNvSpPr>
          <p:nvPr/>
        </p:nvSpPr>
        <p:spPr bwMode="auto">
          <a:xfrm>
            <a:off x="3505200" y="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81"/>
                                        </p:tgtEl>
                                        <p:attrNameLst>
                                          <p:attrName>style.visibility</p:attrName>
                                        </p:attrNameLst>
                                      </p:cBhvr>
                                      <p:to>
                                        <p:strVal val="visible"/>
                                      </p:to>
                                    </p:set>
                                    <p:animEffect transition="in" filter="blinds(horizontal)">
                                      <p:cBhvr>
                                        <p:cTn id="7" dur="5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xmlns="" id="{C9952169-4583-1C49-0D27-6CD318BBEE88}"/>
              </a:ext>
            </a:extLst>
          </p:cNvPr>
          <p:cNvSpPr txBox="1">
            <a:spLocks noChangeArrowheads="1"/>
          </p:cNvSpPr>
          <p:nvPr/>
        </p:nvSpPr>
        <p:spPr bwMode="auto">
          <a:xfrm>
            <a:off x="3352800" y="304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006600"/>
                </a:solidFill>
              </a:rPr>
              <a:t>Chất dẻo</a:t>
            </a:r>
          </a:p>
        </p:txBody>
      </p:sp>
      <p:pic>
        <p:nvPicPr>
          <p:cNvPr id="32771" name="Picture 6" descr="chai-dau-nhot-26809">
            <a:extLst>
              <a:ext uri="{FF2B5EF4-FFF2-40B4-BE49-F238E27FC236}">
                <a16:creationId xmlns:a16="http://schemas.microsoft.com/office/drawing/2014/main" xmlns="" id="{5B0D508A-4616-F1A9-3C4A-D2C9C19C8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533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Text Box 7">
            <a:extLst>
              <a:ext uri="{FF2B5EF4-FFF2-40B4-BE49-F238E27FC236}">
                <a16:creationId xmlns:a16="http://schemas.microsoft.com/office/drawing/2014/main" xmlns="" id="{B777D821-1340-1547-E9CE-9DAF40810C83}"/>
              </a:ext>
            </a:extLst>
          </p:cNvPr>
          <p:cNvSpPr txBox="1">
            <a:spLocks noChangeArrowheads="1"/>
          </p:cNvSpPr>
          <p:nvPr/>
        </p:nvSpPr>
        <p:spPr bwMode="auto">
          <a:xfrm>
            <a:off x="2514600" y="1143000"/>
            <a:ext cx="388620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6600CC"/>
                </a:solidFill>
              </a:rPr>
              <a:t>ĐỒ NHỰA KHÔNG THỂ TÁI CHẾ</a:t>
            </a:r>
          </a:p>
        </p:txBody>
      </p:sp>
      <p:pic>
        <p:nvPicPr>
          <p:cNvPr id="32773" name="Picture 9" descr="201109161834_agenda_25ec">
            <a:extLst>
              <a:ext uri="{FF2B5EF4-FFF2-40B4-BE49-F238E27FC236}">
                <a16:creationId xmlns:a16="http://schemas.microsoft.com/office/drawing/2014/main" xmlns="" id="{9923DA44-F466-8B64-95A1-E66A6D878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05000"/>
            <a:ext cx="29051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descr="ly285101">
            <a:extLst>
              <a:ext uri="{FF2B5EF4-FFF2-40B4-BE49-F238E27FC236}">
                <a16:creationId xmlns:a16="http://schemas.microsoft.com/office/drawing/2014/main" xmlns="" id="{8558B427-5136-3A24-5E88-3F1E9E377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67200"/>
            <a:ext cx="317658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2">
            <a:extLst>
              <a:ext uri="{FF2B5EF4-FFF2-40B4-BE49-F238E27FC236}">
                <a16:creationId xmlns:a16="http://schemas.microsoft.com/office/drawing/2014/main" xmlns="" id="{52A5E816-B1D0-D371-8B40-BB323113A44C}"/>
              </a:ext>
            </a:extLst>
          </p:cNvPr>
          <p:cNvSpPr>
            <a:spLocks noChangeArrowheads="1"/>
          </p:cNvSpPr>
          <p:nvPr/>
        </p:nvSpPr>
        <p:spPr bwMode="auto">
          <a:xfrm>
            <a:off x="3810000" y="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blinds(horizontal)">
                                      <p:cBhvr>
                                        <p:cTn id="7"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xmlns="" id="{4911C7E8-54DB-D587-2C99-5776DC2E8603}"/>
              </a:ext>
            </a:extLst>
          </p:cNvPr>
          <p:cNvSpPr txBox="1">
            <a:spLocks noChangeArrowheads="1"/>
          </p:cNvSpPr>
          <p:nvPr/>
        </p:nvSpPr>
        <p:spPr bwMode="auto">
          <a:xfrm>
            <a:off x="3048000" y="3810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4000" b="1">
                <a:solidFill>
                  <a:srgbClr val="006600"/>
                </a:solidFill>
              </a:rPr>
              <a:t>Chất dẻo</a:t>
            </a:r>
          </a:p>
        </p:txBody>
      </p:sp>
      <p:sp>
        <p:nvSpPr>
          <p:cNvPr id="33795" name="Rectangle 5">
            <a:extLst>
              <a:ext uri="{FF2B5EF4-FFF2-40B4-BE49-F238E27FC236}">
                <a16:creationId xmlns:a16="http://schemas.microsoft.com/office/drawing/2014/main" xmlns="" id="{3C507B11-CEE5-A57F-F398-CC185EA634C1}"/>
              </a:ext>
            </a:extLst>
          </p:cNvPr>
          <p:cNvSpPr>
            <a:spLocks noChangeArrowheads="1"/>
          </p:cNvSpPr>
          <p:nvPr/>
        </p:nvSpPr>
        <p:spPr bwMode="auto">
          <a:xfrm>
            <a:off x="914400" y="1143000"/>
            <a:ext cx="706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0000"/>
                </a:solidFill>
                <a:latin typeface="Times New Roman" panose="02020603050405020304" pitchFamily="18" charset="0"/>
              </a:rPr>
              <a:t>3.Cách bảo quản các đồ dùng  bằng chất dẻo:</a:t>
            </a:r>
          </a:p>
        </p:txBody>
      </p:sp>
      <p:sp>
        <p:nvSpPr>
          <p:cNvPr id="105479" name="Rectangle 7">
            <a:extLst>
              <a:ext uri="{FF2B5EF4-FFF2-40B4-BE49-F238E27FC236}">
                <a16:creationId xmlns:a16="http://schemas.microsoft.com/office/drawing/2014/main" xmlns="" id="{E0F8623E-6192-13B3-D91D-412DB664E2A0}"/>
              </a:ext>
            </a:extLst>
          </p:cNvPr>
          <p:cNvSpPr>
            <a:spLocks noChangeArrowheads="1"/>
          </p:cNvSpPr>
          <p:nvPr/>
        </p:nvSpPr>
        <p:spPr bwMode="auto">
          <a:xfrm>
            <a:off x="1752600" y="22098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2800" b="1">
              <a:solidFill>
                <a:srgbClr val="0000CC"/>
              </a:solidFill>
              <a:latin typeface="Times New Roman" panose="02020603050405020304" pitchFamily="18" charset="0"/>
            </a:endParaRPr>
          </a:p>
        </p:txBody>
      </p:sp>
      <p:sp>
        <p:nvSpPr>
          <p:cNvPr id="33799" name="Rectangle 9">
            <a:extLst>
              <a:ext uri="{FF2B5EF4-FFF2-40B4-BE49-F238E27FC236}">
                <a16:creationId xmlns:a16="http://schemas.microsoft.com/office/drawing/2014/main" xmlns="" id="{179A7B54-EC9B-168E-AE7C-4550C9A95371}"/>
              </a:ext>
            </a:extLst>
          </p:cNvPr>
          <p:cNvSpPr>
            <a:spLocks noChangeArrowheads="1"/>
          </p:cNvSpPr>
          <p:nvPr/>
        </p:nvSpPr>
        <p:spPr bwMode="auto">
          <a:xfrm>
            <a:off x="3657600" y="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05479"/>
                                        </p:tgtEl>
                                      </p:cBhvr>
                                    </p:animEffect>
                                    <p:set>
                                      <p:cBhvr>
                                        <p:cTn id="12" dur="1" fill="hold">
                                          <p:stCondLst>
                                            <p:cond delay="499"/>
                                          </p:stCondLst>
                                        </p:cTn>
                                        <p:tgtEl>
                                          <p:spTgt spid="1054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7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a:extLst>
              <a:ext uri="{FF2B5EF4-FFF2-40B4-BE49-F238E27FC236}">
                <a16:creationId xmlns:a16="http://schemas.microsoft.com/office/drawing/2014/main" xmlns="" id="{F37A7118-43C7-F1D1-2A13-05E0A87785CB}"/>
              </a:ext>
            </a:extLst>
          </p:cNvPr>
          <p:cNvSpPr txBox="1">
            <a:spLocks noChangeArrowheads="1"/>
          </p:cNvSpPr>
          <p:nvPr/>
        </p:nvSpPr>
        <p:spPr bwMode="auto">
          <a:xfrm>
            <a:off x="3048000" y="3810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4000" b="1">
                <a:solidFill>
                  <a:srgbClr val="006600"/>
                </a:solidFill>
              </a:rPr>
              <a:t>Chất dẻo</a:t>
            </a:r>
          </a:p>
        </p:txBody>
      </p:sp>
      <p:sp>
        <p:nvSpPr>
          <p:cNvPr id="56323" name="Rectangle 5">
            <a:extLst>
              <a:ext uri="{FF2B5EF4-FFF2-40B4-BE49-F238E27FC236}">
                <a16:creationId xmlns:a16="http://schemas.microsoft.com/office/drawing/2014/main" xmlns="" id="{A9E838B8-5331-2A40-808A-8EEDF9966A6C}"/>
              </a:ext>
            </a:extLst>
          </p:cNvPr>
          <p:cNvSpPr>
            <a:spLocks noChangeArrowheads="1"/>
          </p:cNvSpPr>
          <p:nvPr/>
        </p:nvSpPr>
        <p:spPr bwMode="auto">
          <a:xfrm>
            <a:off x="914400" y="1143000"/>
            <a:ext cx="7067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0000"/>
                </a:solidFill>
                <a:latin typeface="Times New Roman" panose="02020603050405020304" pitchFamily="18" charset="0"/>
              </a:rPr>
              <a:t>3.Cách bảo quản các đồ dùng  bằng chất dẻo:</a:t>
            </a:r>
          </a:p>
        </p:txBody>
      </p:sp>
      <p:sp>
        <p:nvSpPr>
          <p:cNvPr id="105478" name="Text Box 6">
            <a:extLst>
              <a:ext uri="{FF2B5EF4-FFF2-40B4-BE49-F238E27FC236}">
                <a16:creationId xmlns:a16="http://schemas.microsoft.com/office/drawing/2014/main" xmlns="" id="{6DB93C6B-0167-FB86-320B-5E045D0429A4}"/>
              </a:ext>
            </a:extLst>
          </p:cNvPr>
          <p:cNvSpPr txBox="1">
            <a:spLocks noChangeArrowheads="1"/>
          </p:cNvSpPr>
          <p:nvPr/>
        </p:nvSpPr>
        <p:spPr bwMode="auto">
          <a:xfrm>
            <a:off x="1676400" y="2057400"/>
            <a:ext cx="6553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CC"/>
                </a:solidFill>
                <a:latin typeface="Times New Roman" panose="02020603050405020304" pitchFamily="18" charset="0"/>
              </a:rPr>
              <a:t>Gia đình em thường sử dụng những đồ dùng nào bằng chất dẻo?</a:t>
            </a:r>
          </a:p>
        </p:txBody>
      </p:sp>
      <p:sp>
        <p:nvSpPr>
          <p:cNvPr id="105479" name="Rectangle 7">
            <a:extLst>
              <a:ext uri="{FF2B5EF4-FFF2-40B4-BE49-F238E27FC236}">
                <a16:creationId xmlns:a16="http://schemas.microsoft.com/office/drawing/2014/main" xmlns="" id="{0A307F2D-861D-7717-30D0-A5BD6B952C66}"/>
              </a:ext>
            </a:extLst>
          </p:cNvPr>
          <p:cNvSpPr>
            <a:spLocks noChangeArrowheads="1"/>
          </p:cNvSpPr>
          <p:nvPr/>
        </p:nvSpPr>
        <p:spPr bwMode="auto">
          <a:xfrm>
            <a:off x="1752600" y="2209800"/>
            <a:ext cx="624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latin typeface="Times New Roman" panose="02020603050405020304" pitchFamily="18" charset="0"/>
              </a:rPr>
              <a:t>Nêu cách bảo quản các đồ dùng trong gia đình bằng chất dẻo?</a:t>
            </a:r>
          </a:p>
        </p:txBody>
      </p:sp>
      <p:sp>
        <p:nvSpPr>
          <p:cNvPr id="105480" name="AutoShape 8">
            <a:extLst>
              <a:ext uri="{FF2B5EF4-FFF2-40B4-BE49-F238E27FC236}">
                <a16:creationId xmlns:a16="http://schemas.microsoft.com/office/drawing/2014/main" xmlns="" id="{F7B2B7F9-0CD1-D368-2ECF-0F7B35DB3FA5}"/>
              </a:ext>
            </a:extLst>
          </p:cNvPr>
          <p:cNvSpPr>
            <a:spLocks noChangeArrowheads="1"/>
          </p:cNvSpPr>
          <p:nvPr/>
        </p:nvSpPr>
        <p:spPr bwMode="auto">
          <a:xfrm>
            <a:off x="914400" y="1752600"/>
            <a:ext cx="8229600" cy="3429000"/>
          </a:xfrm>
          <a:prstGeom prst="horizontalScroll">
            <a:avLst>
              <a:gd name="adj" fmla="val 12500"/>
            </a:avLst>
          </a:prstGeom>
          <a:solidFill>
            <a:srgbClr val="FFFFCC"/>
          </a:solidFill>
          <a:ln w="9525">
            <a:solidFill>
              <a:schemeClr val="tx1"/>
            </a:solidFill>
            <a:round/>
            <a:headEnd/>
            <a:tailEnd/>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99"/>
                </a:solidFill>
                <a:latin typeface="Times New Roman" panose="02020603050405020304" pitchFamily="18" charset="0"/>
              </a:rPr>
              <a:t>Các đồ dùng bằng chất dẻo như bát, dĩa, xô, chậu, bàn, ghế,… dùng xong cần được rửa sạch hoặc lau chùi cho hợp vệ sinh, tránh để nắng lâu, tránh gần lửa.Chú ý các bọc nilông cần thu gom sạch sẽ tránh ô nhiễm môi trường.</a:t>
            </a:r>
          </a:p>
        </p:txBody>
      </p:sp>
      <p:sp>
        <p:nvSpPr>
          <p:cNvPr id="56327" name="Rectangle 9">
            <a:extLst>
              <a:ext uri="{FF2B5EF4-FFF2-40B4-BE49-F238E27FC236}">
                <a16:creationId xmlns:a16="http://schemas.microsoft.com/office/drawing/2014/main" xmlns="" id="{0F80D292-AFAD-6D13-879D-67C7F039F287}"/>
              </a:ext>
            </a:extLst>
          </p:cNvPr>
          <p:cNvSpPr>
            <a:spLocks noChangeArrowheads="1"/>
          </p:cNvSpPr>
          <p:nvPr/>
        </p:nvSpPr>
        <p:spPr bwMode="auto">
          <a:xfrm>
            <a:off x="3657600" y="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blinds(horizontal)">
                                      <p:cBhvr>
                                        <p:cTn id="7" dur="500"/>
                                        <p:tgtEl>
                                          <p:spTgt spid="105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05478"/>
                                        </p:tgtEl>
                                      </p:cBhvr>
                                    </p:animEffect>
                                    <p:set>
                                      <p:cBhvr>
                                        <p:cTn id="12" dur="1" fill="hold">
                                          <p:stCondLst>
                                            <p:cond delay="499"/>
                                          </p:stCondLst>
                                        </p:cTn>
                                        <p:tgtEl>
                                          <p:spTgt spid="10547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5479"/>
                                        </p:tgtEl>
                                        <p:attrNameLst>
                                          <p:attrName>style.visibility</p:attrName>
                                        </p:attrNameLst>
                                      </p:cBhvr>
                                      <p:to>
                                        <p:strVal val="visible"/>
                                      </p:to>
                                    </p:set>
                                    <p:animEffect transition="in" filter="blinds(horizontal)">
                                      <p:cBhvr>
                                        <p:cTn id="17" dur="500"/>
                                        <p:tgtEl>
                                          <p:spTgt spid="1054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105479"/>
                                        </p:tgtEl>
                                      </p:cBhvr>
                                    </p:animEffect>
                                    <p:set>
                                      <p:cBhvr>
                                        <p:cTn id="22" dur="1" fill="hold">
                                          <p:stCondLst>
                                            <p:cond delay="499"/>
                                          </p:stCondLst>
                                        </p:cTn>
                                        <p:tgtEl>
                                          <p:spTgt spid="10547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5480"/>
                                        </p:tgtEl>
                                        <p:attrNameLst>
                                          <p:attrName>style.visibility</p:attrName>
                                        </p:attrNameLst>
                                      </p:cBhvr>
                                      <p:to>
                                        <p:strVal val="visible"/>
                                      </p:to>
                                    </p:set>
                                    <p:animEffect transition="in" filter="checkerboard(across)">
                                      <p:cBhvr>
                                        <p:cTn id="27" dur="500"/>
                                        <p:tgtEl>
                                          <p:spTgt spid="105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P spid="105478" grpId="1"/>
      <p:bldP spid="105479" grpId="0"/>
      <p:bldP spid="105479" grpId="1"/>
      <p:bldP spid="1054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xmlns="" id="{91CBF980-97F2-A77D-7E1A-EEABE76CE3F1}"/>
              </a:ext>
            </a:extLst>
          </p:cNvPr>
          <p:cNvSpPr txBox="1">
            <a:spLocks noChangeArrowheads="1"/>
          </p:cNvSpPr>
          <p:nvPr/>
        </p:nvSpPr>
        <p:spPr bwMode="auto">
          <a:xfrm>
            <a:off x="228600" y="457200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000" b="1"/>
              <a:t>	</a:t>
            </a:r>
            <a:r>
              <a:rPr lang="en-US" altLang="en-US" sz="3000" b="1">
                <a:solidFill>
                  <a:srgbClr val="3366FF"/>
                </a:solidFill>
              </a:rPr>
              <a:t>Thi kể tên các đồ dùng được làm bằng chất dẻo. Trong cùng một khoảng thời gian 1 phút 30 giây, nhóm nào viết được nhiều tên đồ dùng bằng chất dẻo là nhóm đó thắng</a:t>
            </a:r>
          </a:p>
        </p:txBody>
      </p:sp>
      <p:sp>
        <p:nvSpPr>
          <p:cNvPr id="61443" name="WordArt 3">
            <a:extLst>
              <a:ext uri="{FF2B5EF4-FFF2-40B4-BE49-F238E27FC236}">
                <a16:creationId xmlns:a16="http://schemas.microsoft.com/office/drawing/2014/main" xmlns="" id="{46F09ACF-17DC-D28A-9A62-A44948FB7D45}"/>
              </a:ext>
            </a:extLst>
          </p:cNvPr>
          <p:cNvSpPr>
            <a:spLocks noChangeArrowheads="1" noChangeShapeType="1" noTextEdit="1"/>
          </p:cNvSpPr>
          <p:nvPr/>
        </p:nvSpPr>
        <p:spPr bwMode="auto">
          <a:xfrm>
            <a:off x="609600" y="2971800"/>
            <a:ext cx="7772400" cy="755650"/>
          </a:xfrm>
          <a:prstGeom prst="rect">
            <a:avLst/>
          </a:prstGeom>
        </p:spPr>
        <p:txBody>
          <a:bodyPr wrap="none" fromWordArt="1">
            <a:prstTxWarp prst="textDoubleWave1">
              <a:avLst>
                <a:gd name="adj1" fmla="val 6500"/>
                <a:gd name="adj2" fmla="val 0"/>
              </a:avLst>
            </a:prstTxWarp>
          </a:bodyPr>
          <a:lstStyle/>
          <a:p>
            <a:pPr algn="ctr"/>
            <a:r>
              <a:rPr lang="en-US" sz="4400" b="1" kern="10" spc="-440">
                <a:ln w="12700">
                  <a:solidFill>
                    <a:srgbClr val="FF0000"/>
                  </a:solidFill>
                  <a:round/>
                  <a:headEnd/>
                  <a:tailEnd/>
                </a:ln>
                <a:solidFill>
                  <a:srgbClr val="FFFF00"/>
                </a:solidFill>
                <a:effectLst>
                  <a:outerShdw dist="125724" dir="18900000" algn="ctr" rotWithShape="0">
                    <a:srgbClr val="000099"/>
                  </a:outerShdw>
                </a:effectLst>
                <a:cs typeface="Arial" panose="020B0604020202020204" pitchFamily="34" charset="0"/>
              </a:rPr>
              <a:t> " AI NHANH - AI ĐÚNG"</a:t>
            </a:r>
          </a:p>
        </p:txBody>
      </p:sp>
      <p:sp>
        <p:nvSpPr>
          <p:cNvPr id="61444" name="WordArt 4">
            <a:extLst>
              <a:ext uri="{FF2B5EF4-FFF2-40B4-BE49-F238E27FC236}">
                <a16:creationId xmlns:a16="http://schemas.microsoft.com/office/drawing/2014/main" xmlns="" id="{287E60C4-CA37-D76B-EE1A-E6E49BB621EF}"/>
              </a:ext>
            </a:extLst>
          </p:cNvPr>
          <p:cNvSpPr>
            <a:spLocks noChangeArrowheads="1" noChangeShapeType="1" noTextEdit="1"/>
          </p:cNvSpPr>
          <p:nvPr/>
        </p:nvSpPr>
        <p:spPr bwMode="auto">
          <a:xfrm>
            <a:off x="3248025" y="1428750"/>
            <a:ext cx="2162175" cy="704850"/>
          </a:xfrm>
          <a:prstGeom prst="rect">
            <a:avLst/>
          </a:prstGeom>
        </p:spPr>
        <p:txBody>
          <a:bodyPr wrap="none" fromWordArt="1">
            <a:prstTxWarp prst="textPlain">
              <a:avLst>
                <a:gd name="adj" fmla="val 50000"/>
              </a:avLst>
            </a:prstTxWarp>
          </a:bodyPr>
          <a:lstStyle/>
          <a:p>
            <a:pPr algn="ctr"/>
            <a:r>
              <a:rPr lang="vi-VN" sz="4400" kern="10">
                <a:ln w="19050">
                  <a:solidFill>
                    <a:srgbClr val="99CCFF"/>
                  </a:solidFill>
                  <a:round/>
                  <a:headEnd/>
                  <a:tailEnd/>
                </a:ln>
                <a:solidFill>
                  <a:srgbClr val="0066CC"/>
                </a:solidFill>
                <a:effectLst>
                  <a:outerShdw dist="35921" dir="2700000" algn="ctr" rotWithShape="0">
                    <a:srgbClr val="990000"/>
                  </a:outerShdw>
                </a:effectLst>
              </a:rPr>
              <a:t>Trò chơi</a:t>
            </a:r>
            <a:endParaRPr lang="en-US" sz="4400" kern="10">
              <a:ln w="19050">
                <a:solidFill>
                  <a:srgbClr val="99CCFF"/>
                </a:solidFill>
                <a:round/>
                <a:headEnd/>
                <a:tailEnd/>
              </a:ln>
              <a:solidFill>
                <a:srgbClr val="0066CC"/>
              </a:solidFill>
              <a:effectLst>
                <a:outerShdw dist="35921" dir="2700000" algn="ctr" rotWithShape="0">
                  <a:srgbClr val="990000"/>
                </a:outerShdw>
              </a:effectLst>
              <a:latin typeface="Franklin Gothic Medium" panose="020B0603020102020204" pitchFamily="34" charset="0"/>
            </a:endParaRPr>
          </a:p>
        </p:txBody>
      </p:sp>
      <p:sp>
        <p:nvSpPr>
          <p:cNvPr id="61445" name="Text Box 5">
            <a:extLst>
              <a:ext uri="{FF2B5EF4-FFF2-40B4-BE49-F238E27FC236}">
                <a16:creationId xmlns:a16="http://schemas.microsoft.com/office/drawing/2014/main" xmlns="" id="{C2C1F8CE-556C-C83C-3824-AF0DCB93E673}"/>
              </a:ext>
            </a:extLst>
          </p:cNvPr>
          <p:cNvSpPr txBox="1">
            <a:spLocks noChangeArrowheads="1"/>
          </p:cNvSpPr>
          <p:nvPr/>
        </p:nvSpPr>
        <p:spPr bwMode="auto">
          <a:xfrm>
            <a:off x="228600" y="1690688"/>
            <a:ext cx="891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b="1" u="sng">
                <a:solidFill>
                  <a:srgbClr val="000000"/>
                </a:solidFill>
                <a:latin typeface="Times New Roman" panose="02020603050405020304" pitchFamily="18" charset="0"/>
              </a:rPr>
              <a:t>Hoạt động 3</a:t>
            </a:r>
            <a:r>
              <a:rPr lang="en-US" altLang="en-US" sz="3200" b="1">
                <a:solidFill>
                  <a:srgbClr val="000000"/>
                </a:solidFill>
                <a:latin typeface="Times New Roman" panose="02020603050405020304" pitchFamily="18" charset="0"/>
              </a:rPr>
              <a:t>:</a:t>
            </a:r>
          </a:p>
        </p:txBody>
      </p:sp>
      <p:sp>
        <p:nvSpPr>
          <p:cNvPr id="61447" name="AutoShape 7">
            <a:extLst>
              <a:ext uri="{FF2B5EF4-FFF2-40B4-BE49-F238E27FC236}">
                <a16:creationId xmlns:a16="http://schemas.microsoft.com/office/drawing/2014/main" xmlns="" id="{3C8EC026-E2C9-DF05-E07B-632C3F23367A}"/>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90</a:t>
            </a:r>
          </a:p>
        </p:txBody>
      </p:sp>
      <p:sp>
        <p:nvSpPr>
          <p:cNvPr id="61448" name="AutoShape 8">
            <a:extLst>
              <a:ext uri="{FF2B5EF4-FFF2-40B4-BE49-F238E27FC236}">
                <a16:creationId xmlns:a16="http://schemas.microsoft.com/office/drawing/2014/main" xmlns="" id="{D38039C6-460F-9FFE-5BF5-C500C6A0C0BB}"/>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89</a:t>
            </a:r>
          </a:p>
        </p:txBody>
      </p:sp>
      <p:sp>
        <p:nvSpPr>
          <p:cNvPr id="61449" name="AutoShape 9">
            <a:extLst>
              <a:ext uri="{FF2B5EF4-FFF2-40B4-BE49-F238E27FC236}">
                <a16:creationId xmlns:a16="http://schemas.microsoft.com/office/drawing/2014/main" xmlns="" id="{49093F0D-900D-E318-41F2-44A36FB8351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88</a:t>
            </a:r>
          </a:p>
        </p:txBody>
      </p:sp>
      <p:sp>
        <p:nvSpPr>
          <p:cNvPr id="61450" name="AutoShape 10">
            <a:extLst>
              <a:ext uri="{FF2B5EF4-FFF2-40B4-BE49-F238E27FC236}">
                <a16:creationId xmlns:a16="http://schemas.microsoft.com/office/drawing/2014/main" xmlns="" id="{27CF08F9-0F70-9663-C6C8-BF0E15E698D1}"/>
              </a:ext>
            </a:extLst>
          </p:cNvPr>
          <p:cNvSpPr>
            <a:spLocks noChangeArrowheads="1"/>
          </p:cNvSpPr>
          <p:nvPr/>
        </p:nvSpPr>
        <p:spPr bwMode="auto">
          <a:xfrm>
            <a:off x="6100763" y="600075"/>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87</a:t>
            </a:r>
          </a:p>
        </p:txBody>
      </p:sp>
      <p:sp>
        <p:nvSpPr>
          <p:cNvPr id="61451" name="AutoShape 11">
            <a:extLst>
              <a:ext uri="{FF2B5EF4-FFF2-40B4-BE49-F238E27FC236}">
                <a16:creationId xmlns:a16="http://schemas.microsoft.com/office/drawing/2014/main" xmlns="" id="{5CD1A97A-10B5-ED25-53DF-1F00F764B597}"/>
              </a:ext>
            </a:extLst>
          </p:cNvPr>
          <p:cNvSpPr>
            <a:spLocks noChangeArrowheads="1"/>
          </p:cNvSpPr>
          <p:nvPr/>
        </p:nvSpPr>
        <p:spPr bwMode="auto">
          <a:xfrm>
            <a:off x="6105525" y="576263"/>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86</a:t>
            </a:r>
          </a:p>
        </p:txBody>
      </p:sp>
      <p:sp>
        <p:nvSpPr>
          <p:cNvPr id="61452" name="AutoShape 12">
            <a:extLst>
              <a:ext uri="{FF2B5EF4-FFF2-40B4-BE49-F238E27FC236}">
                <a16:creationId xmlns:a16="http://schemas.microsoft.com/office/drawing/2014/main" xmlns="" id="{93998695-8985-6511-74E0-7320D63AD4D9}"/>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85</a:t>
            </a:r>
          </a:p>
        </p:txBody>
      </p:sp>
      <p:sp>
        <p:nvSpPr>
          <p:cNvPr id="61453" name="AutoShape 13">
            <a:extLst>
              <a:ext uri="{FF2B5EF4-FFF2-40B4-BE49-F238E27FC236}">
                <a16:creationId xmlns:a16="http://schemas.microsoft.com/office/drawing/2014/main" xmlns="" id="{EA07758F-55D6-A26A-A464-AFA16C4E1D35}"/>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84</a:t>
            </a:r>
          </a:p>
        </p:txBody>
      </p:sp>
      <p:sp>
        <p:nvSpPr>
          <p:cNvPr id="61454" name="AutoShape 14">
            <a:extLst>
              <a:ext uri="{FF2B5EF4-FFF2-40B4-BE49-F238E27FC236}">
                <a16:creationId xmlns:a16="http://schemas.microsoft.com/office/drawing/2014/main" xmlns="" id="{75327BA4-5368-524F-8F6B-E169CADBD3CD}"/>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83</a:t>
            </a:r>
          </a:p>
        </p:txBody>
      </p:sp>
      <p:sp>
        <p:nvSpPr>
          <p:cNvPr id="61455" name="AutoShape 15">
            <a:extLst>
              <a:ext uri="{FF2B5EF4-FFF2-40B4-BE49-F238E27FC236}">
                <a16:creationId xmlns:a16="http://schemas.microsoft.com/office/drawing/2014/main" xmlns="" id="{87D9818A-4407-D3B0-3DB1-2BFC1A25A23C}"/>
              </a:ext>
            </a:extLst>
          </p:cNvPr>
          <p:cNvSpPr>
            <a:spLocks noChangeArrowheads="1"/>
          </p:cNvSpPr>
          <p:nvPr/>
        </p:nvSpPr>
        <p:spPr bwMode="auto">
          <a:xfrm>
            <a:off x="6096000" y="59055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82</a:t>
            </a:r>
          </a:p>
        </p:txBody>
      </p:sp>
      <p:sp>
        <p:nvSpPr>
          <p:cNvPr id="61456" name="AutoShape 16">
            <a:extLst>
              <a:ext uri="{FF2B5EF4-FFF2-40B4-BE49-F238E27FC236}">
                <a16:creationId xmlns:a16="http://schemas.microsoft.com/office/drawing/2014/main" xmlns="" id="{03D0D6FB-57BA-88C5-C34D-740C17E52243}"/>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81</a:t>
            </a:r>
          </a:p>
        </p:txBody>
      </p:sp>
      <p:sp>
        <p:nvSpPr>
          <p:cNvPr id="61457" name="AutoShape 17">
            <a:extLst>
              <a:ext uri="{FF2B5EF4-FFF2-40B4-BE49-F238E27FC236}">
                <a16:creationId xmlns:a16="http://schemas.microsoft.com/office/drawing/2014/main" xmlns="" id="{BB2DD3D5-270D-1A39-0B80-8253F7C59C3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80</a:t>
            </a:r>
          </a:p>
        </p:txBody>
      </p:sp>
      <p:sp>
        <p:nvSpPr>
          <p:cNvPr id="61458" name="AutoShape 18">
            <a:extLst>
              <a:ext uri="{FF2B5EF4-FFF2-40B4-BE49-F238E27FC236}">
                <a16:creationId xmlns:a16="http://schemas.microsoft.com/office/drawing/2014/main" xmlns="" id="{36E1EDF7-3E07-DAB4-6057-22A978753203}"/>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79</a:t>
            </a:r>
          </a:p>
        </p:txBody>
      </p:sp>
      <p:sp>
        <p:nvSpPr>
          <p:cNvPr id="61459" name="AutoShape 19">
            <a:extLst>
              <a:ext uri="{FF2B5EF4-FFF2-40B4-BE49-F238E27FC236}">
                <a16:creationId xmlns:a16="http://schemas.microsoft.com/office/drawing/2014/main" xmlns="" id="{76DBC87B-A91E-F7CD-0E80-310915361177}"/>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78</a:t>
            </a:r>
          </a:p>
        </p:txBody>
      </p:sp>
      <p:sp>
        <p:nvSpPr>
          <p:cNvPr id="61460" name="AutoShape 20">
            <a:extLst>
              <a:ext uri="{FF2B5EF4-FFF2-40B4-BE49-F238E27FC236}">
                <a16:creationId xmlns:a16="http://schemas.microsoft.com/office/drawing/2014/main" xmlns="" id="{19316D4B-3398-7B19-654E-F30C9FDD8777}"/>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77</a:t>
            </a:r>
          </a:p>
        </p:txBody>
      </p:sp>
      <p:sp>
        <p:nvSpPr>
          <p:cNvPr id="61461" name="AutoShape 21">
            <a:extLst>
              <a:ext uri="{FF2B5EF4-FFF2-40B4-BE49-F238E27FC236}">
                <a16:creationId xmlns:a16="http://schemas.microsoft.com/office/drawing/2014/main" xmlns="" id="{D75BF20B-E0F8-E4C6-7BF3-53A7038BE87C}"/>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76</a:t>
            </a:r>
          </a:p>
        </p:txBody>
      </p:sp>
      <p:sp>
        <p:nvSpPr>
          <p:cNvPr id="61462" name="AutoShape 22">
            <a:extLst>
              <a:ext uri="{FF2B5EF4-FFF2-40B4-BE49-F238E27FC236}">
                <a16:creationId xmlns:a16="http://schemas.microsoft.com/office/drawing/2014/main" xmlns="" id="{D4606FE2-B70E-6C07-A233-6E6F6E41D6BD}"/>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75</a:t>
            </a:r>
          </a:p>
        </p:txBody>
      </p:sp>
      <p:sp>
        <p:nvSpPr>
          <p:cNvPr id="61463" name="AutoShape 23">
            <a:extLst>
              <a:ext uri="{FF2B5EF4-FFF2-40B4-BE49-F238E27FC236}">
                <a16:creationId xmlns:a16="http://schemas.microsoft.com/office/drawing/2014/main" xmlns="" id="{D4B0CC4D-ABD3-42AC-8853-8A9CBBE14809}"/>
              </a:ext>
            </a:extLst>
          </p:cNvPr>
          <p:cNvSpPr>
            <a:spLocks noChangeArrowheads="1"/>
          </p:cNvSpPr>
          <p:nvPr/>
        </p:nvSpPr>
        <p:spPr bwMode="auto">
          <a:xfrm>
            <a:off x="6081713" y="59055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74</a:t>
            </a:r>
          </a:p>
        </p:txBody>
      </p:sp>
      <p:sp>
        <p:nvSpPr>
          <p:cNvPr id="61464" name="AutoShape 24">
            <a:extLst>
              <a:ext uri="{FF2B5EF4-FFF2-40B4-BE49-F238E27FC236}">
                <a16:creationId xmlns:a16="http://schemas.microsoft.com/office/drawing/2014/main" xmlns="" id="{CDC96DD3-2E47-FA47-1644-F2AB38A838E5}"/>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73</a:t>
            </a:r>
          </a:p>
        </p:txBody>
      </p:sp>
      <p:sp>
        <p:nvSpPr>
          <p:cNvPr id="61465" name="AutoShape 25">
            <a:extLst>
              <a:ext uri="{FF2B5EF4-FFF2-40B4-BE49-F238E27FC236}">
                <a16:creationId xmlns:a16="http://schemas.microsoft.com/office/drawing/2014/main" xmlns="" id="{F91ECCB0-0F8C-431D-0779-2D3EBEA8069A}"/>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72</a:t>
            </a:r>
          </a:p>
        </p:txBody>
      </p:sp>
      <p:sp>
        <p:nvSpPr>
          <p:cNvPr id="61466" name="AutoShape 26">
            <a:extLst>
              <a:ext uri="{FF2B5EF4-FFF2-40B4-BE49-F238E27FC236}">
                <a16:creationId xmlns:a16="http://schemas.microsoft.com/office/drawing/2014/main" xmlns="" id="{8557E59D-31C6-3565-D92C-7E50E0912D1B}"/>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71</a:t>
            </a:r>
          </a:p>
        </p:txBody>
      </p:sp>
      <p:sp>
        <p:nvSpPr>
          <p:cNvPr id="61467" name="AutoShape 27">
            <a:extLst>
              <a:ext uri="{FF2B5EF4-FFF2-40B4-BE49-F238E27FC236}">
                <a16:creationId xmlns:a16="http://schemas.microsoft.com/office/drawing/2014/main" xmlns="" id="{601D3555-5D19-560C-6137-F9FF8293D4E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70</a:t>
            </a:r>
          </a:p>
        </p:txBody>
      </p:sp>
      <p:sp>
        <p:nvSpPr>
          <p:cNvPr id="61468" name="AutoShape 28">
            <a:extLst>
              <a:ext uri="{FF2B5EF4-FFF2-40B4-BE49-F238E27FC236}">
                <a16:creationId xmlns:a16="http://schemas.microsoft.com/office/drawing/2014/main" xmlns="" id="{22876F90-D04D-4A6A-C9C6-15B152FC58A1}"/>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69</a:t>
            </a:r>
          </a:p>
        </p:txBody>
      </p:sp>
      <p:sp>
        <p:nvSpPr>
          <p:cNvPr id="61469" name="AutoShape 29">
            <a:extLst>
              <a:ext uri="{FF2B5EF4-FFF2-40B4-BE49-F238E27FC236}">
                <a16:creationId xmlns:a16="http://schemas.microsoft.com/office/drawing/2014/main" xmlns="" id="{1AA2518A-1A87-8250-29BD-03DA15A9385C}"/>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68</a:t>
            </a:r>
          </a:p>
        </p:txBody>
      </p:sp>
      <p:sp>
        <p:nvSpPr>
          <p:cNvPr id="61470" name="AutoShape 30">
            <a:extLst>
              <a:ext uri="{FF2B5EF4-FFF2-40B4-BE49-F238E27FC236}">
                <a16:creationId xmlns:a16="http://schemas.microsoft.com/office/drawing/2014/main" xmlns="" id="{EF8FBC80-0F68-4F11-D539-A89DAFB6A740}"/>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67</a:t>
            </a:r>
          </a:p>
        </p:txBody>
      </p:sp>
      <p:sp>
        <p:nvSpPr>
          <p:cNvPr id="61471" name="AutoShape 31">
            <a:extLst>
              <a:ext uri="{FF2B5EF4-FFF2-40B4-BE49-F238E27FC236}">
                <a16:creationId xmlns:a16="http://schemas.microsoft.com/office/drawing/2014/main" xmlns="" id="{BDFE4BA6-D979-830C-F154-E833DE7B610B}"/>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66</a:t>
            </a:r>
          </a:p>
        </p:txBody>
      </p:sp>
      <p:sp>
        <p:nvSpPr>
          <p:cNvPr id="61472" name="AutoShape 32">
            <a:extLst>
              <a:ext uri="{FF2B5EF4-FFF2-40B4-BE49-F238E27FC236}">
                <a16:creationId xmlns:a16="http://schemas.microsoft.com/office/drawing/2014/main" xmlns="" id="{F10236A0-92AB-127A-CDBF-22324BC641C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65</a:t>
            </a:r>
          </a:p>
        </p:txBody>
      </p:sp>
      <p:sp>
        <p:nvSpPr>
          <p:cNvPr id="61473" name="AutoShape 33">
            <a:extLst>
              <a:ext uri="{FF2B5EF4-FFF2-40B4-BE49-F238E27FC236}">
                <a16:creationId xmlns:a16="http://schemas.microsoft.com/office/drawing/2014/main" xmlns="" id="{7BA2E4BA-4427-0D88-BD2A-77473A3FA04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64</a:t>
            </a:r>
          </a:p>
        </p:txBody>
      </p:sp>
      <p:sp>
        <p:nvSpPr>
          <p:cNvPr id="61474" name="AutoShape 34">
            <a:extLst>
              <a:ext uri="{FF2B5EF4-FFF2-40B4-BE49-F238E27FC236}">
                <a16:creationId xmlns:a16="http://schemas.microsoft.com/office/drawing/2014/main" xmlns="" id="{2BC3B0D1-64E9-4BD5-36B4-DA184C72DDD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63</a:t>
            </a:r>
          </a:p>
        </p:txBody>
      </p:sp>
      <p:sp>
        <p:nvSpPr>
          <p:cNvPr id="61475" name="AutoShape 35">
            <a:extLst>
              <a:ext uri="{FF2B5EF4-FFF2-40B4-BE49-F238E27FC236}">
                <a16:creationId xmlns:a16="http://schemas.microsoft.com/office/drawing/2014/main" xmlns="" id="{DFE6348D-5540-22DE-0D2C-F5A8C898882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62</a:t>
            </a:r>
          </a:p>
        </p:txBody>
      </p:sp>
      <p:sp>
        <p:nvSpPr>
          <p:cNvPr id="61476" name="AutoShape 36">
            <a:extLst>
              <a:ext uri="{FF2B5EF4-FFF2-40B4-BE49-F238E27FC236}">
                <a16:creationId xmlns:a16="http://schemas.microsoft.com/office/drawing/2014/main" xmlns="" id="{209E7768-4E9F-9F7F-1797-1BAAE97C8106}"/>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61</a:t>
            </a:r>
          </a:p>
        </p:txBody>
      </p:sp>
      <p:sp>
        <p:nvSpPr>
          <p:cNvPr id="61477" name="AutoShape 37">
            <a:extLst>
              <a:ext uri="{FF2B5EF4-FFF2-40B4-BE49-F238E27FC236}">
                <a16:creationId xmlns:a16="http://schemas.microsoft.com/office/drawing/2014/main" xmlns="" id="{7C716BCA-6882-18CB-609A-B102C48E90C3}"/>
              </a:ext>
            </a:extLst>
          </p:cNvPr>
          <p:cNvSpPr>
            <a:spLocks noChangeArrowheads="1"/>
          </p:cNvSpPr>
          <p:nvPr/>
        </p:nvSpPr>
        <p:spPr bwMode="auto">
          <a:xfrm>
            <a:off x="6110288" y="600075"/>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60</a:t>
            </a:r>
          </a:p>
        </p:txBody>
      </p:sp>
      <p:sp>
        <p:nvSpPr>
          <p:cNvPr id="61478" name="AutoShape 38">
            <a:extLst>
              <a:ext uri="{FF2B5EF4-FFF2-40B4-BE49-F238E27FC236}">
                <a16:creationId xmlns:a16="http://schemas.microsoft.com/office/drawing/2014/main" xmlns="" id="{A5A1E03B-77B9-8486-B271-B4AB018368A2}"/>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59</a:t>
            </a:r>
          </a:p>
        </p:txBody>
      </p:sp>
      <p:sp>
        <p:nvSpPr>
          <p:cNvPr id="61479" name="AutoShape 39">
            <a:extLst>
              <a:ext uri="{FF2B5EF4-FFF2-40B4-BE49-F238E27FC236}">
                <a16:creationId xmlns:a16="http://schemas.microsoft.com/office/drawing/2014/main" xmlns="" id="{83467CD1-4CF7-E358-9357-6751BD4DC7D6}"/>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58</a:t>
            </a:r>
          </a:p>
        </p:txBody>
      </p:sp>
      <p:sp>
        <p:nvSpPr>
          <p:cNvPr id="61480" name="AutoShape 40">
            <a:extLst>
              <a:ext uri="{FF2B5EF4-FFF2-40B4-BE49-F238E27FC236}">
                <a16:creationId xmlns:a16="http://schemas.microsoft.com/office/drawing/2014/main" xmlns="" id="{5C8576B3-9DBC-4B40-E511-D6A487267C87}"/>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57</a:t>
            </a:r>
          </a:p>
        </p:txBody>
      </p:sp>
      <p:sp>
        <p:nvSpPr>
          <p:cNvPr id="61481" name="AutoShape 41">
            <a:extLst>
              <a:ext uri="{FF2B5EF4-FFF2-40B4-BE49-F238E27FC236}">
                <a16:creationId xmlns:a16="http://schemas.microsoft.com/office/drawing/2014/main" xmlns="" id="{E49AA4EC-AFCC-027A-A76A-3C180B385C9C}"/>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56</a:t>
            </a:r>
          </a:p>
        </p:txBody>
      </p:sp>
      <p:sp>
        <p:nvSpPr>
          <p:cNvPr id="61482" name="AutoShape 42">
            <a:extLst>
              <a:ext uri="{FF2B5EF4-FFF2-40B4-BE49-F238E27FC236}">
                <a16:creationId xmlns:a16="http://schemas.microsoft.com/office/drawing/2014/main" xmlns="" id="{870B7A45-F445-D117-1394-D27EA48BDB86}"/>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55</a:t>
            </a:r>
          </a:p>
        </p:txBody>
      </p:sp>
      <p:sp>
        <p:nvSpPr>
          <p:cNvPr id="61483" name="AutoShape 43">
            <a:extLst>
              <a:ext uri="{FF2B5EF4-FFF2-40B4-BE49-F238E27FC236}">
                <a16:creationId xmlns:a16="http://schemas.microsoft.com/office/drawing/2014/main" xmlns="" id="{063BDB54-DE67-0D86-A4D5-944EFBCB6DE6}"/>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54</a:t>
            </a:r>
          </a:p>
        </p:txBody>
      </p:sp>
      <p:sp>
        <p:nvSpPr>
          <p:cNvPr id="61484" name="AutoShape 44">
            <a:extLst>
              <a:ext uri="{FF2B5EF4-FFF2-40B4-BE49-F238E27FC236}">
                <a16:creationId xmlns:a16="http://schemas.microsoft.com/office/drawing/2014/main" xmlns="" id="{BE9C7463-0D91-50BF-ED63-9E89A696A1E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53</a:t>
            </a:r>
          </a:p>
        </p:txBody>
      </p:sp>
      <p:sp>
        <p:nvSpPr>
          <p:cNvPr id="61485" name="AutoShape 45">
            <a:extLst>
              <a:ext uri="{FF2B5EF4-FFF2-40B4-BE49-F238E27FC236}">
                <a16:creationId xmlns:a16="http://schemas.microsoft.com/office/drawing/2014/main" xmlns="" id="{26ECEFC4-4910-2941-34D9-CF2531D7825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52</a:t>
            </a:r>
          </a:p>
        </p:txBody>
      </p:sp>
      <p:sp>
        <p:nvSpPr>
          <p:cNvPr id="61486" name="AutoShape 46">
            <a:extLst>
              <a:ext uri="{FF2B5EF4-FFF2-40B4-BE49-F238E27FC236}">
                <a16:creationId xmlns:a16="http://schemas.microsoft.com/office/drawing/2014/main" xmlns="" id="{F29EFF37-5E06-0A98-9AD0-CFEBDFA81253}"/>
              </a:ext>
            </a:extLst>
          </p:cNvPr>
          <p:cNvSpPr>
            <a:spLocks noChangeArrowheads="1"/>
          </p:cNvSpPr>
          <p:nvPr/>
        </p:nvSpPr>
        <p:spPr bwMode="auto">
          <a:xfrm>
            <a:off x="6096000" y="59055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51</a:t>
            </a:r>
          </a:p>
        </p:txBody>
      </p:sp>
      <p:sp>
        <p:nvSpPr>
          <p:cNvPr id="61487" name="AutoShape 47">
            <a:extLst>
              <a:ext uri="{FF2B5EF4-FFF2-40B4-BE49-F238E27FC236}">
                <a16:creationId xmlns:a16="http://schemas.microsoft.com/office/drawing/2014/main" xmlns="" id="{C1A13772-BFCC-4FA1-2F84-4813658DD325}"/>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50</a:t>
            </a:r>
          </a:p>
        </p:txBody>
      </p:sp>
      <p:sp>
        <p:nvSpPr>
          <p:cNvPr id="61488" name="AutoShape 48">
            <a:extLst>
              <a:ext uri="{FF2B5EF4-FFF2-40B4-BE49-F238E27FC236}">
                <a16:creationId xmlns:a16="http://schemas.microsoft.com/office/drawing/2014/main" xmlns="" id="{88ACBE23-E0D7-5992-8996-A907EF53F7EA}"/>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49</a:t>
            </a:r>
          </a:p>
        </p:txBody>
      </p:sp>
      <p:sp>
        <p:nvSpPr>
          <p:cNvPr id="61489" name="AutoShape 49">
            <a:extLst>
              <a:ext uri="{FF2B5EF4-FFF2-40B4-BE49-F238E27FC236}">
                <a16:creationId xmlns:a16="http://schemas.microsoft.com/office/drawing/2014/main" xmlns="" id="{2ABCF842-AEC1-9C54-A34C-A89AA4705E8D}"/>
              </a:ext>
            </a:extLst>
          </p:cNvPr>
          <p:cNvSpPr>
            <a:spLocks noChangeArrowheads="1"/>
          </p:cNvSpPr>
          <p:nvPr/>
        </p:nvSpPr>
        <p:spPr bwMode="auto">
          <a:xfrm>
            <a:off x="6081713" y="604838"/>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48</a:t>
            </a:r>
          </a:p>
        </p:txBody>
      </p:sp>
      <p:sp>
        <p:nvSpPr>
          <p:cNvPr id="61490" name="AutoShape 50">
            <a:extLst>
              <a:ext uri="{FF2B5EF4-FFF2-40B4-BE49-F238E27FC236}">
                <a16:creationId xmlns:a16="http://schemas.microsoft.com/office/drawing/2014/main" xmlns="" id="{77F501EF-9F31-96DC-2237-6CA587CE74A5}"/>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47</a:t>
            </a:r>
          </a:p>
        </p:txBody>
      </p:sp>
      <p:sp>
        <p:nvSpPr>
          <p:cNvPr id="61491" name="AutoShape 51">
            <a:extLst>
              <a:ext uri="{FF2B5EF4-FFF2-40B4-BE49-F238E27FC236}">
                <a16:creationId xmlns:a16="http://schemas.microsoft.com/office/drawing/2014/main" xmlns="" id="{855F8597-812A-D66B-D892-370FDA580DC9}"/>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46</a:t>
            </a:r>
          </a:p>
        </p:txBody>
      </p:sp>
      <p:sp>
        <p:nvSpPr>
          <p:cNvPr id="61492" name="AutoShape 52">
            <a:extLst>
              <a:ext uri="{FF2B5EF4-FFF2-40B4-BE49-F238E27FC236}">
                <a16:creationId xmlns:a16="http://schemas.microsoft.com/office/drawing/2014/main" xmlns="" id="{66A118A8-8DFB-542A-E2F7-51351A9E9C8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45</a:t>
            </a:r>
          </a:p>
        </p:txBody>
      </p:sp>
      <p:sp>
        <p:nvSpPr>
          <p:cNvPr id="61493" name="AutoShape 53">
            <a:extLst>
              <a:ext uri="{FF2B5EF4-FFF2-40B4-BE49-F238E27FC236}">
                <a16:creationId xmlns:a16="http://schemas.microsoft.com/office/drawing/2014/main" xmlns="" id="{A32834C8-59E2-6B48-6402-97E22A8AB0A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44</a:t>
            </a:r>
          </a:p>
        </p:txBody>
      </p:sp>
      <p:sp>
        <p:nvSpPr>
          <p:cNvPr id="61494" name="AutoShape 54">
            <a:extLst>
              <a:ext uri="{FF2B5EF4-FFF2-40B4-BE49-F238E27FC236}">
                <a16:creationId xmlns:a16="http://schemas.microsoft.com/office/drawing/2014/main" xmlns="" id="{33C144E4-1671-9696-E483-A574D7D7532B}"/>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43</a:t>
            </a:r>
          </a:p>
        </p:txBody>
      </p:sp>
      <p:sp>
        <p:nvSpPr>
          <p:cNvPr id="61495" name="AutoShape 55">
            <a:extLst>
              <a:ext uri="{FF2B5EF4-FFF2-40B4-BE49-F238E27FC236}">
                <a16:creationId xmlns:a16="http://schemas.microsoft.com/office/drawing/2014/main" xmlns="" id="{094D75D2-BE5D-8B5D-4931-338C2F732D19}"/>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42</a:t>
            </a:r>
          </a:p>
        </p:txBody>
      </p:sp>
      <p:sp>
        <p:nvSpPr>
          <p:cNvPr id="61496" name="AutoShape 56">
            <a:extLst>
              <a:ext uri="{FF2B5EF4-FFF2-40B4-BE49-F238E27FC236}">
                <a16:creationId xmlns:a16="http://schemas.microsoft.com/office/drawing/2014/main" xmlns="" id="{A24430AE-FA3B-17E5-A02F-7E28E0E00AC9}"/>
              </a:ext>
            </a:extLst>
          </p:cNvPr>
          <p:cNvSpPr>
            <a:spLocks noChangeArrowheads="1"/>
          </p:cNvSpPr>
          <p:nvPr/>
        </p:nvSpPr>
        <p:spPr bwMode="auto">
          <a:xfrm>
            <a:off x="6096000" y="614363"/>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41</a:t>
            </a:r>
          </a:p>
        </p:txBody>
      </p:sp>
      <p:sp>
        <p:nvSpPr>
          <p:cNvPr id="61497" name="AutoShape 57">
            <a:extLst>
              <a:ext uri="{FF2B5EF4-FFF2-40B4-BE49-F238E27FC236}">
                <a16:creationId xmlns:a16="http://schemas.microsoft.com/office/drawing/2014/main" xmlns="" id="{5A55FC12-6CA1-AA4F-D1C0-668DB75B37FF}"/>
              </a:ext>
            </a:extLst>
          </p:cNvPr>
          <p:cNvSpPr>
            <a:spLocks noChangeArrowheads="1"/>
          </p:cNvSpPr>
          <p:nvPr/>
        </p:nvSpPr>
        <p:spPr bwMode="auto">
          <a:xfrm>
            <a:off x="6086475" y="604838"/>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40</a:t>
            </a:r>
          </a:p>
        </p:txBody>
      </p:sp>
      <p:sp>
        <p:nvSpPr>
          <p:cNvPr id="61498" name="AutoShape 58">
            <a:extLst>
              <a:ext uri="{FF2B5EF4-FFF2-40B4-BE49-F238E27FC236}">
                <a16:creationId xmlns:a16="http://schemas.microsoft.com/office/drawing/2014/main" xmlns="" id="{F15A8D2B-6312-F3AC-B4F3-7FF5D03A103C}"/>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39</a:t>
            </a:r>
          </a:p>
        </p:txBody>
      </p:sp>
      <p:sp>
        <p:nvSpPr>
          <p:cNvPr id="61499" name="AutoShape 59">
            <a:extLst>
              <a:ext uri="{FF2B5EF4-FFF2-40B4-BE49-F238E27FC236}">
                <a16:creationId xmlns:a16="http://schemas.microsoft.com/office/drawing/2014/main" xmlns="" id="{E60475B5-6146-1DC7-9CBD-0BF98AF8517E}"/>
              </a:ext>
            </a:extLst>
          </p:cNvPr>
          <p:cNvSpPr>
            <a:spLocks noChangeArrowheads="1"/>
          </p:cNvSpPr>
          <p:nvPr/>
        </p:nvSpPr>
        <p:spPr bwMode="auto">
          <a:xfrm>
            <a:off x="6086475" y="595313"/>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38</a:t>
            </a:r>
          </a:p>
        </p:txBody>
      </p:sp>
      <p:sp>
        <p:nvSpPr>
          <p:cNvPr id="61500" name="AutoShape 60">
            <a:extLst>
              <a:ext uri="{FF2B5EF4-FFF2-40B4-BE49-F238E27FC236}">
                <a16:creationId xmlns:a16="http://schemas.microsoft.com/office/drawing/2014/main" xmlns="" id="{DB906590-C747-F843-C633-109E92D8E529}"/>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37</a:t>
            </a:r>
          </a:p>
        </p:txBody>
      </p:sp>
      <p:sp>
        <p:nvSpPr>
          <p:cNvPr id="61501" name="AutoShape 61">
            <a:extLst>
              <a:ext uri="{FF2B5EF4-FFF2-40B4-BE49-F238E27FC236}">
                <a16:creationId xmlns:a16="http://schemas.microsoft.com/office/drawing/2014/main" xmlns="" id="{EA2A2DA9-7A4A-4B17-4563-777B36578FB4}"/>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36</a:t>
            </a:r>
          </a:p>
        </p:txBody>
      </p:sp>
      <p:sp>
        <p:nvSpPr>
          <p:cNvPr id="61502" name="AutoShape 62">
            <a:extLst>
              <a:ext uri="{FF2B5EF4-FFF2-40B4-BE49-F238E27FC236}">
                <a16:creationId xmlns:a16="http://schemas.microsoft.com/office/drawing/2014/main" xmlns="" id="{3F648363-EF8D-C944-6A33-AB3DCD17C0B0}"/>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35</a:t>
            </a:r>
          </a:p>
        </p:txBody>
      </p:sp>
      <p:sp>
        <p:nvSpPr>
          <p:cNvPr id="61503" name="AutoShape 63">
            <a:extLst>
              <a:ext uri="{FF2B5EF4-FFF2-40B4-BE49-F238E27FC236}">
                <a16:creationId xmlns:a16="http://schemas.microsoft.com/office/drawing/2014/main" xmlns="" id="{3D43E897-B42E-6CC6-B0F4-6A92333CFF31}"/>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34</a:t>
            </a:r>
          </a:p>
        </p:txBody>
      </p:sp>
      <p:sp>
        <p:nvSpPr>
          <p:cNvPr id="61504" name="AutoShape 64">
            <a:extLst>
              <a:ext uri="{FF2B5EF4-FFF2-40B4-BE49-F238E27FC236}">
                <a16:creationId xmlns:a16="http://schemas.microsoft.com/office/drawing/2014/main" xmlns="" id="{9DC8B9FD-420A-C933-980E-0899ED6A8F0D}"/>
              </a:ext>
            </a:extLst>
          </p:cNvPr>
          <p:cNvSpPr>
            <a:spLocks noChangeArrowheads="1"/>
          </p:cNvSpPr>
          <p:nvPr/>
        </p:nvSpPr>
        <p:spPr bwMode="auto">
          <a:xfrm>
            <a:off x="6086475" y="595313"/>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33</a:t>
            </a:r>
          </a:p>
        </p:txBody>
      </p:sp>
      <p:sp>
        <p:nvSpPr>
          <p:cNvPr id="61505" name="AutoShape 65">
            <a:extLst>
              <a:ext uri="{FF2B5EF4-FFF2-40B4-BE49-F238E27FC236}">
                <a16:creationId xmlns:a16="http://schemas.microsoft.com/office/drawing/2014/main" xmlns="" id="{231734E3-E9E5-34CC-F910-0CDF47BA76B2}"/>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32</a:t>
            </a:r>
          </a:p>
        </p:txBody>
      </p:sp>
      <p:sp>
        <p:nvSpPr>
          <p:cNvPr id="61506" name="AutoShape 66">
            <a:extLst>
              <a:ext uri="{FF2B5EF4-FFF2-40B4-BE49-F238E27FC236}">
                <a16:creationId xmlns:a16="http://schemas.microsoft.com/office/drawing/2014/main" xmlns="" id="{30B16F7D-08EF-2203-8370-6452C6230990}"/>
              </a:ext>
            </a:extLst>
          </p:cNvPr>
          <p:cNvSpPr>
            <a:spLocks noChangeArrowheads="1"/>
          </p:cNvSpPr>
          <p:nvPr/>
        </p:nvSpPr>
        <p:spPr bwMode="auto">
          <a:xfrm>
            <a:off x="6096000" y="585788"/>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31</a:t>
            </a:r>
          </a:p>
        </p:txBody>
      </p:sp>
      <p:sp>
        <p:nvSpPr>
          <p:cNvPr id="61507" name="AutoShape 67">
            <a:extLst>
              <a:ext uri="{FF2B5EF4-FFF2-40B4-BE49-F238E27FC236}">
                <a16:creationId xmlns:a16="http://schemas.microsoft.com/office/drawing/2014/main" xmlns="" id="{B6769C81-25AA-CE04-3022-62B01357561F}"/>
              </a:ext>
            </a:extLst>
          </p:cNvPr>
          <p:cNvSpPr>
            <a:spLocks noChangeArrowheads="1"/>
          </p:cNvSpPr>
          <p:nvPr/>
        </p:nvSpPr>
        <p:spPr bwMode="auto">
          <a:xfrm>
            <a:off x="6081713" y="604838"/>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30</a:t>
            </a:r>
          </a:p>
        </p:txBody>
      </p:sp>
      <p:sp>
        <p:nvSpPr>
          <p:cNvPr id="61508" name="AutoShape 68">
            <a:extLst>
              <a:ext uri="{FF2B5EF4-FFF2-40B4-BE49-F238E27FC236}">
                <a16:creationId xmlns:a16="http://schemas.microsoft.com/office/drawing/2014/main" xmlns="" id="{842A75FF-9B2A-A394-D9DC-1D62565E6069}"/>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29</a:t>
            </a:r>
          </a:p>
        </p:txBody>
      </p:sp>
      <p:sp>
        <p:nvSpPr>
          <p:cNvPr id="61509" name="AutoShape 69">
            <a:extLst>
              <a:ext uri="{FF2B5EF4-FFF2-40B4-BE49-F238E27FC236}">
                <a16:creationId xmlns:a16="http://schemas.microsoft.com/office/drawing/2014/main" xmlns="" id="{749A3E01-2FD0-3EC0-6C73-F8F21081F11C}"/>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28</a:t>
            </a:r>
          </a:p>
        </p:txBody>
      </p:sp>
      <p:sp>
        <p:nvSpPr>
          <p:cNvPr id="61510" name="AutoShape 70">
            <a:extLst>
              <a:ext uri="{FF2B5EF4-FFF2-40B4-BE49-F238E27FC236}">
                <a16:creationId xmlns:a16="http://schemas.microsoft.com/office/drawing/2014/main" xmlns="" id="{4313FBE4-A7EB-2622-D190-7C1FBD2491D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27</a:t>
            </a:r>
          </a:p>
        </p:txBody>
      </p:sp>
      <p:sp>
        <p:nvSpPr>
          <p:cNvPr id="61511" name="AutoShape 71">
            <a:extLst>
              <a:ext uri="{FF2B5EF4-FFF2-40B4-BE49-F238E27FC236}">
                <a16:creationId xmlns:a16="http://schemas.microsoft.com/office/drawing/2014/main" xmlns="" id="{D6FBB1FA-F319-22A0-550E-E86F9C8D6342}"/>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26</a:t>
            </a:r>
          </a:p>
        </p:txBody>
      </p:sp>
      <p:sp>
        <p:nvSpPr>
          <p:cNvPr id="61512" name="AutoShape 72">
            <a:extLst>
              <a:ext uri="{FF2B5EF4-FFF2-40B4-BE49-F238E27FC236}">
                <a16:creationId xmlns:a16="http://schemas.microsoft.com/office/drawing/2014/main" xmlns="" id="{6ABFA160-B146-3AFF-06E5-6D48AA6AD881}"/>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25</a:t>
            </a:r>
          </a:p>
        </p:txBody>
      </p:sp>
      <p:sp>
        <p:nvSpPr>
          <p:cNvPr id="61513" name="AutoShape 73">
            <a:extLst>
              <a:ext uri="{FF2B5EF4-FFF2-40B4-BE49-F238E27FC236}">
                <a16:creationId xmlns:a16="http://schemas.microsoft.com/office/drawing/2014/main" xmlns="" id="{659A6D82-B3EB-7C7E-53F7-1B8DCAE11B89}"/>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24</a:t>
            </a:r>
          </a:p>
        </p:txBody>
      </p:sp>
      <p:sp>
        <p:nvSpPr>
          <p:cNvPr id="61514" name="AutoShape 74">
            <a:extLst>
              <a:ext uri="{FF2B5EF4-FFF2-40B4-BE49-F238E27FC236}">
                <a16:creationId xmlns:a16="http://schemas.microsoft.com/office/drawing/2014/main" xmlns="" id="{EC59D71E-08CA-DD6B-E707-E815A09B2C56}"/>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23</a:t>
            </a:r>
          </a:p>
        </p:txBody>
      </p:sp>
      <p:sp>
        <p:nvSpPr>
          <p:cNvPr id="61515" name="AutoShape 75">
            <a:extLst>
              <a:ext uri="{FF2B5EF4-FFF2-40B4-BE49-F238E27FC236}">
                <a16:creationId xmlns:a16="http://schemas.microsoft.com/office/drawing/2014/main" xmlns="" id="{789CC701-2499-BDEC-E821-47D62E560376}"/>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22</a:t>
            </a:r>
          </a:p>
        </p:txBody>
      </p:sp>
      <p:sp>
        <p:nvSpPr>
          <p:cNvPr id="61516" name="AutoShape 76">
            <a:extLst>
              <a:ext uri="{FF2B5EF4-FFF2-40B4-BE49-F238E27FC236}">
                <a16:creationId xmlns:a16="http://schemas.microsoft.com/office/drawing/2014/main" xmlns="" id="{0B9A95E3-676B-5A55-6ACC-5D8508AEA90B}"/>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21</a:t>
            </a:r>
          </a:p>
        </p:txBody>
      </p:sp>
      <p:sp>
        <p:nvSpPr>
          <p:cNvPr id="61517" name="AutoShape 77">
            <a:extLst>
              <a:ext uri="{FF2B5EF4-FFF2-40B4-BE49-F238E27FC236}">
                <a16:creationId xmlns:a16="http://schemas.microsoft.com/office/drawing/2014/main" xmlns="" id="{3DDF8D9F-1147-0EEA-0146-5B898F40BB25}"/>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20</a:t>
            </a:r>
          </a:p>
        </p:txBody>
      </p:sp>
      <p:sp>
        <p:nvSpPr>
          <p:cNvPr id="61518" name="AutoShape 78">
            <a:extLst>
              <a:ext uri="{FF2B5EF4-FFF2-40B4-BE49-F238E27FC236}">
                <a16:creationId xmlns:a16="http://schemas.microsoft.com/office/drawing/2014/main" xmlns="" id="{44A6F2DD-3B3D-02B0-2AE6-DDB2BEDCCBBB}"/>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19</a:t>
            </a:r>
          </a:p>
        </p:txBody>
      </p:sp>
      <p:sp>
        <p:nvSpPr>
          <p:cNvPr id="61519" name="AutoShape 79">
            <a:extLst>
              <a:ext uri="{FF2B5EF4-FFF2-40B4-BE49-F238E27FC236}">
                <a16:creationId xmlns:a16="http://schemas.microsoft.com/office/drawing/2014/main" xmlns="" id="{414145A4-38B7-ED72-77A4-0ABD8D8F83F6}"/>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18</a:t>
            </a:r>
          </a:p>
        </p:txBody>
      </p:sp>
      <p:sp>
        <p:nvSpPr>
          <p:cNvPr id="61520" name="AutoShape 80">
            <a:extLst>
              <a:ext uri="{FF2B5EF4-FFF2-40B4-BE49-F238E27FC236}">
                <a16:creationId xmlns:a16="http://schemas.microsoft.com/office/drawing/2014/main" xmlns="" id="{B671B7BD-EF73-D01B-1018-3E7316067AEF}"/>
              </a:ext>
            </a:extLst>
          </p:cNvPr>
          <p:cNvSpPr>
            <a:spLocks noChangeArrowheads="1"/>
          </p:cNvSpPr>
          <p:nvPr/>
        </p:nvSpPr>
        <p:spPr bwMode="auto">
          <a:xfrm>
            <a:off x="6076950" y="595313"/>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17</a:t>
            </a:r>
          </a:p>
        </p:txBody>
      </p:sp>
      <p:sp>
        <p:nvSpPr>
          <p:cNvPr id="61521" name="AutoShape 81">
            <a:extLst>
              <a:ext uri="{FF2B5EF4-FFF2-40B4-BE49-F238E27FC236}">
                <a16:creationId xmlns:a16="http://schemas.microsoft.com/office/drawing/2014/main" xmlns="" id="{904D0003-FE7D-063F-F250-7716B909BFA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16</a:t>
            </a:r>
          </a:p>
        </p:txBody>
      </p:sp>
      <p:sp>
        <p:nvSpPr>
          <p:cNvPr id="61522" name="AutoShape 82">
            <a:extLst>
              <a:ext uri="{FF2B5EF4-FFF2-40B4-BE49-F238E27FC236}">
                <a16:creationId xmlns:a16="http://schemas.microsoft.com/office/drawing/2014/main" xmlns="" id="{647EF337-06D5-0816-E805-EE3C3DABD2E5}"/>
              </a:ext>
            </a:extLst>
          </p:cNvPr>
          <p:cNvSpPr>
            <a:spLocks noChangeArrowheads="1"/>
          </p:cNvSpPr>
          <p:nvPr/>
        </p:nvSpPr>
        <p:spPr bwMode="auto">
          <a:xfrm>
            <a:off x="6086475"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15</a:t>
            </a:r>
          </a:p>
        </p:txBody>
      </p:sp>
      <p:sp>
        <p:nvSpPr>
          <p:cNvPr id="61523" name="AutoShape 83">
            <a:extLst>
              <a:ext uri="{FF2B5EF4-FFF2-40B4-BE49-F238E27FC236}">
                <a16:creationId xmlns:a16="http://schemas.microsoft.com/office/drawing/2014/main" xmlns="" id="{34325B66-E29E-A218-B469-800834B7A482}"/>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14</a:t>
            </a:r>
          </a:p>
        </p:txBody>
      </p:sp>
      <p:sp>
        <p:nvSpPr>
          <p:cNvPr id="61524" name="AutoShape 84">
            <a:extLst>
              <a:ext uri="{FF2B5EF4-FFF2-40B4-BE49-F238E27FC236}">
                <a16:creationId xmlns:a16="http://schemas.microsoft.com/office/drawing/2014/main" xmlns="" id="{DEACF43E-98B1-A5F5-9297-1BA98E7EF18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13</a:t>
            </a:r>
          </a:p>
        </p:txBody>
      </p:sp>
      <p:sp>
        <p:nvSpPr>
          <p:cNvPr id="61525" name="AutoShape 85">
            <a:extLst>
              <a:ext uri="{FF2B5EF4-FFF2-40B4-BE49-F238E27FC236}">
                <a16:creationId xmlns:a16="http://schemas.microsoft.com/office/drawing/2014/main" xmlns="" id="{5CF2EA47-4861-671A-D333-B19C02CFF9DA}"/>
              </a:ext>
            </a:extLst>
          </p:cNvPr>
          <p:cNvSpPr>
            <a:spLocks noChangeArrowheads="1"/>
          </p:cNvSpPr>
          <p:nvPr/>
        </p:nvSpPr>
        <p:spPr bwMode="auto">
          <a:xfrm>
            <a:off x="6096000" y="614363"/>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12</a:t>
            </a:r>
          </a:p>
        </p:txBody>
      </p:sp>
      <p:sp>
        <p:nvSpPr>
          <p:cNvPr id="61526" name="AutoShape 86">
            <a:extLst>
              <a:ext uri="{FF2B5EF4-FFF2-40B4-BE49-F238E27FC236}">
                <a16:creationId xmlns:a16="http://schemas.microsoft.com/office/drawing/2014/main" xmlns="" id="{851B9E18-2B48-E49E-8D3F-B66ADF68EBB0}"/>
              </a:ext>
            </a:extLst>
          </p:cNvPr>
          <p:cNvSpPr>
            <a:spLocks noChangeArrowheads="1"/>
          </p:cNvSpPr>
          <p:nvPr/>
        </p:nvSpPr>
        <p:spPr bwMode="auto">
          <a:xfrm>
            <a:off x="6086475"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11</a:t>
            </a:r>
          </a:p>
        </p:txBody>
      </p:sp>
      <p:sp>
        <p:nvSpPr>
          <p:cNvPr id="61527" name="AutoShape 87">
            <a:extLst>
              <a:ext uri="{FF2B5EF4-FFF2-40B4-BE49-F238E27FC236}">
                <a16:creationId xmlns:a16="http://schemas.microsoft.com/office/drawing/2014/main" xmlns="" id="{3EED9143-AC7A-67E4-EF00-C465CF5A1464}"/>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10</a:t>
            </a:r>
          </a:p>
        </p:txBody>
      </p:sp>
      <p:sp>
        <p:nvSpPr>
          <p:cNvPr id="61528" name="AutoShape 88">
            <a:extLst>
              <a:ext uri="{FF2B5EF4-FFF2-40B4-BE49-F238E27FC236}">
                <a16:creationId xmlns:a16="http://schemas.microsoft.com/office/drawing/2014/main" xmlns="" id="{45E8AF47-4449-AD44-9700-DD81D909A8BD}"/>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9</a:t>
            </a:r>
          </a:p>
        </p:txBody>
      </p:sp>
      <p:sp>
        <p:nvSpPr>
          <p:cNvPr id="61529" name="AutoShape 89">
            <a:extLst>
              <a:ext uri="{FF2B5EF4-FFF2-40B4-BE49-F238E27FC236}">
                <a16:creationId xmlns:a16="http://schemas.microsoft.com/office/drawing/2014/main" xmlns="" id="{6FDB07A8-F682-43AA-94A8-911CCB344BF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8</a:t>
            </a:r>
          </a:p>
        </p:txBody>
      </p:sp>
      <p:sp>
        <p:nvSpPr>
          <p:cNvPr id="61530" name="AutoShape 90">
            <a:extLst>
              <a:ext uri="{FF2B5EF4-FFF2-40B4-BE49-F238E27FC236}">
                <a16:creationId xmlns:a16="http://schemas.microsoft.com/office/drawing/2014/main" xmlns="" id="{AE32776D-A648-F4ED-871F-58CBEE509AD4}"/>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7</a:t>
            </a:r>
          </a:p>
        </p:txBody>
      </p:sp>
      <p:sp>
        <p:nvSpPr>
          <p:cNvPr id="61531" name="AutoShape 91">
            <a:extLst>
              <a:ext uri="{FF2B5EF4-FFF2-40B4-BE49-F238E27FC236}">
                <a16:creationId xmlns:a16="http://schemas.microsoft.com/office/drawing/2014/main" xmlns="" id="{81A23253-9654-4AB4-A668-2248A4786541}"/>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6</a:t>
            </a:r>
          </a:p>
        </p:txBody>
      </p:sp>
      <p:sp>
        <p:nvSpPr>
          <p:cNvPr id="61532" name="AutoShape 92">
            <a:extLst>
              <a:ext uri="{FF2B5EF4-FFF2-40B4-BE49-F238E27FC236}">
                <a16:creationId xmlns:a16="http://schemas.microsoft.com/office/drawing/2014/main" xmlns="" id="{F6947217-0F92-394F-9807-4619A62F3233}"/>
              </a:ext>
            </a:extLst>
          </p:cNvPr>
          <p:cNvSpPr>
            <a:spLocks noChangeArrowheads="1"/>
          </p:cNvSpPr>
          <p:nvPr/>
        </p:nvSpPr>
        <p:spPr bwMode="auto">
          <a:xfrm>
            <a:off x="6110288" y="604838"/>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5</a:t>
            </a:r>
          </a:p>
        </p:txBody>
      </p:sp>
      <p:sp>
        <p:nvSpPr>
          <p:cNvPr id="61533" name="AutoShape 93">
            <a:extLst>
              <a:ext uri="{FF2B5EF4-FFF2-40B4-BE49-F238E27FC236}">
                <a16:creationId xmlns:a16="http://schemas.microsoft.com/office/drawing/2014/main" xmlns="" id="{0DA0E7D2-A68B-BA08-CC25-84CF8272A34D}"/>
              </a:ext>
            </a:extLst>
          </p:cNvPr>
          <p:cNvSpPr>
            <a:spLocks noChangeArrowheads="1"/>
          </p:cNvSpPr>
          <p:nvPr/>
        </p:nvSpPr>
        <p:spPr bwMode="auto">
          <a:xfrm>
            <a:off x="6096000" y="59055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4</a:t>
            </a:r>
          </a:p>
        </p:txBody>
      </p:sp>
      <p:sp>
        <p:nvSpPr>
          <p:cNvPr id="61534" name="AutoShape 94">
            <a:extLst>
              <a:ext uri="{FF2B5EF4-FFF2-40B4-BE49-F238E27FC236}">
                <a16:creationId xmlns:a16="http://schemas.microsoft.com/office/drawing/2014/main" xmlns="" id="{77EF6AE8-2F3C-F3BA-E810-D580176E9D78}"/>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3</a:t>
            </a:r>
          </a:p>
        </p:txBody>
      </p:sp>
      <p:sp>
        <p:nvSpPr>
          <p:cNvPr id="61535" name="AutoShape 95">
            <a:extLst>
              <a:ext uri="{FF2B5EF4-FFF2-40B4-BE49-F238E27FC236}">
                <a16:creationId xmlns:a16="http://schemas.microsoft.com/office/drawing/2014/main" xmlns="" id="{4703B295-9B56-606B-0743-766A6005489E}"/>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2</a:t>
            </a:r>
          </a:p>
        </p:txBody>
      </p:sp>
      <p:sp>
        <p:nvSpPr>
          <p:cNvPr id="61536" name="AutoShape 96">
            <a:extLst>
              <a:ext uri="{FF2B5EF4-FFF2-40B4-BE49-F238E27FC236}">
                <a16:creationId xmlns:a16="http://schemas.microsoft.com/office/drawing/2014/main" xmlns="" id="{96C0A6F6-4143-3483-D27D-4DE807FCB785}"/>
              </a:ext>
            </a:extLst>
          </p:cNvPr>
          <p:cNvSpPr>
            <a:spLocks noChangeArrowheads="1"/>
          </p:cNvSpPr>
          <p:nvPr/>
        </p:nvSpPr>
        <p:spPr bwMode="auto">
          <a:xfrm>
            <a:off x="6096000" y="60960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6000" b="1">
                <a:solidFill>
                  <a:srgbClr val="FF0066"/>
                </a:solidFill>
                <a:latin typeface=".VnHelvetInsH" pitchFamily="34" charset="0"/>
              </a:rPr>
              <a:t>1</a:t>
            </a:r>
          </a:p>
        </p:txBody>
      </p:sp>
      <p:sp>
        <p:nvSpPr>
          <p:cNvPr id="61537" name="AutoShape 97">
            <a:extLst>
              <a:ext uri="{FF2B5EF4-FFF2-40B4-BE49-F238E27FC236}">
                <a16:creationId xmlns:a16="http://schemas.microsoft.com/office/drawing/2014/main" xmlns="" id="{AA440D90-10B7-FACD-FFCD-2791E4F75504}"/>
              </a:ext>
            </a:extLst>
          </p:cNvPr>
          <p:cNvSpPr>
            <a:spLocks noChangeArrowheads="1"/>
          </p:cNvSpPr>
          <p:nvPr/>
        </p:nvSpPr>
        <p:spPr bwMode="auto">
          <a:xfrm>
            <a:off x="6096000" y="628650"/>
            <a:ext cx="2286000" cy="2209800"/>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200" b="1">
                <a:solidFill>
                  <a:srgbClr val="3366FF"/>
                </a:solidFill>
                <a:latin typeface=".VnHelvetInsH" pitchFamily="34" charset="0"/>
              </a:rPr>
              <a:t>Hết giờ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1000"/>
                                        <p:tgtEl>
                                          <p:spTgt spid="61443"/>
                                        </p:tgtEl>
                                      </p:cBhvr>
                                    </p:animEffect>
                                    <p:anim calcmode="lin" valueType="num">
                                      <p:cBhvr>
                                        <p:cTn id="8" dur="1000" fill="hold"/>
                                        <p:tgtEl>
                                          <p:spTgt spid="61443"/>
                                        </p:tgtEl>
                                        <p:attrNameLst>
                                          <p:attrName>style.rotation</p:attrName>
                                        </p:attrNameLst>
                                      </p:cBhvr>
                                      <p:tavLst>
                                        <p:tav tm="0">
                                          <p:val>
                                            <p:fltVal val="720"/>
                                          </p:val>
                                        </p:tav>
                                        <p:tav tm="100000">
                                          <p:val>
                                            <p:fltVal val="0"/>
                                          </p:val>
                                        </p:tav>
                                      </p:tavLst>
                                    </p:anim>
                                    <p:anim calcmode="lin" valueType="num">
                                      <p:cBhvr>
                                        <p:cTn id="9" dur="1000" fill="hold"/>
                                        <p:tgtEl>
                                          <p:spTgt spid="61443"/>
                                        </p:tgtEl>
                                        <p:attrNameLst>
                                          <p:attrName>ppt_h</p:attrName>
                                        </p:attrNameLst>
                                      </p:cBhvr>
                                      <p:tavLst>
                                        <p:tav tm="0">
                                          <p:val>
                                            <p:fltVal val="0"/>
                                          </p:val>
                                        </p:tav>
                                        <p:tav tm="100000">
                                          <p:val>
                                            <p:strVal val="#ppt_h"/>
                                          </p:val>
                                        </p:tav>
                                      </p:tavLst>
                                    </p:anim>
                                    <p:anim calcmode="lin" valueType="num">
                                      <p:cBhvr>
                                        <p:cTn id="10" dur="1000" fill="hold"/>
                                        <p:tgtEl>
                                          <p:spTgt spid="6144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61442"/>
                                        </p:tgtEl>
                                        <p:attrNameLst>
                                          <p:attrName>style.visibility</p:attrName>
                                        </p:attrNameLst>
                                      </p:cBhvr>
                                      <p:to>
                                        <p:strVal val="visible"/>
                                      </p:to>
                                    </p:set>
                                    <p:animEffect transition="in" filter="wipe(down)">
                                      <p:cBhvr>
                                        <p:cTn id="15" dur="870">
                                          <p:stCondLst>
                                            <p:cond delay="0"/>
                                          </p:stCondLst>
                                        </p:cTn>
                                        <p:tgtEl>
                                          <p:spTgt spid="61442"/>
                                        </p:tgtEl>
                                      </p:cBhvr>
                                    </p:animEffect>
                                    <p:anim calcmode="lin" valueType="num">
                                      <p:cBhvr>
                                        <p:cTn id="16" dur="2733" tmFilter="0,0; 0.14,0.36; 0.43,0.73; 0.71,0.91; 1.0,1.0">
                                          <p:stCondLst>
                                            <p:cond delay="0"/>
                                          </p:stCondLst>
                                        </p:cTn>
                                        <p:tgtEl>
                                          <p:spTgt spid="61442"/>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61442"/>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61442"/>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61442"/>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61442"/>
                                        </p:tgtEl>
                                        <p:attrNameLst>
                                          <p:attrName>ppt_y</p:attrName>
                                        </p:attrNameLst>
                                      </p:cBhvr>
                                      <p:tavLst>
                                        <p:tav tm="0" fmla="#ppt_y-sin(pi*$)/81">
                                          <p:val>
                                            <p:fltVal val="0"/>
                                          </p:val>
                                        </p:tav>
                                        <p:tav tm="100000">
                                          <p:val>
                                            <p:fltVal val="1"/>
                                          </p:val>
                                        </p:tav>
                                      </p:tavLst>
                                    </p:anim>
                                    <p:animScale>
                                      <p:cBhvr>
                                        <p:cTn id="21" dur="39">
                                          <p:stCondLst>
                                            <p:cond delay="975"/>
                                          </p:stCondLst>
                                        </p:cTn>
                                        <p:tgtEl>
                                          <p:spTgt spid="61442"/>
                                        </p:tgtEl>
                                      </p:cBhvr>
                                      <p:to x="100000" y="60000"/>
                                    </p:animScale>
                                    <p:animScale>
                                      <p:cBhvr>
                                        <p:cTn id="22" dur="249" decel="50000">
                                          <p:stCondLst>
                                            <p:cond delay="1014"/>
                                          </p:stCondLst>
                                        </p:cTn>
                                        <p:tgtEl>
                                          <p:spTgt spid="61442"/>
                                        </p:tgtEl>
                                      </p:cBhvr>
                                      <p:to x="100000" y="100000"/>
                                    </p:animScale>
                                    <p:animScale>
                                      <p:cBhvr>
                                        <p:cTn id="23" dur="39">
                                          <p:stCondLst>
                                            <p:cond delay="1968"/>
                                          </p:stCondLst>
                                        </p:cTn>
                                        <p:tgtEl>
                                          <p:spTgt spid="61442"/>
                                        </p:tgtEl>
                                      </p:cBhvr>
                                      <p:to x="100000" y="80000"/>
                                    </p:animScale>
                                    <p:animScale>
                                      <p:cBhvr>
                                        <p:cTn id="24" dur="249" decel="50000">
                                          <p:stCondLst>
                                            <p:cond delay="2007"/>
                                          </p:stCondLst>
                                        </p:cTn>
                                        <p:tgtEl>
                                          <p:spTgt spid="61442"/>
                                        </p:tgtEl>
                                      </p:cBhvr>
                                      <p:to x="100000" y="100000"/>
                                    </p:animScale>
                                    <p:animScale>
                                      <p:cBhvr>
                                        <p:cTn id="25" dur="39">
                                          <p:stCondLst>
                                            <p:cond delay="2463"/>
                                          </p:stCondLst>
                                        </p:cTn>
                                        <p:tgtEl>
                                          <p:spTgt spid="61442"/>
                                        </p:tgtEl>
                                      </p:cBhvr>
                                      <p:to x="100000" y="90000"/>
                                    </p:animScale>
                                    <p:animScale>
                                      <p:cBhvr>
                                        <p:cTn id="26" dur="249" decel="50000">
                                          <p:stCondLst>
                                            <p:cond delay="2502"/>
                                          </p:stCondLst>
                                        </p:cTn>
                                        <p:tgtEl>
                                          <p:spTgt spid="61442"/>
                                        </p:tgtEl>
                                      </p:cBhvr>
                                      <p:to x="100000" y="100000"/>
                                    </p:animScale>
                                    <p:animScale>
                                      <p:cBhvr>
                                        <p:cTn id="27" dur="39">
                                          <p:stCondLst>
                                            <p:cond delay="2712"/>
                                          </p:stCondLst>
                                        </p:cTn>
                                        <p:tgtEl>
                                          <p:spTgt spid="61442"/>
                                        </p:tgtEl>
                                      </p:cBhvr>
                                      <p:to x="100000" y="95000"/>
                                    </p:animScale>
                                    <p:animScale>
                                      <p:cBhvr>
                                        <p:cTn id="28" dur="249" decel="50000">
                                          <p:stCondLst>
                                            <p:cond delay="2751"/>
                                          </p:stCondLst>
                                        </p:cTn>
                                        <p:tgtEl>
                                          <p:spTgt spid="61442"/>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61447"/>
                                        </p:tgtEl>
                                        <p:attrNameLst>
                                          <p:attrName>style.visibility</p:attrName>
                                        </p:attrNameLst>
                                      </p:cBhvr>
                                      <p:to>
                                        <p:strVal val="visible"/>
                                      </p:to>
                                    </p:set>
                                    <p:anim calcmode="lin" valueType="num">
                                      <p:cBhvr>
                                        <p:cTn id="33" dur="500" fill="hold"/>
                                        <p:tgtEl>
                                          <p:spTgt spid="61447"/>
                                        </p:tgtEl>
                                        <p:attrNameLst>
                                          <p:attrName>ppt_w</p:attrName>
                                        </p:attrNameLst>
                                      </p:cBhvr>
                                      <p:tavLst>
                                        <p:tav tm="0">
                                          <p:val>
                                            <p:fltVal val="0"/>
                                          </p:val>
                                        </p:tav>
                                        <p:tav tm="100000">
                                          <p:val>
                                            <p:strVal val="#ppt_w"/>
                                          </p:val>
                                        </p:tav>
                                      </p:tavLst>
                                    </p:anim>
                                    <p:anim calcmode="lin" valueType="num">
                                      <p:cBhvr>
                                        <p:cTn id="34" dur="500" fill="hold"/>
                                        <p:tgtEl>
                                          <p:spTgt spid="61447"/>
                                        </p:tgtEl>
                                        <p:attrNameLst>
                                          <p:attrName>ppt_h</p:attrName>
                                        </p:attrNameLst>
                                      </p:cBhvr>
                                      <p:tavLst>
                                        <p:tav tm="0">
                                          <p:val>
                                            <p:fltVal val="0"/>
                                          </p:val>
                                        </p:tav>
                                        <p:tav tm="100000">
                                          <p:val>
                                            <p:strVal val="#ppt_h"/>
                                          </p:val>
                                        </p:tav>
                                      </p:tavLst>
                                    </p:anim>
                                    <p:animEffect transition="in" filter="fade">
                                      <p:cBhvr>
                                        <p:cTn id="35" dur="500"/>
                                        <p:tgtEl>
                                          <p:spTgt spid="61447"/>
                                        </p:tgtEl>
                                      </p:cBhvr>
                                    </p:animEffect>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6" fill="hold" nodeType="afterGroup">
                            <p:stCondLst>
                              <p:cond delay="500"/>
                            </p:stCondLst>
                            <p:childTnLst>
                              <p:par>
                                <p:cTn id="37" presetID="4" presetClass="exit" presetSubtype="16" fill="hold" nodeType="afterEffect">
                                  <p:stCondLst>
                                    <p:cond delay="0"/>
                                  </p:stCondLst>
                                  <p:childTnLst>
                                    <p:animEffect transition="out" filter="box(in)">
                                      <p:cBhvr>
                                        <p:cTn id="38" dur="500"/>
                                        <p:tgtEl>
                                          <p:spTgt spid="61447"/>
                                        </p:tgtEl>
                                      </p:cBhvr>
                                    </p:animEffect>
                                    <p:set>
                                      <p:cBhvr>
                                        <p:cTn id="39" dur="1" fill="hold">
                                          <p:stCondLst>
                                            <p:cond delay="499"/>
                                          </p:stCondLst>
                                        </p:cTn>
                                        <p:tgtEl>
                                          <p:spTgt spid="61447"/>
                                        </p:tgtEl>
                                        <p:attrNameLst>
                                          <p:attrName>style.visibility</p:attrName>
                                        </p:attrNameLst>
                                      </p:cBhvr>
                                      <p:to>
                                        <p:strVal val="hidden"/>
                                      </p:to>
                                    </p:set>
                                  </p:childTnLst>
                                </p:cTn>
                              </p:par>
                            </p:childTnLst>
                          </p:cTn>
                        </p:par>
                        <p:par>
                          <p:cTn id="40" fill="hold" nodeType="afterGroup">
                            <p:stCondLst>
                              <p:cond delay="1000"/>
                            </p:stCondLst>
                            <p:childTnLst>
                              <p:par>
                                <p:cTn id="41" presetID="53" presetClass="entr" presetSubtype="0" fill="hold" nodeType="afterEffect">
                                  <p:stCondLst>
                                    <p:cond delay="0"/>
                                  </p:stCondLst>
                                  <p:childTnLst>
                                    <p:set>
                                      <p:cBhvr>
                                        <p:cTn id="42" dur="1" fill="hold">
                                          <p:stCondLst>
                                            <p:cond delay="0"/>
                                          </p:stCondLst>
                                        </p:cTn>
                                        <p:tgtEl>
                                          <p:spTgt spid="61448"/>
                                        </p:tgtEl>
                                        <p:attrNameLst>
                                          <p:attrName>style.visibility</p:attrName>
                                        </p:attrNameLst>
                                      </p:cBhvr>
                                      <p:to>
                                        <p:strVal val="visible"/>
                                      </p:to>
                                    </p:set>
                                    <p:anim calcmode="lin" valueType="num">
                                      <p:cBhvr>
                                        <p:cTn id="43" dur="500" fill="hold"/>
                                        <p:tgtEl>
                                          <p:spTgt spid="61448"/>
                                        </p:tgtEl>
                                        <p:attrNameLst>
                                          <p:attrName>ppt_w</p:attrName>
                                        </p:attrNameLst>
                                      </p:cBhvr>
                                      <p:tavLst>
                                        <p:tav tm="0">
                                          <p:val>
                                            <p:fltVal val="0"/>
                                          </p:val>
                                        </p:tav>
                                        <p:tav tm="100000">
                                          <p:val>
                                            <p:strVal val="#ppt_w"/>
                                          </p:val>
                                        </p:tav>
                                      </p:tavLst>
                                    </p:anim>
                                    <p:anim calcmode="lin" valueType="num">
                                      <p:cBhvr>
                                        <p:cTn id="44" dur="500" fill="hold"/>
                                        <p:tgtEl>
                                          <p:spTgt spid="61448"/>
                                        </p:tgtEl>
                                        <p:attrNameLst>
                                          <p:attrName>ppt_h</p:attrName>
                                        </p:attrNameLst>
                                      </p:cBhvr>
                                      <p:tavLst>
                                        <p:tav tm="0">
                                          <p:val>
                                            <p:fltVal val="0"/>
                                          </p:val>
                                        </p:tav>
                                        <p:tav tm="100000">
                                          <p:val>
                                            <p:strVal val="#ppt_h"/>
                                          </p:val>
                                        </p:tav>
                                      </p:tavLst>
                                    </p:anim>
                                    <p:animEffect transition="in" filter="fade">
                                      <p:cBhvr>
                                        <p:cTn id="45" dur="500"/>
                                        <p:tgtEl>
                                          <p:spTgt spid="61448"/>
                                        </p:tgtEl>
                                      </p:cBhvr>
                                    </p:animEffec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6" fill="hold" nodeType="afterGroup">
                            <p:stCondLst>
                              <p:cond delay="1500"/>
                            </p:stCondLst>
                            <p:childTnLst>
                              <p:par>
                                <p:cTn id="47" presetID="4" presetClass="exit" presetSubtype="16" fill="hold" nodeType="afterEffect">
                                  <p:stCondLst>
                                    <p:cond delay="0"/>
                                  </p:stCondLst>
                                  <p:childTnLst>
                                    <p:animEffect transition="out" filter="box(in)">
                                      <p:cBhvr>
                                        <p:cTn id="48" dur="500"/>
                                        <p:tgtEl>
                                          <p:spTgt spid="61448"/>
                                        </p:tgtEl>
                                      </p:cBhvr>
                                    </p:animEffect>
                                    <p:set>
                                      <p:cBhvr>
                                        <p:cTn id="49" dur="1" fill="hold">
                                          <p:stCondLst>
                                            <p:cond delay="499"/>
                                          </p:stCondLst>
                                        </p:cTn>
                                        <p:tgtEl>
                                          <p:spTgt spid="61448"/>
                                        </p:tgtEl>
                                        <p:attrNameLst>
                                          <p:attrName>style.visibility</p:attrName>
                                        </p:attrNameLst>
                                      </p:cBhvr>
                                      <p:to>
                                        <p:strVal val="hidden"/>
                                      </p:to>
                                    </p:set>
                                  </p:childTnLst>
                                </p:cTn>
                              </p:par>
                            </p:childTnLst>
                          </p:cTn>
                        </p:par>
                        <p:par>
                          <p:cTn id="50" fill="hold" nodeType="afterGroup">
                            <p:stCondLst>
                              <p:cond delay="2000"/>
                            </p:stCondLst>
                            <p:childTnLst>
                              <p:par>
                                <p:cTn id="51" presetID="53" presetClass="entr" presetSubtype="0" fill="hold" nodeType="afterEffect">
                                  <p:stCondLst>
                                    <p:cond delay="0"/>
                                  </p:stCondLst>
                                  <p:childTnLst>
                                    <p:set>
                                      <p:cBhvr>
                                        <p:cTn id="52" dur="1" fill="hold">
                                          <p:stCondLst>
                                            <p:cond delay="0"/>
                                          </p:stCondLst>
                                        </p:cTn>
                                        <p:tgtEl>
                                          <p:spTgt spid="61449"/>
                                        </p:tgtEl>
                                        <p:attrNameLst>
                                          <p:attrName>style.visibility</p:attrName>
                                        </p:attrNameLst>
                                      </p:cBhvr>
                                      <p:to>
                                        <p:strVal val="visible"/>
                                      </p:to>
                                    </p:set>
                                    <p:anim calcmode="lin" valueType="num">
                                      <p:cBhvr>
                                        <p:cTn id="53" dur="500" fill="hold"/>
                                        <p:tgtEl>
                                          <p:spTgt spid="61449"/>
                                        </p:tgtEl>
                                        <p:attrNameLst>
                                          <p:attrName>ppt_w</p:attrName>
                                        </p:attrNameLst>
                                      </p:cBhvr>
                                      <p:tavLst>
                                        <p:tav tm="0">
                                          <p:val>
                                            <p:fltVal val="0"/>
                                          </p:val>
                                        </p:tav>
                                        <p:tav tm="100000">
                                          <p:val>
                                            <p:strVal val="#ppt_w"/>
                                          </p:val>
                                        </p:tav>
                                      </p:tavLst>
                                    </p:anim>
                                    <p:anim calcmode="lin" valueType="num">
                                      <p:cBhvr>
                                        <p:cTn id="54" dur="500" fill="hold"/>
                                        <p:tgtEl>
                                          <p:spTgt spid="61449"/>
                                        </p:tgtEl>
                                        <p:attrNameLst>
                                          <p:attrName>ppt_h</p:attrName>
                                        </p:attrNameLst>
                                      </p:cBhvr>
                                      <p:tavLst>
                                        <p:tav tm="0">
                                          <p:val>
                                            <p:fltVal val="0"/>
                                          </p:val>
                                        </p:tav>
                                        <p:tav tm="100000">
                                          <p:val>
                                            <p:strVal val="#ppt_h"/>
                                          </p:val>
                                        </p:tav>
                                      </p:tavLst>
                                    </p:anim>
                                    <p:animEffect transition="in" filter="fade">
                                      <p:cBhvr>
                                        <p:cTn id="55" dur="500"/>
                                        <p:tgtEl>
                                          <p:spTgt spid="61449"/>
                                        </p:tgtEl>
                                      </p:cBhvr>
                                    </p:animEffec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childTnLst>
                          </p:cTn>
                        </p:par>
                        <p:par>
                          <p:cTn id="56" fill="hold" nodeType="afterGroup">
                            <p:stCondLst>
                              <p:cond delay="2500"/>
                            </p:stCondLst>
                            <p:childTnLst>
                              <p:par>
                                <p:cTn id="57" presetID="4" presetClass="exit" presetSubtype="16" fill="hold" nodeType="afterEffect">
                                  <p:stCondLst>
                                    <p:cond delay="0"/>
                                  </p:stCondLst>
                                  <p:childTnLst>
                                    <p:animEffect transition="out" filter="box(in)">
                                      <p:cBhvr>
                                        <p:cTn id="58" dur="500"/>
                                        <p:tgtEl>
                                          <p:spTgt spid="61449"/>
                                        </p:tgtEl>
                                      </p:cBhvr>
                                    </p:animEffect>
                                    <p:set>
                                      <p:cBhvr>
                                        <p:cTn id="59" dur="1" fill="hold">
                                          <p:stCondLst>
                                            <p:cond delay="499"/>
                                          </p:stCondLst>
                                        </p:cTn>
                                        <p:tgtEl>
                                          <p:spTgt spid="61449"/>
                                        </p:tgtEl>
                                        <p:attrNameLst>
                                          <p:attrName>style.visibility</p:attrName>
                                        </p:attrNameLst>
                                      </p:cBhvr>
                                      <p:to>
                                        <p:strVal val="hidden"/>
                                      </p:to>
                                    </p:set>
                                  </p:childTnLst>
                                </p:cTn>
                              </p:par>
                            </p:childTnLst>
                          </p:cTn>
                        </p:par>
                        <p:par>
                          <p:cTn id="60" fill="hold" nodeType="afterGroup">
                            <p:stCondLst>
                              <p:cond delay="3000"/>
                            </p:stCondLst>
                            <p:childTnLst>
                              <p:par>
                                <p:cTn id="61" presetID="53" presetClass="entr" presetSubtype="0" fill="hold" nodeType="afterEffect">
                                  <p:stCondLst>
                                    <p:cond delay="0"/>
                                  </p:stCondLst>
                                  <p:childTnLst>
                                    <p:set>
                                      <p:cBhvr>
                                        <p:cTn id="62" dur="1" fill="hold">
                                          <p:stCondLst>
                                            <p:cond delay="0"/>
                                          </p:stCondLst>
                                        </p:cTn>
                                        <p:tgtEl>
                                          <p:spTgt spid="61450"/>
                                        </p:tgtEl>
                                        <p:attrNameLst>
                                          <p:attrName>style.visibility</p:attrName>
                                        </p:attrNameLst>
                                      </p:cBhvr>
                                      <p:to>
                                        <p:strVal val="visible"/>
                                      </p:to>
                                    </p:set>
                                    <p:anim calcmode="lin" valueType="num">
                                      <p:cBhvr>
                                        <p:cTn id="63" dur="500" fill="hold"/>
                                        <p:tgtEl>
                                          <p:spTgt spid="61450"/>
                                        </p:tgtEl>
                                        <p:attrNameLst>
                                          <p:attrName>ppt_w</p:attrName>
                                        </p:attrNameLst>
                                      </p:cBhvr>
                                      <p:tavLst>
                                        <p:tav tm="0">
                                          <p:val>
                                            <p:fltVal val="0"/>
                                          </p:val>
                                        </p:tav>
                                        <p:tav tm="100000">
                                          <p:val>
                                            <p:strVal val="#ppt_w"/>
                                          </p:val>
                                        </p:tav>
                                      </p:tavLst>
                                    </p:anim>
                                    <p:anim calcmode="lin" valueType="num">
                                      <p:cBhvr>
                                        <p:cTn id="64" dur="500" fill="hold"/>
                                        <p:tgtEl>
                                          <p:spTgt spid="61450"/>
                                        </p:tgtEl>
                                        <p:attrNameLst>
                                          <p:attrName>ppt_h</p:attrName>
                                        </p:attrNameLst>
                                      </p:cBhvr>
                                      <p:tavLst>
                                        <p:tav tm="0">
                                          <p:val>
                                            <p:fltVal val="0"/>
                                          </p:val>
                                        </p:tav>
                                        <p:tav tm="100000">
                                          <p:val>
                                            <p:strVal val="#ppt_h"/>
                                          </p:val>
                                        </p:tav>
                                      </p:tavLst>
                                    </p:anim>
                                    <p:animEffect transition="in" filter="fade">
                                      <p:cBhvr>
                                        <p:cTn id="65" dur="500"/>
                                        <p:tgtEl>
                                          <p:spTgt spid="61450"/>
                                        </p:tgtEl>
                                      </p:cBhvr>
                                    </p:animEffec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6" fill="hold" nodeType="afterGroup">
                            <p:stCondLst>
                              <p:cond delay="3500"/>
                            </p:stCondLst>
                            <p:childTnLst>
                              <p:par>
                                <p:cTn id="67" presetID="4" presetClass="exit" presetSubtype="16" fill="hold" nodeType="afterEffect">
                                  <p:stCondLst>
                                    <p:cond delay="0"/>
                                  </p:stCondLst>
                                  <p:childTnLst>
                                    <p:animEffect transition="out" filter="box(in)">
                                      <p:cBhvr>
                                        <p:cTn id="68" dur="500"/>
                                        <p:tgtEl>
                                          <p:spTgt spid="61450"/>
                                        </p:tgtEl>
                                      </p:cBhvr>
                                    </p:animEffect>
                                    <p:set>
                                      <p:cBhvr>
                                        <p:cTn id="69" dur="1" fill="hold">
                                          <p:stCondLst>
                                            <p:cond delay="499"/>
                                          </p:stCondLst>
                                        </p:cTn>
                                        <p:tgtEl>
                                          <p:spTgt spid="61450"/>
                                        </p:tgtEl>
                                        <p:attrNameLst>
                                          <p:attrName>style.visibility</p:attrName>
                                        </p:attrNameLst>
                                      </p:cBhvr>
                                      <p:to>
                                        <p:strVal val="hidden"/>
                                      </p:to>
                                    </p:set>
                                  </p:childTnLst>
                                </p:cTn>
                              </p:par>
                            </p:childTnLst>
                          </p:cTn>
                        </p:par>
                        <p:par>
                          <p:cTn id="70" fill="hold" nodeType="afterGroup">
                            <p:stCondLst>
                              <p:cond delay="4000"/>
                            </p:stCondLst>
                            <p:childTnLst>
                              <p:par>
                                <p:cTn id="71" presetID="53" presetClass="entr" presetSubtype="0" fill="hold" nodeType="afterEffect">
                                  <p:stCondLst>
                                    <p:cond delay="0"/>
                                  </p:stCondLst>
                                  <p:childTnLst>
                                    <p:set>
                                      <p:cBhvr>
                                        <p:cTn id="72" dur="1" fill="hold">
                                          <p:stCondLst>
                                            <p:cond delay="0"/>
                                          </p:stCondLst>
                                        </p:cTn>
                                        <p:tgtEl>
                                          <p:spTgt spid="61451"/>
                                        </p:tgtEl>
                                        <p:attrNameLst>
                                          <p:attrName>style.visibility</p:attrName>
                                        </p:attrNameLst>
                                      </p:cBhvr>
                                      <p:to>
                                        <p:strVal val="visible"/>
                                      </p:to>
                                    </p:set>
                                    <p:anim calcmode="lin" valueType="num">
                                      <p:cBhvr>
                                        <p:cTn id="73" dur="500" fill="hold"/>
                                        <p:tgtEl>
                                          <p:spTgt spid="61451"/>
                                        </p:tgtEl>
                                        <p:attrNameLst>
                                          <p:attrName>ppt_w</p:attrName>
                                        </p:attrNameLst>
                                      </p:cBhvr>
                                      <p:tavLst>
                                        <p:tav tm="0">
                                          <p:val>
                                            <p:fltVal val="0"/>
                                          </p:val>
                                        </p:tav>
                                        <p:tav tm="100000">
                                          <p:val>
                                            <p:strVal val="#ppt_w"/>
                                          </p:val>
                                        </p:tav>
                                      </p:tavLst>
                                    </p:anim>
                                    <p:anim calcmode="lin" valueType="num">
                                      <p:cBhvr>
                                        <p:cTn id="74" dur="500" fill="hold"/>
                                        <p:tgtEl>
                                          <p:spTgt spid="61451"/>
                                        </p:tgtEl>
                                        <p:attrNameLst>
                                          <p:attrName>ppt_h</p:attrName>
                                        </p:attrNameLst>
                                      </p:cBhvr>
                                      <p:tavLst>
                                        <p:tav tm="0">
                                          <p:val>
                                            <p:fltVal val="0"/>
                                          </p:val>
                                        </p:tav>
                                        <p:tav tm="100000">
                                          <p:val>
                                            <p:strVal val="#ppt_h"/>
                                          </p:val>
                                        </p:tav>
                                      </p:tavLst>
                                    </p:anim>
                                    <p:animEffect transition="in" filter="fade">
                                      <p:cBhvr>
                                        <p:cTn id="75" dur="500"/>
                                        <p:tgtEl>
                                          <p:spTgt spid="61451"/>
                                        </p:tgtEl>
                                      </p:cBhvr>
                                    </p:animEffec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6" fill="hold" nodeType="afterGroup">
                            <p:stCondLst>
                              <p:cond delay="4500"/>
                            </p:stCondLst>
                            <p:childTnLst>
                              <p:par>
                                <p:cTn id="77" presetID="4" presetClass="exit" presetSubtype="16" fill="hold" nodeType="afterEffect">
                                  <p:stCondLst>
                                    <p:cond delay="0"/>
                                  </p:stCondLst>
                                  <p:childTnLst>
                                    <p:animEffect transition="out" filter="box(in)">
                                      <p:cBhvr>
                                        <p:cTn id="78" dur="500"/>
                                        <p:tgtEl>
                                          <p:spTgt spid="61451"/>
                                        </p:tgtEl>
                                      </p:cBhvr>
                                    </p:animEffect>
                                    <p:set>
                                      <p:cBhvr>
                                        <p:cTn id="79" dur="1" fill="hold">
                                          <p:stCondLst>
                                            <p:cond delay="499"/>
                                          </p:stCondLst>
                                        </p:cTn>
                                        <p:tgtEl>
                                          <p:spTgt spid="61451"/>
                                        </p:tgtEl>
                                        <p:attrNameLst>
                                          <p:attrName>style.visibility</p:attrName>
                                        </p:attrNameLst>
                                      </p:cBhvr>
                                      <p:to>
                                        <p:strVal val="hidden"/>
                                      </p:to>
                                    </p:set>
                                  </p:childTnLst>
                                </p:cTn>
                              </p:par>
                            </p:childTnLst>
                          </p:cTn>
                        </p:par>
                        <p:par>
                          <p:cTn id="80" fill="hold" nodeType="afterGroup">
                            <p:stCondLst>
                              <p:cond delay="5000"/>
                            </p:stCondLst>
                            <p:childTnLst>
                              <p:par>
                                <p:cTn id="81" presetID="53" presetClass="entr" presetSubtype="0" fill="hold" nodeType="afterEffect">
                                  <p:stCondLst>
                                    <p:cond delay="0"/>
                                  </p:stCondLst>
                                  <p:childTnLst>
                                    <p:set>
                                      <p:cBhvr>
                                        <p:cTn id="82" dur="1" fill="hold">
                                          <p:stCondLst>
                                            <p:cond delay="0"/>
                                          </p:stCondLst>
                                        </p:cTn>
                                        <p:tgtEl>
                                          <p:spTgt spid="61452"/>
                                        </p:tgtEl>
                                        <p:attrNameLst>
                                          <p:attrName>style.visibility</p:attrName>
                                        </p:attrNameLst>
                                      </p:cBhvr>
                                      <p:to>
                                        <p:strVal val="visible"/>
                                      </p:to>
                                    </p:set>
                                    <p:anim calcmode="lin" valueType="num">
                                      <p:cBhvr>
                                        <p:cTn id="83" dur="500" fill="hold"/>
                                        <p:tgtEl>
                                          <p:spTgt spid="61452"/>
                                        </p:tgtEl>
                                        <p:attrNameLst>
                                          <p:attrName>ppt_w</p:attrName>
                                        </p:attrNameLst>
                                      </p:cBhvr>
                                      <p:tavLst>
                                        <p:tav tm="0">
                                          <p:val>
                                            <p:fltVal val="0"/>
                                          </p:val>
                                        </p:tav>
                                        <p:tav tm="100000">
                                          <p:val>
                                            <p:strVal val="#ppt_w"/>
                                          </p:val>
                                        </p:tav>
                                      </p:tavLst>
                                    </p:anim>
                                    <p:anim calcmode="lin" valueType="num">
                                      <p:cBhvr>
                                        <p:cTn id="84" dur="500" fill="hold"/>
                                        <p:tgtEl>
                                          <p:spTgt spid="61452"/>
                                        </p:tgtEl>
                                        <p:attrNameLst>
                                          <p:attrName>ppt_h</p:attrName>
                                        </p:attrNameLst>
                                      </p:cBhvr>
                                      <p:tavLst>
                                        <p:tav tm="0">
                                          <p:val>
                                            <p:fltVal val="0"/>
                                          </p:val>
                                        </p:tav>
                                        <p:tav tm="100000">
                                          <p:val>
                                            <p:strVal val="#ppt_h"/>
                                          </p:val>
                                        </p:tav>
                                      </p:tavLst>
                                    </p:anim>
                                    <p:animEffect transition="in" filter="fade">
                                      <p:cBhvr>
                                        <p:cTn id="85" dur="500"/>
                                        <p:tgtEl>
                                          <p:spTgt spid="61452"/>
                                        </p:tgtEl>
                                      </p:cBhvr>
                                    </p:animEffect>
                                  </p:childTnLst>
                                  <p:subTnLst>
                                    <p:audio>
                                      <p:cMediaNode>
                                        <p:cTn display="0" masterRel="sameClick">
                                          <p:stCondLst>
                                            <p:cond evt="begin" delay="0">
                                              <p:tn val="81"/>
                                            </p:cond>
                                          </p:stCondLst>
                                          <p:endCondLst>
                                            <p:cond evt="onStopAudio" delay="0">
                                              <p:tgtEl>
                                                <p:sldTgt/>
                                              </p:tgtEl>
                                            </p:cond>
                                          </p:endCondLst>
                                        </p:cTn>
                                        <p:tgtEl>
                                          <p:sndTgt r:embed="rId2" name="hammer.wav"/>
                                        </p:tgtEl>
                                      </p:cMediaNode>
                                    </p:audio>
                                  </p:subTnLst>
                                </p:cTn>
                              </p:par>
                            </p:childTnLst>
                          </p:cTn>
                        </p:par>
                        <p:par>
                          <p:cTn id="86" fill="hold" nodeType="afterGroup">
                            <p:stCondLst>
                              <p:cond delay="5500"/>
                            </p:stCondLst>
                            <p:childTnLst>
                              <p:par>
                                <p:cTn id="87" presetID="4" presetClass="exit" presetSubtype="16" fill="hold" nodeType="afterEffect">
                                  <p:stCondLst>
                                    <p:cond delay="0"/>
                                  </p:stCondLst>
                                  <p:childTnLst>
                                    <p:animEffect transition="out" filter="box(in)">
                                      <p:cBhvr>
                                        <p:cTn id="88" dur="500"/>
                                        <p:tgtEl>
                                          <p:spTgt spid="61452"/>
                                        </p:tgtEl>
                                      </p:cBhvr>
                                    </p:animEffect>
                                    <p:set>
                                      <p:cBhvr>
                                        <p:cTn id="89" dur="1" fill="hold">
                                          <p:stCondLst>
                                            <p:cond delay="499"/>
                                          </p:stCondLst>
                                        </p:cTn>
                                        <p:tgtEl>
                                          <p:spTgt spid="61452"/>
                                        </p:tgtEl>
                                        <p:attrNameLst>
                                          <p:attrName>style.visibility</p:attrName>
                                        </p:attrNameLst>
                                      </p:cBhvr>
                                      <p:to>
                                        <p:strVal val="hidden"/>
                                      </p:to>
                                    </p:set>
                                  </p:childTnLst>
                                </p:cTn>
                              </p:par>
                            </p:childTnLst>
                          </p:cTn>
                        </p:par>
                        <p:par>
                          <p:cTn id="90" fill="hold" nodeType="afterGroup">
                            <p:stCondLst>
                              <p:cond delay="6000"/>
                            </p:stCondLst>
                            <p:childTnLst>
                              <p:par>
                                <p:cTn id="91" presetID="53" presetClass="entr" presetSubtype="0" fill="hold" nodeType="afterEffect">
                                  <p:stCondLst>
                                    <p:cond delay="0"/>
                                  </p:stCondLst>
                                  <p:childTnLst>
                                    <p:set>
                                      <p:cBhvr>
                                        <p:cTn id="92" dur="1" fill="hold">
                                          <p:stCondLst>
                                            <p:cond delay="0"/>
                                          </p:stCondLst>
                                        </p:cTn>
                                        <p:tgtEl>
                                          <p:spTgt spid="61453"/>
                                        </p:tgtEl>
                                        <p:attrNameLst>
                                          <p:attrName>style.visibility</p:attrName>
                                        </p:attrNameLst>
                                      </p:cBhvr>
                                      <p:to>
                                        <p:strVal val="visible"/>
                                      </p:to>
                                    </p:set>
                                    <p:anim calcmode="lin" valueType="num">
                                      <p:cBhvr>
                                        <p:cTn id="93" dur="500" fill="hold"/>
                                        <p:tgtEl>
                                          <p:spTgt spid="61453"/>
                                        </p:tgtEl>
                                        <p:attrNameLst>
                                          <p:attrName>ppt_w</p:attrName>
                                        </p:attrNameLst>
                                      </p:cBhvr>
                                      <p:tavLst>
                                        <p:tav tm="0">
                                          <p:val>
                                            <p:fltVal val="0"/>
                                          </p:val>
                                        </p:tav>
                                        <p:tav tm="100000">
                                          <p:val>
                                            <p:strVal val="#ppt_w"/>
                                          </p:val>
                                        </p:tav>
                                      </p:tavLst>
                                    </p:anim>
                                    <p:anim calcmode="lin" valueType="num">
                                      <p:cBhvr>
                                        <p:cTn id="94" dur="500" fill="hold"/>
                                        <p:tgtEl>
                                          <p:spTgt spid="61453"/>
                                        </p:tgtEl>
                                        <p:attrNameLst>
                                          <p:attrName>ppt_h</p:attrName>
                                        </p:attrNameLst>
                                      </p:cBhvr>
                                      <p:tavLst>
                                        <p:tav tm="0">
                                          <p:val>
                                            <p:fltVal val="0"/>
                                          </p:val>
                                        </p:tav>
                                        <p:tav tm="100000">
                                          <p:val>
                                            <p:strVal val="#ppt_h"/>
                                          </p:val>
                                        </p:tav>
                                      </p:tavLst>
                                    </p:anim>
                                    <p:animEffect transition="in" filter="fade">
                                      <p:cBhvr>
                                        <p:cTn id="95" dur="500"/>
                                        <p:tgtEl>
                                          <p:spTgt spid="61453"/>
                                        </p:tgtEl>
                                      </p:cBhvr>
                                    </p:animEffect>
                                  </p:childTnLst>
                                  <p:subTnLst>
                                    <p:audio>
                                      <p:cMediaNode>
                                        <p:cTn display="0" masterRel="sameClick">
                                          <p:stCondLst>
                                            <p:cond evt="begin" delay="0">
                                              <p:tn val="91"/>
                                            </p:cond>
                                          </p:stCondLst>
                                          <p:endCondLst>
                                            <p:cond evt="onStopAudio" delay="0">
                                              <p:tgtEl>
                                                <p:sldTgt/>
                                              </p:tgtEl>
                                            </p:cond>
                                          </p:endCondLst>
                                        </p:cTn>
                                        <p:tgtEl>
                                          <p:sndTgt r:embed="rId2" name="hammer.wav"/>
                                        </p:tgtEl>
                                      </p:cMediaNode>
                                    </p:audio>
                                  </p:subTnLst>
                                </p:cTn>
                              </p:par>
                            </p:childTnLst>
                          </p:cTn>
                        </p:par>
                        <p:par>
                          <p:cTn id="96" fill="hold" nodeType="afterGroup">
                            <p:stCondLst>
                              <p:cond delay="6500"/>
                            </p:stCondLst>
                            <p:childTnLst>
                              <p:par>
                                <p:cTn id="97" presetID="4" presetClass="exit" presetSubtype="16" fill="hold" nodeType="afterEffect">
                                  <p:stCondLst>
                                    <p:cond delay="0"/>
                                  </p:stCondLst>
                                  <p:childTnLst>
                                    <p:animEffect transition="out" filter="box(in)">
                                      <p:cBhvr>
                                        <p:cTn id="98" dur="500"/>
                                        <p:tgtEl>
                                          <p:spTgt spid="61453"/>
                                        </p:tgtEl>
                                      </p:cBhvr>
                                    </p:animEffect>
                                    <p:set>
                                      <p:cBhvr>
                                        <p:cTn id="99" dur="1" fill="hold">
                                          <p:stCondLst>
                                            <p:cond delay="499"/>
                                          </p:stCondLst>
                                        </p:cTn>
                                        <p:tgtEl>
                                          <p:spTgt spid="61453"/>
                                        </p:tgtEl>
                                        <p:attrNameLst>
                                          <p:attrName>style.visibility</p:attrName>
                                        </p:attrNameLst>
                                      </p:cBhvr>
                                      <p:to>
                                        <p:strVal val="hidden"/>
                                      </p:to>
                                    </p:set>
                                  </p:childTnLst>
                                </p:cTn>
                              </p:par>
                            </p:childTnLst>
                          </p:cTn>
                        </p:par>
                        <p:par>
                          <p:cTn id="100" fill="hold" nodeType="afterGroup">
                            <p:stCondLst>
                              <p:cond delay="7000"/>
                            </p:stCondLst>
                            <p:childTnLst>
                              <p:par>
                                <p:cTn id="101" presetID="53" presetClass="entr" presetSubtype="0" fill="hold" nodeType="afterEffect">
                                  <p:stCondLst>
                                    <p:cond delay="0"/>
                                  </p:stCondLst>
                                  <p:childTnLst>
                                    <p:set>
                                      <p:cBhvr>
                                        <p:cTn id="102" dur="1" fill="hold">
                                          <p:stCondLst>
                                            <p:cond delay="0"/>
                                          </p:stCondLst>
                                        </p:cTn>
                                        <p:tgtEl>
                                          <p:spTgt spid="61454"/>
                                        </p:tgtEl>
                                        <p:attrNameLst>
                                          <p:attrName>style.visibility</p:attrName>
                                        </p:attrNameLst>
                                      </p:cBhvr>
                                      <p:to>
                                        <p:strVal val="visible"/>
                                      </p:to>
                                    </p:set>
                                    <p:anim calcmode="lin" valueType="num">
                                      <p:cBhvr>
                                        <p:cTn id="103" dur="500" fill="hold"/>
                                        <p:tgtEl>
                                          <p:spTgt spid="61454"/>
                                        </p:tgtEl>
                                        <p:attrNameLst>
                                          <p:attrName>ppt_w</p:attrName>
                                        </p:attrNameLst>
                                      </p:cBhvr>
                                      <p:tavLst>
                                        <p:tav tm="0">
                                          <p:val>
                                            <p:fltVal val="0"/>
                                          </p:val>
                                        </p:tav>
                                        <p:tav tm="100000">
                                          <p:val>
                                            <p:strVal val="#ppt_w"/>
                                          </p:val>
                                        </p:tav>
                                      </p:tavLst>
                                    </p:anim>
                                    <p:anim calcmode="lin" valueType="num">
                                      <p:cBhvr>
                                        <p:cTn id="104" dur="500" fill="hold"/>
                                        <p:tgtEl>
                                          <p:spTgt spid="61454"/>
                                        </p:tgtEl>
                                        <p:attrNameLst>
                                          <p:attrName>ppt_h</p:attrName>
                                        </p:attrNameLst>
                                      </p:cBhvr>
                                      <p:tavLst>
                                        <p:tav tm="0">
                                          <p:val>
                                            <p:fltVal val="0"/>
                                          </p:val>
                                        </p:tav>
                                        <p:tav tm="100000">
                                          <p:val>
                                            <p:strVal val="#ppt_h"/>
                                          </p:val>
                                        </p:tav>
                                      </p:tavLst>
                                    </p:anim>
                                    <p:animEffect transition="in" filter="fade">
                                      <p:cBhvr>
                                        <p:cTn id="105" dur="500"/>
                                        <p:tgtEl>
                                          <p:spTgt spid="61454"/>
                                        </p:tgtEl>
                                      </p:cBhvr>
                                    </p:animEffect>
                                  </p:childTnLst>
                                  <p:subTnLst>
                                    <p:audio>
                                      <p:cMediaNode>
                                        <p:cTn display="0" masterRel="sameClick">
                                          <p:stCondLst>
                                            <p:cond evt="begin" delay="0">
                                              <p:tn val="101"/>
                                            </p:cond>
                                          </p:stCondLst>
                                          <p:endCondLst>
                                            <p:cond evt="onStopAudio" delay="0">
                                              <p:tgtEl>
                                                <p:sldTgt/>
                                              </p:tgtEl>
                                            </p:cond>
                                          </p:endCondLst>
                                        </p:cTn>
                                        <p:tgtEl>
                                          <p:sndTgt r:embed="rId2" name="hammer.wav"/>
                                        </p:tgtEl>
                                      </p:cMediaNode>
                                    </p:audio>
                                  </p:subTnLst>
                                </p:cTn>
                              </p:par>
                            </p:childTnLst>
                          </p:cTn>
                        </p:par>
                        <p:par>
                          <p:cTn id="106" fill="hold" nodeType="afterGroup">
                            <p:stCondLst>
                              <p:cond delay="7500"/>
                            </p:stCondLst>
                            <p:childTnLst>
                              <p:par>
                                <p:cTn id="107" presetID="4" presetClass="exit" presetSubtype="16" fill="hold" nodeType="afterEffect">
                                  <p:stCondLst>
                                    <p:cond delay="0"/>
                                  </p:stCondLst>
                                  <p:childTnLst>
                                    <p:animEffect transition="out" filter="box(in)">
                                      <p:cBhvr>
                                        <p:cTn id="108" dur="500"/>
                                        <p:tgtEl>
                                          <p:spTgt spid="61454"/>
                                        </p:tgtEl>
                                      </p:cBhvr>
                                    </p:animEffect>
                                    <p:set>
                                      <p:cBhvr>
                                        <p:cTn id="109" dur="1" fill="hold">
                                          <p:stCondLst>
                                            <p:cond delay="499"/>
                                          </p:stCondLst>
                                        </p:cTn>
                                        <p:tgtEl>
                                          <p:spTgt spid="61454"/>
                                        </p:tgtEl>
                                        <p:attrNameLst>
                                          <p:attrName>style.visibility</p:attrName>
                                        </p:attrNameLst>
                                      </p:cBhvr>
                                      <p:to>
                                        <p:strVal val="hidden"/>
                                      </p:to>
                                    </p:set>
                                  </p:childTnLst>
                                </p:cTn>
                              </p:par>
                            </p:childTnLst>
                          </p:cTn>
                        </p:par>
                        <p:par>
                          <p:cTn id="110" fill="hold" nodeType="afterGroup">
                            <p:stCondLst>
                              <p:cond delay="8000"/>
                            </p:stCondLst>
                            <p:childTnLst>
                              <p:par>
                                <p:cTn id="111" presetID="53" presetClass="entr" presetSubtype="0" fill="hold" nodeType="afterEffect">
                                  <p:stCondLst>
                                    <p:cond delay="0"/>
                                  </p:stCondLst>
                                  <p:childTnLst>
                                    <p:set>
                                      <p:cBhvr>
                                        <p:cTn id="112" dur="1" fill="hold">
                                          <p:stCondLst>
                                            <p:cond delay="0"/>
                                          </p:stCondLst>
                                        </p:cTn>
                                        <p:tgtEl>
                                          <p:spTgt spid="61455"/>
                                        </p:tgtEl>
                                        <p:attrNameLst>
                                          <p:attrName>style.visibility</p:attrName>
                                        </p:attrNameLst>
                                      </p:cBhvr>
                                      <p:to>
                                        <p:strVal val="visible"/>
                                      </p:to>
                                    </p:set>
                                    <p:anim calcmode="lin" valueType="num">
                                      <p:cBhvr>
                                        <p:cTn id="113" dur="500" fill="hold"/>
                                        <p:tgtEl>
                                          <p:spTgt spid="61455"/>
                                        </p:tgtEl>
                                        <p:attrNameLst>
                                          <p:attrName>ppt_w</p:attrName>
                                        </p:attrNameLst>
                                      </p:cBhvr>
                                      <p:tavLst>
                                        <p:tav tm="0">
                                          <p:val>
                                            <p:fltVal val="0"/>
                                          </p:val>
                                        </p:tav>
                                        <p:tav tm="100000">
                                          <p:val>
                                            <p:strVal val="#ppt_w"/>
                                          </p:val>
                                        </p:tav>
                                      </p:tavLst>
                                    </p:anim>
                                    <p:anim calcmode="lin" valueType="num">
                                      <p:cBhvr>
                                        <p:cTn id="114" dur="500" fill="hold"/>
                                        <p:tgtEl>
                                          <p:spTgt spid="61455"/>
                                        </p:tgtEl>
                                        <p:attrNameLst>
                                          <p:attrName>ppt_h</p:attrName>
                                        </p:attrNameLst>
                                      </p:cBhvr>
                                      <p:tavLst>
                                        <p:tav tm="0">
                                          <p:val>
                                            <p:fltVal val="0"/>
                                          </p:val>
                                        </p:tav>
                                        <p:tav tm="100000">
                                          <p:val>
                                            <p:strVal val="#ppt_h"/>
                                          </p:val>
                                        </p:tav>
                                      </p:tavLst>
                                    </p:anim>
                                    <p:animEffect transition="in" filter="fade">
                                      <p:cBhvr>
                                        <p:cTn id="115" dur="500"/>
                                        <p:tgtEl>
                                          <p:spTgt spid="61455"/>
                                        </p:tgtEl>
                                      </p:cBhvr>
                                    </p:animEffect>
                                  </p:childTnLst>
                                  <p:subTnLst>
                                    <p:audio>
                                      <p:cMediaNode>
                                        <p:cTn display="0" masterRel="sameClick">
                                          <p:stCondLst>
                                            <p:cond evt="begin" delay="0">
                                              <p:tn val="111"/>
                                            </p:cond>
                                          </p:stCondLst>
                                          <p:endCondLst>
                                            <p:cond evt="onStopAudio" delay="0">
                                              <p:tgtEl>
                                                <p:sldTgt/>
                                              </p:tgtEl>
                                            </p:cond>
                                          </p:endCondLst>
                                        </p:cTn>
                                        <p:tgtEl>
                                          <p:sndTgt r:embed="rId2" name="hammer.wav"/>
                                        </p:tgtEl>
                                      </p:cMediaNode>
                                    </p:audio>
                                  </p:subTnLst>
                                </p:cTn>
                              </p:par>
                            </p:childTnLst>
                          </p:cTn>
                        </p:par>
                        <p:par>
                          <p:cTn id="116" fill="hold" nodeType="afterGroup">
                            <p:stCondLst>
                              <p:cond delay="8500"/>
                            </p:stCondLst>
                            <p:childTnLst>
                              <p:par>
                                <p:cTn id="117" presetID="4" presetClass="exit" presetSubtype="16" fill="hold" nodeType="afterEffect">
                                  <p:stCondLst>
                                    <p:cond delay="0"/>
                                  </p:stCondLst>
                                  <p:childTnLst>
                                    <p:animEffect transition="out" filter="box(in)">
                                      <p:cBhvr>
                                        <p:cTn id="118" dur="500"/>
                                        <p:tgtEl>
                                          <p:spTgt spid="61455"/>
                                        </p:tgtEl>
                                      </p:cBhvr>
                                    </p:animEffect>
                                    <p:set>
                                      <p:cBhvr>
                                        <p:cTn id="119" dur="1" fill="hold">
                                          <p:stCondLst>
                                            <p:cond delay="499"/>
                                          </p:stCondLst>
                                        </p:cTn>
                                        <p:tgtEl>
                                          <p:spTgt spid="61455"/>
                                        </p:tgtEl>
                                        <p:attrNameLst>
                                          <p:attrName>style.visibility</p:attrName>
                                        </p:attrNameLst>
                                      </p:cBhvr>
                                      <p:to>
                                        <p:strVal val="hidden"/>
                                      </p:to>
                                    </p:set>
                                  </p:childTnLst>
                                </p:cTn>
                              </p:par>
                            </p:childTnLst>
                          </p:cTn>
                        </p:par>
                        <p:par>
                          <p:cTn id="120" fill="hold" nodeType="afterGroup">
                            <p:stCondLst>
                              <p:cond delay="9000"/>
                            </p:stCondLst>
                            <p:childTnLst>
                              <p:par>
                                <p:cTn id="121" presetID="53" presetClass="entr" presetSubtype="0" fill="hold" nodeType="afterEffect">
                                  <p:stCondLst>
                                    <p:cond delay="0"/>
                                  </p:stCondLst>
                                  <p:childTnLst>
                                    <p:set>
                                      <p:cBhvr>
                                        <p:cTn id="122" dur="1" fill="hold">
                                          <p:stCondLst>
                                            <p:cond delay="0"/>
                                          </p:stCondLst>
                                        </p:cTn>
                                        <p:tgtEl>
                                          <p:spTgt spid="61456"/>
                                        </p:tgtEl>
                                        <p:attrNameLst>
                                          <p:attrName>style.visibility</p:attrName>
                                        </p:attrNameLst>
                                      </p:cBhvr>
                                      <p:to>
                                        <p:strVal val="visible"/>
                                      </p:to>
                                    </p:set>
                                    <p:anim calcmode="lin" valueType="num">
                                      <p:cBhvr>
                                        <p:cTn id="123" dur="500" fill="hold"/>
                                        <p:tgtEl>
                                          <p:spTgt spid="61456"/>
                                        </p:tgtEl>
                                        <p:attrNameLst>
                                          <p:attrName>ppt_w</p:attrName>
                                        </p:attrNameLst>
                                      </p:cBhvr>
                                      <p:tavLst>
                                        <p:tav tm="0">
                                          <p:val>
                                            <p:fltVal val="0"/>
                                          </p:val>
                                        </p:tav>
                                        <p:tav tm="100000">
                                          <p:val>
                                            <p:strVal val="#ppt_w"/>
                                          </p:val>
                                        </p:tav>
                                      </p:tavLst>
                                    </p:anim>
                                    <p:anim calcmode="lin" valueType="num">
                                      <p:cBhvr>
                                        <p:cTn id="124" dur="500" fill="hold"/>
                                        <p:tgtEl>
                                          <p:spTgt spid="61456"/>
                                        </p:tgtEl>
                                        <p:attrNameLst>
                                          <p:attrName>ppt_h</p:attrName>
                                        </p:attrNameLst>
                                      </p:cBhvr>
                                      <p:tavLst>
                                        <p:tav tm="0">
                                          <p:val>
                                            <p:fltVal val="0"/>
                                          </p:val>
                                        </p:tav>
                                        <p:tav tm="100000">
                                          <p:val>
                                            <p:strVal val="#ppt_h"/>
                                          </p:val>
                                        </p:tav>
                                      </p:tavLst>
                                    </p:anim>
                                    <p:animEffect transition="in" filter="fade">
                                      <p:cBhvr>
                                        <p:cTn id="125" dur="500"/>
                                        <p:tgtEl>
                                          <p:spTgt spid="61456"/>
                                        </p:tgtEl>
                                      </p:cBhvr>
                                    </p:animEffec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childTnLst>
                          </p:cTn>
                        </p:par>
                        <p:par>
                          <p:cTn id="126" fill="hold" nodeType="afterGroup">
                            <p:stCondLst>
                              <p:cond delay="9500"/>
                            </p:stCondLst>
                            <p:childTnLst>
                              <p:par>
                                <p:cTn id="127" presetID="4" presetClass="exit" presetSubtype="16" fill="hold" nodeType="afterEffect">
                                  <p:stCondLst>
                                    <p:cond delay="0"/>
                                  </p:stCondLst>
                                  <p:childTnLst>
                                    <p:animEffect transition="out" filter="box(in)">
                                      <p:cBhvr>
                                        <p:cTn id="128" dur="500"/>
                                        <p:tgtEl>
                                          <p:spTgt spid="61456"/>
                                        </p:tgtEl>
                                      </p:cBhvr>
                                    </p:animEffect>
                                    <p:set>
                                      <p:cBhvr>
                                        <p:cTn id="129" dur="1" fill="hold">
                                          <p:stCondLst>
                                            <p:cond delay="499"/>
                                          </p:stCondLst>
                                        </p:cTn>
                                        <p:tgtEl>
                                          <p:spTgt spid="61456"/>
                                        </p:tgtEl>
                                        <p:attrNameLst>
                                          <p:attrName>style.visibility</p:attrName>
                                        </p:attrNameLst>
                                      </p:cBhvr>
                                      <p:to>
                                        <p:strVal val="hidden"/>
                                      </p:to>
                                    </p:set>
                                  </p:childTnLst>
                                </p:cTn>
                              </p:par>
                            </p:childTnLst>
                          </p:cTn>
                        </p:par>
                        <p:par>
                          <p:cTn id="130" fill="hold" nodeType="afterGroup">
                            <p:stCondLst>
                              <p:cond delay="10000"/>
                            </p:stCondLst>
                            <p:childTnLst>
                              <p:par>
                                <p:cTn id="131" presetID="53" presetClass="entr" presetSubtype="0" fill="hold" nodeType="afterEffect">
                                  <p:stCondLst>
                                    <p:cond delay="0"/>
                                  </p:stCondLst>
                                  <p:childTnLst>
                                    <p:set>
                                      <p:cBhvr>
                                        <p:cTn id="132" dur="1" fill="hold">
                                          <p:stCondLst>
                                            <p:cond delay="0"/>
                                          </p:stCondLst>
                                        </p:cTn>
                                        <p:tgtEl>
                                          <p:spTgt spid="61457"/>
                                        </p:tgtEl>
                                        <p:attrNameLst>
                                          <p:attrName>style.visibility</p:attrName>
                                        </p:attrNameLst>
                                      </p:cBhvr>
                                      <p:to>
                                        <p:strVal val="visible"/>
                                      </p:to>
                                    </p:set>
                                    <p:anim calcmode="lin" valueType="num">
                                      <p:cBhvr>
                                        <p:cTn id="133" dur="500" fill="hold"/>
                                        <p:tgtEl>
                                          <p:spTgt spid="61457"/>
                                        </p:tgtEl>
                                        <p:attrNameLst>
                                          <p:attrName>ppt_w</p:attrName>
                                        </p:attrNameLst>
                                      </p:cBhvr>
                                      <p:tavLst>
                                        <p:tav tm="0">
                                          <p:val>
                                            <p:fltVal val="0"/>
                                          </p:val>
                                        </p:tav>
                                        <p:tav tm="100000">
                                          <p:val>
                                            <p:strVal val="#ppt_w"/>
                                          </p:val>
                                        </p:tav>
                                      </p:tavLst>
                                    </p:anim>
                                    <p:anim calcmode="lin" valueType="num">
                                      <p:cBhvr>
                                        <p:cTn id="134" dur="500" fill="hold"/>
                                        <p:tgtEl>
                                          <p:spTgt spid="61457"/>
                                        </p:tgtEl>
                                        <p:attrNameLst>
                                          <p:attrName>ppt_h</p:attrName>
                                        </p:attrNameLst>
                                      </p:cBhvr>
                                      <p:tavLst>
                                        <p:tav tm="0">
                                          <p:val>
                                            <p:fltVal val="0"/>
                                          </p:val>
                                        </p:tav>
                                        <p:tav tm="100000">
                                          <p:val>
                                            <p:strVal val="#ppt_h"/>
                                          </p:val>
                                        </p:tav>
                                      </p:tavLst>
                                    </p:anim>
                                    <p:animEffect transition="in" filter="fade">
                                      <p:cBhvr>
                                        <p:cTn id="135" dur="500"/>
                                        <p:tgtEl>
                                          <p:spTgt spid="61457"/>
                                        </p:tgtEl>
                                      </p:cBhvr>
                                    </p:animEffect>
                                  </p:childTnLst>
                                  <p:subTnLst>
                                    <p:audio>
                                      <p:cMediaNode>
                                        <p:cTn display="0" masterRel="sameClick">
                                          <p:stCondLst>
                                            <p:cond evt="begin" delay="0">
                                              <p:tn val="131"/>
                                            </p:cond>
                                          </p:stCondLst>
                                          <p:endCondLst>
                                            <p:cond evt="onStopAudio" delay="0">
                                              <p:tgtEl>
                                                <p:sldTgt/>
                                              </p:tgtEl>
                                            </p:cond>
                                          </p:endCondLst>
                                        </p:cTn>
                                        <p:tgtEl>
                                          <p:sndTgt r:embed="rId2" name="hammer.wav"/>
                                        </p:tgtEl>
                                      </p:cMediaNode>
                                    </p:audio>
                                  </p:subTnLst>
                                </p:cTn>
                              </p:par>
                            </p:childTnLst>
                          </p:cTn>
                        </p:par>
                        <p:par>
                          <p:cTn id="136" fill="hold" nodeType="afterGroup">
                            <p:stCondLst>
                              <p:cond delay="10500"/>
                            </p:stCondLst>
                            <p:childTnLst>
                              <p:par>
                                <p:cTn id="137" presetID="4" presetClass="exit" presetSubtype="16" fill="hold" nodeType="afterEffect">
                                  <p:stCondLst>
                                    <p:cond delay="0"/>
                                  </p:stCondLst>
                                  <p:childTnLst>
                                    <p:animEffect transition="out" filter="box(in)">
                                      <p:cBhvr>
                                        <p:cTn id="138" dur="500"/>
                                        <p:tgtEl>
                                          <p:spTgt spid="61457"/>
                                        </p:tgtEl>
                                      </p:cBhvr>
                                    </p:animEffect>
                                    <p:set>
                                      <p:cBhvr>
                                        <p:cTn id="139" dur="1" fill="hold">
                                          <p:stCondLst>
                                            <p:cond delay="499"/>
                                          </p:stCondLst>
                                        </p:cTn>
                                        <p:tgtEl>
                                          <p:spTgt spid="61457"/>
                                        </p:tgtEl>
                                        <p:attrNameLst>
                                          <p:attrName>style.visibility</p:attrName>
                                        </p:attrNameLst>
                                      </p:cBhvr>
                                      <p:to>
                                        <p:strVal val="hidden"/>
                                      </p:to>
                                    </p:set>
                                  </p:childTnLst>
                                </p:cTn>
                              </p:par>
                            </p:childTnLst>
                          </p:cTn>
                        </p:par>
                        <p:par>
                          <p:cTn id="140" fill="hold" nodeType="afterGroup">
                            <p:stCondLst>
                              <p:cond delay="11000"/>
                            </p:stCondLst>
                            <p:childTnLst>
                              <p:par>
                                <p:cTn id="141" presetID="53" presetClass="entr" presetSubtype="0" fill="hold" nodeType="afterEffect">
                                  <p:stCondLst>
                                    <p:cond delay="0"/>
                                  </p:stCondLst>
                                  <p:childTnLst>
                                    <p:set>
                                      <p:cBhvr>
                                        <p:cTn id="142" dur="1" fill="hold">
                                          <p:stCondLst>
                                            <p:cond delay="0"/>
                                          </p:stCondLst>
                                        </p:cTn>
                                        <p:tgtEl>
                                          <p:spTgt spid="61458"/>
                                        </p:tgtEl>
                                        <p:attrNameLst>
                                          <p:attrName>style.visibility</p:attrName>
                                        </p:attrNameLst>
                                      </p:cBhvr>
                                      <p:to>
                                        <p:strVal val="visible"/>
                                      </p:to>
                                    </p:set>
                                    <p:anim calcmode="lin" valueType="num">
                                      <p:cBhvr>
                                        <p:cTn id="143" dur="500" fill="hold"/>
                                        <p:tgtEl>
                                          <p:spTgt spid="61458"/>
                                        </p:tgtEl>
                                        <p:attrNameLst>
                                          <p:attrName>ppt_w</p:attrName>
                                        </p:attrNameLst>
                                      </p:cBhvr>
                                      <p:tavLst>
                                        <p:tav tm="0">
                                          <p:val>
                                            <p:fltVal val="0"/>
                                          </p:val>
                                        </p:tav>
                                        <p:tav tm="100000">
                                          <p:val>
                                            <p:strVal val="#ppt_w"/>
                                          </p:val>
                                        </p:tav>
                                      </p:tavLst>
                                    </p:anim>
                                    <p:anim calcmode="lin" valueType="num">
                                      <p:cBhvr>
                                        <p:cTn id="144" dur="500" fill="hold"/>
                                        <p:tgtEl>
                                          <p:spTgt spid="61458"/>
                                        </p:tgtEl>
                                        <p:attrNameLst>
                                          <p:attrName>ppt_h</p:attrName>
                                        </p:attrNameLst>
                                      </p:cBhvr>
                                      <p:tavLst>
                                        <p:tav tm="0">
                                          <p:val>
                                            <p:fltVal val="0"/>
                                          </p:val>
                                        </p:tav>
                                        <p:tav tm="100000">
                                          <p:val>
                                            <p:strVal val="#ppt_h"/>
                                          </p:val>
                                        </p:tav>
                                      </p:tavLst>
                                    </p:anim>
                                    <p:animEffect transition="in" filter="fade">
                                      <p:cBhvr>
                                        <p:cTn id="145" dur="500"/>
                                        <p:tgtEl>
                                          <p:spTgt spid="61458"/>
                                        </p:tgtEl>
                                      </p:cBhvr>
                                    </p:animEffect>
                                  </p:childTnLst>
                                  <p:subTnLst>
                                    <p:audio>
                                      <p:cMediaNode>
                                        <p:cTn display="0" masterRel="sameClick">
                                          <p:stCondLst>
                                            <p:cond evt="begin" delay="0">
                                              <p:tn val="141"/>
                                            </p:cond>
                                          </p:stCondLst>
                                          <p:endCondLst>
                                            <p:cond evt="onStopAudio" delay="0">
                                              <p:tgtEl>
                                                <p:sldTgt/>
                                              </p:tgtEl>
                                            </p:cond>
                                          </p:endCondLst>
                                        </p:cTn>
                                        <p:tgtEl>
                                          <p:sndTgt r:embed="rId2" name="hammer.wav"/>
                                        </p:tgtEl>
                                      </p:cMediaNode>
                                    </p:audio>
                                  </p:subTnLst>
                                </p:cTn>
                              </p:par>
                            </p:childTnLst>
                          </p:cTn>
                        </p:par>
                        <p:par>
                          <p:cTn id="146" fill="hold" nodeType="afterGroup">
                            <p:stCondLst>
                              <p:cond delay="11500"/>
                            </p:stCondLst>
                            <p:childTnLst>
                              <p:par>
                                <p:cTn id="147" presetID="4" presetClass="exit" presetSubtype="16" fill="hold" nodeType="afterEffect">
                                  <p:stCondLst>
                                    <p:cond delay="0"/>
                                  </p:stCondLst>
                                  <p:childTnLst>
                                    <p:animEffect transition="out" filter="box(in)">
                                      <p:cBhvr>
                                        <p:cTn id="148" dur="500"/>
                                        <p:tgtEl>
                                          <p:spTgt spid="61458"/>
                                        </p:tgtEl>
                                      </p:cBhvr>
                                    </p:animEffect>
                                    <p:set>
                                      <p:cBhvr>
                                        <p:cTn id="149" dur="1" fill="hold">
                                          <p:stCondLst>
                                            <p:cond delay="499"/>
                                          </p:stCondLst>
                                        </p:cTn>
                                        <p:tgtEl>
                                          <p:spTgt spid="61458"/>
                                        </p:tgtEl>
                                        <p:attrNameLst>
                                          <p:attrName>style.visibility</p:attrName>
                                        </p:attrNameLst>
                                      </p:cBhvr>
                                      <p:to>
                                        <p:strVal val="hidden"/>
                                      </p:to>
                                    </p:set>
                                  </p:childTnLst>
                                </p:cTn>
                              </p:par>
                            </p:childTnLst>
                          </p:cTn>
                        </p:par>
                        <p:par>
                          <p:cTn id="150" fill="hold" nodeType="afterGroup">
                            <p:stCondLst>
                              <p:cond delay="12000"/>
                            </p:stCondLst>
                            <p:childTnLst>
                              <p:par>
                                <p:cTn id="151" presetID="53" presetClass="entr" presetSubtype="0" fill="hold" nodeType="afterEffect">
                                  <p:stCondLst>
                                    <p:cond delay="0"/>
                                  </p:stCondLst>
                                  <p:childTnLst>
                                    <p:set>
                                      <p:cBhvr>
                                        <p:cTn id="152" dur="1" fill="hold">
                                          <p:stCondLst>
                                            <p:cond delay="0"/>
                                          </p:stCondLst>
                                        </p:cTn>
                                        <p:tgtEl>
                                          <p:spTgt spid="61459"/>
                                        </p:tgtEl>
                                        <p:attrNameLst>
                                          <p:attrName>style.visibility</p:attrName>
                                        </p:attrNameLst>
                                      </p:cBhvr>
                                      <p:to>
                                        <p:strVal val="visible"/>
                                      </p:to>
                                    </p:set>
                                    <p:anim calcmode="lin" valueType="num">
                                      <p:cBhvr>
                                        <p:cTn id="153" dur="500" fill="hold"/>
                                        <p:tgtEl>
                                          <p:spTgt spid="61459"/>
                                        </p:tgtEl>
                                        <p:attrNameLst>
                                          <p:attrName>ppt_w</p:attrName>
                                        </p:attrNameLst>
                                      </p:cBhvr>
                                      <p:tavLst>
                                        <p:tav tm="0">
                                          <p:val>
                                            <p:fltVal val="0"/>
                                          </p:val>
                                        </p:tav>
                                        <p:tav tm="100000">
                                          <p:val>
                                            <p:strVal val="#ppt_w"/>
                                          </p:val>
                                        </p:tav>
                                      </p:tavLst>
                                    </p:anim>
                                    <p:anim calcmode="lin" valueType="num">
                                      <p:cBhvr>
                                        <p:cTn id="154" dur="500" fill="hold"/>
                                        <p:tgtEl>
                                          <p:spTgt spid="61459"/>
                                        </p:tgtEl>
                                        <p:attrNameLst>
                                          <p:attrName>ppt_h</p:attrName>
                                        </p:attrNameLst>
                                      </p:cBhvr>
                                      <p:tavLst>
                                        <p:tav tm="0">
                                          <p:val>
                                            <p:fltVal val="0"/>
                                          </p:val>
                                        </p:tav>
                                        <p:tav tm="100000">
                                          <p:val>
                                            <p:strVal val="#ppt_h"/>
                                          </p:val>
                                        </p:tav>
                                      </p:tavLst>
                                    </p:anim>
                                    <p:animEffect transition="in" filter="fade">
                                      <p:cBhvr>
                                        <p:cTn id="155" dur="500"/>
                                        <p:tgtEl>
                                          <p:spTgt spid="61459"/>
                                        </p:tgtEl>
                                      </p:cBhvr>
                                    </p:animEffect>
                                  </p:childTnLst>
                                  <p:subTnLst>
                                    <p:audio>
                                      <p:cMediaNode>
                                        <p:cTn display="0" masterRel="sameClick">
                                          <p:stCondLst>
                                            <p:cond evt="begin" delay="0">
                                              <p:tn val="151"/>
                                            </p:cond>
                                          </p:stCondLst>
                                          <p:endCondLst>
                                            <p:cond evt="onStopAudio" delay="0">
                                              <p:tgtEl>
                                                <p:sldTgt/>
                                              </p:tgtEl>
                                            </p:cond>
                                          </p:endCondLst>
                                        </p:cTn>
                                        <p:tgtEl>
                                          <p:sndTgt r:embed="rId2" name="hammer.wav"/>
                                        </p:tgtEl>
                                      </p:cMediaNode>
                                    </p:audio>
                                  </p:subTnLst>
                                </p:cTn>
                              </p:par>
                            </p:childTnLst>
                          </p:cTn>
                        </p:par>
                        <p:par>
                          <p:cTn id="156" fill="hold" nodeType="afterGroup">
                            <p:stCondLst>
                              <p:cond delay="12500"/>
                            </p:stCondLst>
                            <p:childTnLst>
                              <p:par>
                                <p:cTn id="157" presetID="4" presetClass="exit" presetSubtype="16" fill="hold" nodeType="afterEffect">
                                  <p:stCondLst>
                                    <p:cond delay="0"/>
                                  </p:stCondLst>
                                  <p:childTnLst>
                                    <p:animEffect transition="out" filter="box(in)">
                                      <p:cBhvr>
                                        <p:cTn id="158" dur="500"/>
                                        <p:tgtEl>
                                          <p:spTgt spid="61459"/>
                                        </p:tgtEl>
                                      </p:cBhvr>
                                    </p:animEffect>
                                    <p:set>
                                      <p:cBhvr>
                                        <p:cTn id="159" dur="1" fill="hold">
                                          <p:stCondLst>
                                            <p:cond delay="499"/>
                                          </p:stCondLst>
                                        </p:cTn>
                                        <p:tgtEl>
                                          <p:spTgt spid="61459"/>
                                        </p:tgtEl>
                                        <p:attrNameLst>
                                          <p:attrName>style.visibility</p:attrName>
                                        </p:attrNameLst>
                                      </p:cBhvr>
                                      <p:to>
                                        <p:strVal val="hidden"/>
                                      </p:to>
                                    </p:set>
                                  </p:childTnLst>
                                </p:cTn>
                              </p:par>
                            </p:childTnLst>
                          </p:cTn>
                        </p:par>
                        <p:par>
                          <p:cTn id="160" fill="hold" nodeType="afterGroup">
                            <p:stCondLst>
                              <p:cond delay="13000"/>
                            </p:stCondLst>
                            <p:childTnLst>
                              <p:par>
                                <p:cTn id="161" presetID="53" presetClass="entr" presetSubtype="0" fill="hold" nodeType="afterEffect">
                                  <p:stCondLst>
                                    <p:cond delay="0"/>
                                  </p:stCondLst>
                                  <p:childTnLst>
                                    <p:set>
                                      <p:cBhvr>
                                        <p:cTn id="162" dur="1" fill="hold">
                                          <p:stCondLst>
                                            <p:cond delay="0"/>
                                          </p:stCondLst>
                                        </p:cTn>
                                        <p:tgtEl>
                                          <p:spTgt spid="61460"/>
                                        </p:tgtEl>
                                        <p:attrNameLst>
                                          <p:attrName>style.visibility</p:attrName>
                                        </p:attrNameLst>
                                      </p:cBhvr>
                                      <p:to>
                                        <p:strVal val="visible"/>
                                      </p:to>
                                    </p:set>
                                    <p:anim calcmode="lin" valueType="num">
                                      <p:cBhvr>
                                        <p:cTn id="163" dur="500" fill="hold"/>
                                        <p:tgtEl>
                                          <p:spTgt spid="61460"/>
                                        </p:tgtEl>
                                        <p:attrNameLst>
                                          <p:attrName>ppt_w</p:attrName>
                                        </p:attrNameLst>
                                      </p:cBhvr>
                                      <p:tavLst>
                                        <p:tav tm="0">
                                          <p:val>
                                            <p:fltVal val="0"/>
                                          </p:val>
                                        </p:tav>
                                        <p:tav tm="100000">
                                          <p:val>
                                            <p:strVal val="#ppt_w"/>
                                          </p:val>
                                        </p:tav>
                                      </p:tavLst>
                                    </p:anim>
                                    <p:anim calcmode="lin" valueType="num">
                                      <p:cBhvr>
                                        <p:cTn id="164" dur="500" fill="hold"/>
                                        <p:tgtEl>
                                          <p:spTgt spid="61460"/>
                                        </p:tgtEl>
                                        <p:attrNameLst>
                                          <p:attrName>ppt_h</p:attrName>
                                        </p:attrNameLst>
                                      </p:cBhvr>
                                      <p:tavLst>
                                        <p:tav tm="0">
                                          <p:val>
                                            <p:fltVal val="0"/>
                                          </p:val>
                                        </p:tav>
                                        <p:tav tm="100000">
                                          <p:val>
                                            <p:strVal val="#ppt_h"/>
                                          </p:val>
                                        </p:tav>
                                      </p:tavLst>
                                    </p:anim>
                                    <p:animEffect transition="in" filter="fade">
                                      <p:cBhvr>
                                        <p:cTn id="165" dur="500"/>
                                        <p:tgtEl>
                                          <p:spTgt spid="61460"/>
                                        </p:tgtEl>
                                      </p:cBhvr>
                                    </p:animEffect>
                                  </p:childTnLst>
                                  <p:subTnLst>
                                    <p:audio>
                                      <p:cMediaNode>
                                        <p:cTn display="0" masterRel="sameClick">
                                          <p:stCondLst>
                                            <p:cond evt="begin" delay="0">
                                              <p:tn val="161"/>
                                            </p:cond>
                                          </p:stCondLst>
                                          <p:endCondLst>
                                            <p:cond evt="onStopAudio" delay="0">
                                              <p:tgtEl>
                                                <p:sldTgt/>
                                              </p:tgtEl>
                                            </p:cond>
                                          </p:endCondLst>
                                        </p:cTn>
                                        <p:tgtEl>
                                          <p:sndTgt r:embed="rId2" name="hammer.wav"/>
                                        </p:tgtEl>
                                      </p:cMediaNode>
                                    </p:audio>
                                  </p:subTnLst>
                                </p:cTn>
                              </p:par>
                            </p:childTnLst>
                          </p:cTn>
                        </p:par>
                        <p:par>
                          <p:cTn id="166" fill="hold" nodeType="afterGroup">
                            <p:stCondLst>
                              <p:cond delay="13500"/>
                            </p:stCondLst>
                            <p:childTnLst>
                              <p:par>
                                <p:cTn id="167" presetID="4" presetClass="exit" presetSubtype="16" fill="hold" nodeType="afterEffect">
                                  <p:stCondLst>
                                    <p:cond delay="0"/>
                                  </p:stCondLst>
                                  <p:childTnLst>
                                    <p:animEffect transition="out" filter="box(in)">
                                      <p:cBhvr>
                                        <p:cTn id="168" dur="500"/>
                                        <p:tgtEl>
                                          <p:spTgt spid="61460"/>
                                        </p:tgtEl>
                                      </p:cBhvr>
                                    </p:animEffect>
                                    <p:set>
                                      <p:cBhvr>
                                        <p:cTn id="169" dur="1" fill="hold">
                                          <p:stCondLst>
                                            <p:cond delay="499"/>
                                          </p:stCondLst>
                                        </p:cTn>
                                        <p:tgtEl>
                                          <p:spTgt spid="61460"/>
                                        </p:tgtEl>
                                        <p:attrNameLst>
                                          <p:attrName>style.visibility</p:attrName>
                                        </p:attrNameLst>
                                      </p:cBhvr>
                                      <p:to>
                                        <p:strVal val="hidden"/>
                                      </p:to>
                                    </p:set>
                                  </p:childTnLst>
                                </p:cTn>
                              </p:par>
                            </p:childTnLst>
                          </p:cTn>
                        </p:par>
                        <p:par>
                          <p:cTn id="170" fill="hold" nodeType="afterGroup">
                            <p:stCondLst>
                              <p:cond delay="14000"/>
                            </p:stCondLst>
                            <p:childTnLst>
                              <p:par>
                                <p:cTn id="171" presetID="53" presetClass="entr" presetSubtype="0" fill="hold" nodeType="afterEffect">
                                  <p:stCondLst>
                                    <p:cond delay="0"/>
                                  </p:stCondLst>
                                  <p:childTnLst>
                                    <p:set>
                                      <p:cBhvr>
                                        <p:cTn id="172" dur="1" fill="hold">
                                          <p:stCondLst>
                                            <p:cond delay="0"/>
                                          </p:stCondLst>
                                        </p:cTn>
                                        <p:tgtEl>
                                          <p:spTgt spid="61461"/>
                                        </p:tgtEl>
                                        <p:attrNameLst>
                                          <p:attrName>style.visibility</p:attrName>
                                        </p:attrNameLst>
                                      </p:cBhvr>
                                      <p:to>
                                        <p:strVal val="visible"/>
                                      </p:to>
                                    </p:set>
                                    <p:anim calcmode="lin" valueType="num">
                                      <p:cBhvr>
                                        <p:cTn id="173" dur="500" fill="hold"/>
                                        <p:tgtEl>
                                          <p:spTgt spid="61461"/>
                                        </p:tgtEl>
                                        <p:attrNameLst>
                                          <p:attrName>ppt_w</p:attrName>
                                        </p:attrNameLst>
                                      </p:cBhvr>
                                      <p:tavLst>
                                        <p:tav tm="0">
                                          <p:val>
                                            <p:fltVal val="0"/>
                                          </p:val>
                                        </p:tav>
                                        <p:tav tm="100000">
                                          <p:val>
                                            <p:strVal val="#ppt_w"/>
                                          </p:val>
                                        </p:tav>
                                      </p:tavLst>
                                    </p:anim>
                                    <p:anim calcmode="lin" valueType="num">
                                      <p:cBhvr>
                                        <p:cTn id="174" dur="500" fill="hold"/>
                                        <p:tgtEl>
                                          <p:spTgt spid="61461"/>
                                        </p:tgtEl>
                                        <p:attrNameLst>
                                          <p:attrName>ppt_h</p:attrName>
                                        </p:attrNameLst>
                                      </p:cBhvr>
                                      <p:tavLst>
                                        <p:tav tm="0">
                                          <p:val>
                                            <p:fltVal val="0"/>
                                          </p:val>
                                        </p:tav>
                                        <p:tav tm="100000">
                                          <p:val>
                                            <p:strVal val="#ppt_h"/>
                                          </p:val>
                                        </p:tav>
                                      </p:tavLst>
                                    </p:anim>
                                    <p:animEffect transition="in" filter="fade">
                                      <p:cBhvr>
                                        <p:cTn id="175" dur="500"/>
                                        <p:tgtEl>
                                          <p:spTgt spid="61461"/>
                                        </p:tgtEl>
                                      </p:cBhvr>
                                    </p:animEffect>
                                  </p:childTnLst>
                                  <p:subTnLst>
                                    <p:audio>
                                      <p:cMediaNode>
                                        <p:cTn display="0" masterRel="sameClick">
                                          <p:stCondLst>
                                            <p:cond evt="begin" delay="0">
                                              <p:tn val="171"/>
                                            </p:cond>
                                          </p:stCondLst>
                                          <p:endCondLst>
                                            <p:cond evt="onStopAudio" delay="0">
                                              <p:tgtEl>
                                                <p:sldTgt/>
                                              </p:tgtEl>
                                            </p:cond>
                                          </p:endCondLst>
                                        </p:cTn>
                                        <p:tgtEl>
                                          <p:sndTgt r:embed="rId2" name="hammer.wav"/>
                                        </p:tgtEl>
                                      </p:cMediaNode>
                                    </p:audio>
                                  </p:subTnLst>
                                </p:cTn>
                              </p:par>
                            </p:childTnLst>
                          </p:cTn>
                        </p:par>
                        <p:par>
                          <p:cTn id="176" fill="hold" nodeType="afterGroup">
                            <p:stCondLst>
                              <p:cond delay="14500"/>
                            </p:stCondLst>
                            <p:childTnLst>
                              <p:par>
                                <p:cTn id="177" presetID="4" presetClass="exit" presetSubtype="16" fill="hold" nodeType="afterEffect">
                                  <p:stCondLst>
                                    <p:cond delay="0"/>
                                  </p:stCondLst>
                                  <p:childTnLst>
                                    <p:animEffect transition="out" filter="box(in)">
                                      <p:cBhvr>
                                        <p:cTn id="178" dur="500"/>
                                        <p:tgtEl>
                                          <p:spTgt spid="61461"/>
                                        </p:tgtEl>
                                      </p:cBhvr>
                                    </p:animEffect>
                                    <p:set>
                                      <p:cBhvr>
                                        <p:cTn id="179" dur="1" fill="hold">
                                          <p:stCondLst>
                                            <p:cond delay="499"/>
                                          </p:stCondLst>
                                        </p:cTn>
                                        <p:tgtEl>
                                          <p:spTgt spid="61461"/>
                                        </p:tgtEl>
                                        <p:attrNameLst>
                                          <p:attrName>style.visibility</p:attrName>
                                        </p:attrNameLst>
                                      </p:cBhvr>
                                      <p:to>
                                        <p:strVal val="hidden"/>
                                      </p:to>
                                    </p:set>
                                  </p:childTnLst>
                                </p:cTn>
                              </p:par>
                            </p:childTnLst>
                          </p:cTn>
                        </p:par>
                        <p:par>
                          <p:cTn id="180" fill="hold" nodeType="afterGroup">
                            <p:stCondLst>
                              <p:cond delay="15000"/>
                            </p:stCondLst>
                            <p:childTnLst>
                              <p:par>
                                <p:cTn id="181" presetID="53" presetClass="entr" presetSubtype="0" fill="hold" nodeType="afterEffect">
                                  <p:stCondLst>
                                    <p:cond delay="0"/>
                                  </p:stCondLst>
                                  <p:childTnLst>
                                    <p:set>
                                      <p:cBhvr>
                                        <p:cTn id="182" dur="1" fill="hold">
                                          <p:stCondLst>
                                            <p:cond delay="0"/>
                                          </p:stCondLst>
                                        </p:cTn>
                                        <p:tgtEl>
                                          <p:spTgt spid="61462"/>
                                        </p:tgtEl>
                                        <p:attrNameLst>
                                          <p:attrName>style.visibility</p:attrName>
                                        </p:attrNameLst>
                                      </p:cBhvr>
                                      <p:to>
                                        <p:strVal val="visible"/>
                                      </p:to>
                                    </p:set>
                                    <p:anim calcmode="lin" valueType="num">
                                      <p:cBhvr>
                                        <p:cTn id="183" dur="500" fill="hold"/>
                                        <p:tgtEl>
                                          <p:spTgt spid="61462"/>
                                        </p:tgtEl>
                                        <p:attrNameLst>
                                          <p:attrName>ppt_w</p:attrName>
                                        </p:attrNameLst>
                                      </p:cBhvr>
                                      <p:tavLst>
                                        <p:tav tm="0">
                                          <p:val>
                                            <p:fltVal val="0"/>
                                          </p:val>
                                        </p:tav>
                                        <p:tav tm="100000">
                                          <p:val>
                                            <p:strVal val="#ppt_w"/>
                                          </p:val>
                                        </p:tav>
                                      </p:tavLst>
                                    </p:anim>
                                    <p:anim calcmode="lin" valueType="num">
                                      <p:cBhvr>
                                        <p:cTn id="184" dur="500" fill="hold"/>
                                        <p:tgtEl>
                                          <p:spTgt spid="61462"/>
                                        </p:tgtEl>
                                        <p:attrNameLst>
                                          <p:attrName>ppt_h</p:attrName>
                                        </p:attrNameLst>
                                      </p:cBhvr>
                                      <p:tavLst>
                                        <p:tav tm="0">
                                          <p:val>
                                            <p:fltVal val="0"/>
                                          </p:val>
                                        </p:tav>
                                        <p:tav tm="100000">
                                          <p:val>
                                            <p:strVal val="#ppt_h"/>
                                          </p:val>
                                        </p:tav>
                                      </p:tavLst>
                                    </p:anim>
                                    <p:animEffect transition="in" filter="fade">
                                      <p:cBhvr>
                                        <p:cTn id="185" dur="500"/>
                                        <p:tgtEl>
                                          <p:spTgt spid="61462"/>
                                        </p:tgtEl>
                                      </p:cBhvr>
                                    </p:animEffect>
                                  </p:childTnLst>
                                  <p:subTnLst>
                                    <p:audio>
                                      <p:cMediaNode>
                                        <p:cTn display="0" masterRel="sameClick">
                                          <p:stCondLst>
                                            <p:cond evt="begin" delay="0">
                                              <p:tn val="181"/>
                                            </p:cond>
                                          </p:stCondLst>
                                          <p:endCondLst>
                                            <p:cond evt="onStopAudio" delay="0">
                                              <p:tgtEl>
                                                <p:sldTgt/>
                                              </p:tgtEl>
                                            </p:cond>
                                          </p:endCondLst>
                                        </p:cTn>
                                        <p:tgtEl>
                                          <p:sndTgt r:embed="rId2" name="hammer.wav"/>
                                        </p:tgtEl>
                                      </p:cMediaNode>
                                    </p:audio>
                                  </p:subTnLst>
                                </p:cTn>
                              </p:par>
                            </p:childTnLst>
                          </p:cTn>
                        </p:par>
                        <p:par>
                          <p:cTn id="186" fill="hold" nodeType="afterGroup">
                            <p:stCondLst>
                              <p:cond delay="15500"/>
                            </p:stCondLst>
                            <p:childTnLst>
                              <p:par>
                                <p:cTn id="187" presetID="4" presetClass="exit" presetSubtype="16" fill="hold" nodeType="afterEffect">
                                  <p:stCondLst>
                                    <p:cond delay="0"/>
                                  </p:stCondLst>
                                  <p:childTnLst>
                                    <p:animEffect transition="out" filter="box(in)">
                                      <p:cBhvr>
                                        <p:cTn id="188" dur="500"/>
                                        <p:tgtEl>
                                          <p:spTgt spid="61462"/>
                                        </p:tgtEl>
                                      </p:cBhvr>
                                    </p:animEffect>
                                    <p:set>
                                      <p:cBhvr>
                                        <p:cTn id="189" dur="1" fill="hold">
                                          <p:stCondLst>
                                            <p:cond delay="499"/>
                                          </p:stCondLst>
                                        </p:cTn>
                                        <p:tgtEl>
                                          <p:spTgt spid="61462"/>
                                        </p:tgtEl>
                                        <p:attrNameLst>
                                          <p:attrName>style.visibility</p:attrName>
                                        </p:attrNameLst>
                                      </p:cBhvr>
                                      <p:to>
                                        <p:strVal val="hidden"/>
                                      </p:to>
                                    </p:set>
                                  </p:childTnLst>
                                </p:cTn>
                              </p:par>
                            </p:childTnLst>
                          </p:cTn>
                        </p:par>
                        <p:par>
                          <p:cTn id="190" fill="hold" nodeType="afterGroup">
                            <p:stCondLst>
                              <p:cond delay="16000"/>
                            </p:stCondLst>
                            <p:childTnLst>
                              <p:par>
                                <p:cTn id="191" presetID="53" presetClass="entr" presetSubtype="0" fill="hold" nodeType="afterEffect">
                                  <p:stCondLst>
                                    <p:cond delay="0"/>
                                  </p:stCondLst>
                                  <p:childTnLst>
                                    <p:set>
                                      <p:cBhvr>
                                        <p:cTn id="192" dur="1" fill="hold">
                                          <p:stCondLst>
                                            <p:cond delay="0"/>
                                          </p:stCondLst>
                                        </p:cTn>
                                        <p:tgtEl>
                                          <p:spTgt spid="61463"/>
                                        </p:tgtEl>
                                        <p:attrNameLst>
                                          <p:attrName>style.visibility</p:attrName>
                                        </p:attrNameLst>
                                      </p:cBhvr>
                                      <p:to>
                                        <p:strVal val="visible"/>
                                      </p:to>
                                    </p:set>
                                    <p:anim calcmode="lin" valueType="num">
                                      <p:cBhvr>
                                        <p:cTn id="193" dur="500" fill="hold"/>
                                        <p:tgtEl>
                                          <p:spTgt spid="61463"/>
                                        </p:tgtEl>
                                        <p:attrNameLst>
                                          <p:attrName>ppt_w</p:attrName>
                                        </p:attrNameLst>
                                      </p:cBhvr>
                                      <p:tavLst>
                                        <p:tav tm="0">
                                          <p:val>
                                            <p:fltVal val="0"/>
                                          </p:val>
                                        </p:tav>
                                        <p:tav tm="100000">
                                          <p:val>
                                            <p:strVal val="#ppt_w"/>
                                          </p:val>
                                        </p:tav>
                                      </p:tavLst>
                                    </p:anim>
                                    <p:anim calcmode="lin" valueType="num">
                                      <p:cBhvr>
                                        <p:cTn id="194" dur="500" fill="hold"/>
                                        <p:tgtEl>
                                          <p:spTgt spid="61463"/>
                                        </p:tgtEl>
                                        <p:attrNameLst>
                                          <p:attrName>ppt_h</p:attrName>
                                        </p:attrNameLst>
                                      </p:cBhvr>
                                      <p:tavLst>
                                        <p:tav tm="0">
                                          <p:val>
                                            <p:fltVal val="0"/>
                                          </p:val>
                                        </p:tav>
                                        <p:tav tm="100000">
                                          <p:val>
                                            <p:strVal val="#ppt_h"/>
                                          </p:val>
                                        </p:tav>
                                      </p:tavLst>
                                    </p:anim>
                                    <p:animEffect transition="in" filter="fade">
                                      <p:cBhvr>
                                        <p:cTn id="195" dur="500"/>
                                        <p:tgtEl>
                                          <p:spTgt spid="61463"/>
                                        </p:tgtEl>
                                      </p:cBhvr>
                                    </p:animEffect>
                                  </p:childTnLst>
                                  <p:subTnLst>
                                    <p:audio>
                                      <p:cMediaNode>
                                        <p:cTn display="0" masterRel="sameClick">
                                          <p:stCondLst>
                                            <p:cond evt="begin" delay="0">
                                              <p:tn val="191"/>
                                            </p:cond>
                                          </p:stCondLst>
                                          <p:endCondLst>
                                            <p:cond evt="onStopAudio" delay="0">
                                              <p:tgtEl>
                                                <p:sldTgt/>
                                              </p:tgtEl>
                                            </p:cond>
                                          </p:endCondLst>
                                        </p:cTn>
                                        <p:tgtEl>
                                          <p:sndTgt r:embed="rId2" name="hammer.wav"/>
                                        </p:tgtEl>
                                      </p:cMediaNode>
                                    </p:audio>
                                  </p:subTnLst>
                                </p:cTn>
                              </p:par>
                            </p:childTnLst>
                          </p:cTn>
                        </p:par>
                        <p:par>
                          <p:cTn id="196" fill="hold" nodeType="afterGroup">
                            <p:stCondLst>
                              <p:cond delay="16500"/>
                            </p:stCondLst>
                            <p:childTnLst>
                              <p:par>
                                <p:cTn id="197" presetID="4" presetClass="exit" presetSubtype="16" fill="hold" nodeType="afterEffect">
                                  <p:stCondLst>
                                    <p:cond delay="0"/>
                                  </p:stCondLst>
                                  <p:childTnLst>
                                    <p:animEffect transition="out" filter="box(in)">
                                      <p:cBhvr>
                                        <p:cTn id="198" dur="500"/>
                                        <p:tgtEl>
                                          <p:spTgt spid="61463"/>
                                        </p:tgtEl>
                                      </p:cBhvr>
                                    </p:animEffect>
                                    <p:set>
                                      <p:cBhvr>
                                        <p:cTn id="199" dur="1" fill="hold">
                                          <p:stCondLst>
                                            <p:cond delay="499"/>
                                          </p:stCondLst>
                                        </p:cTn>
                                        <p:tgtEl>
                                          <p:spTgt spid="61463"/>
                                        </p:tgtEl>
                                        <p:attrNameLst>
                                          <p:attrName>style.visibility</p:attrName>
                                        </p:attrNameLst>
                                      </p:cBhvr>
                                      <p:to>
                                        <p:strVal val="hidden"/>
                                      </p:to>
                                    </p:set>
                                  </p:childTnLst>
                                </p:cTn>
                              </p:par>
                            </p:childTnLst>
                          </p:cTn>
                        </p:par>
                        <p:par>
                          <p:cTn id="200" fill="hold" nodeType="afterGroup">
                            <p:stCondLst>
                              <p:cond delay="17000"/>
                            </p:stCondLst>
                            <p:childTnLst>
                              <p:par>
                                <p:cTn id="201" presetID="53" presetClass="entr" presetSubtype="0" fill="hold" nodeType="afterEffect">
                                  <p:stCondLst>
                                    <p:cond delay="0"/>
                                  </p:stCondLst>
                                  <p:childTnLst>
                                    <p:set>
                                      <p:cBhvr>
                                        <p:cTn id="202" dur="1" fill="hold">
                                          <p:stCondLst>
                                            <p:cond delay="0"/>
                                          </p:stCondLst>
                                        </p:cTn>
                                        <p:tgtEl>
                                          <p:spTgt spid="61464"/>
                                        </p:tgtEl>
                                        <p:attrNameLst>
                                          <p:attrName>style.visibility</p:attrName>
                                        </p:attrNameLst>
                                      </p:cBhvr>
                                      <p:to>
                                        <p:strVal val="visible"/>
                                      </p:to>
                                    </p:set>
                                    <p:anim calcmode="lin" valueType="num">
                                      <p:cBhvr>
                                        <p:cTn id="203" dur="500" fill="hold"/>
                                        <p:tgtEl>
                                          <p:spTgt spid="61464"/>
                                        </p:tgtEl>
                                        <p:attrNameLst>
                                          <p:attrName>ppt_w</p:attrName>
                                        </p:attrNameLst>
                                      </p:cBhvr>
                                      <p:tavLst>
                                        <p:tav tm="0">
                                          <p:val>
                                            <p:fltVal val="0"/>
                                          </p:val>
                                        </p:tav>
                                        <p:tav tm="100000">
                                          <p:val>
                                            <p:strVal val="#ppt_w"/>
                                          </p:val>
                                        </p:tav>
                                      </p:tavLst>
                                    </p:anim>
                                    <p:anim calcmode="lin" valueType="num">
                                      <p:cBhvr>
                                        <p:cTn id="204" dur="500" fill="hold"/>
                                        <p:tgtEl>
                                          <p:spTgt spid="61464"/>
                                        </p:tgtEl>
                                        <p:attrNameLst>
                                          <p:attrName>ppt_h</p:attrName>
                                        </p:attrNameLst>
                                      </p:cBhvr>
                                      <p:tavLst>
                                        <p:tav tm="0">
                                          <p:val>
                                            <p:fltVal val="0"/>
                                          </p:val>
                                        </p:tav>
                                        <p:tav tm="100000">
                                          <p:val>
                                            <p:strVal val="#ppt_h"/>
                                          </p:val>
                                        </p:tav>
                                      </p:tavLst>
                                    </p:anim>
                                    <p:animEffect transition="in" filter="fade">
                                      <p:cBhvr>
                                        <p:cTn id="205" dur="500"/>
                                        <p:tgtEl>
                                          <p:spTgt spid="61464"/>
                                        </p:tgtEl>
                                      </p:cBhvr>
                                    </p:animEffect>
                                  </p:childTnLst>
                                  <p:subTnLst>
                                    <p:audio>
                                      <p:cMediaNode>
                                        <p:cTn display="0" masterRel="sameClick">
                                          <p:stCondLst>
                                            <p:cond evt="begin" delay="0">
                                              <p:tn val="201"/>
                                            </p:cond>
                                          </p:stCondLst>
                                          <p:endCondLst>
                                            <p:cond evt="onStopAudio" delay="0">
                                              <p:tgtEl>
                                                <p:sldTgt/>
                                              </p:tgtEl>
                                            </p:cond>
                                          </p:endCondLst>
                                        </p:cTn>
                                        <p:tgtEl>
                                          <p:sndTgt r:embed="rId2" name="hammer.wav"/>
                                        </p:tgtEl>
                                      </p:cMediaNode>
                                    </p:audio>
                                  </p:subTnLst>
                                </p:cTn>
                              </p:par>
                            </p:childTnLst>
                          </p:cTn>
                        </p:par>
                        <p:par>
                          <p:cTn id="206" fill="hold" nodeType="afterGroup">
                            <p:stCondLst>
                              <p:cond delay="17500"/>
                            </p:stCondLst>
                            <p:childTnLst>
                              <p:par>
                                <p:cTn id="207" presetID="4" presetClass="exit" presetSubtype="16" fill="hold" nodeType="afterEffect">
                                  <p:stCondLst>
                                    <p:cond delay="0"/>
                                  </p:stCondLst>
                                  <p:childTnLst>
                                    <p:animEffect transition="out" filter="box(in)">
                                      <p:cBhvr>
                                        <p:cTn id="208" dur="500"/>
                                        <p:tgtEl>
                                          <p:spTgt spid="61464"/>
                                        </p:tgtEl>
                                      </p:cBhvr>
                                    </p:animEffect>
                                    <p:set>
                                      <p:cBhvr>
                                        <p:cTn id="209" dur="1" fill="hold">
                                          <p:stCondLst>
                                            <p:cond delay="499"/>
                                          </p:stCondLst>
                                        </p:cTn>
                                        <p:tgtEl>
                                          <p:spTgt spid="61464"/>
                                        </p:tgtEl>
                                        <p:attrNameLst>
                                          <p:attrName>style.visibility</p:attrName>
                                        </p:attrNameLst>
                                      </p:cBhvr>
                                      <p:to>
                                        <p:strVal val="hidden"/>
                                      </p:to>
                                    </p:set>
                                  </p:childTnLst>
                                </p:cTn>
                              </p:par>
                            </p:childTnLst>
                          </p:cTn>
                        </p:par>
                        <p:par>
                          <p:cTn id="210" fill="hold" nodeType="afterGroup">
                            <p:stCondLst>
                              <p:cond delay="18000"/>
                            </p:stCondLst>
                            <p:childTnLst>
                              <p:par>
                                <p:cTn id="211" presetID="53" presetClass="entr" presetSubtype="0" fill="hold" nodeType="afterEffect">
                                  <p:stCondLst>
                                    <p:cond delay="0"/>
                                  </p:stCondLst>
                                  <p:childTnLst>
                                    <p:set>
                                      <p:cBhvr>
                                        <p:cTn id="212" dur="1" fill="hold">
                                          <p:stCondLst>
                                            <p:cond delay="0"/>
                                          </p:stCondLst>
                                        </p:cTn>
                                        <p:tgtEl>
                                          <p:spTgt spid="61465"/>
                                        </p:tgtEl>
                                        <p:attrNameLst>
                                          <p:attrName>style.visibility</p:attrName>
                                        </p:attrNameLst>
                                      </p:cBhvr>
                                      <p:to>
                                        <p:strVal val="visible"/>
                                      </p:to>
                                    </p:set>
                                    <p:anim calcmode="lin" valueType="num">
                                      <p:cBhvr>
                                        <p:cTn id="213" dur="500" fill="hold"/>
                                        <p:tgtEl>
                                          <p:spTgt spid="61465"/>
                                        </p:tgtEl>
                                        <p:attrNameLst>
                                          <p:attrName>ppt_w</p:attrName>
                                        </p:attrNameLst>
                                      </p:cBhvr>
                                      <p:tavLst>
                                        <p:tav tm="0">
                                          <p:val>
                                            <p:fltVal val="0"/>
                                          </p:val>
                                        </p:tav>
                                        <p:tav tm="100000">
                                          <p:val>
                                            <p:strVal val="#ppt_w"/>
                                          </p:val>
                                        </p:tav>
                                      </p:tavLst>
                                    </p:anim>
                                    <p:anim calcmode="lin" valueType="num">
                                      <p:cBhvr>
                                        <p:cTn id="214" dur="500" fill="hold"/>
                                        <p:tgtEl>
                                          <p:spTgt spid="61465"/>
                                        </p:tgtEl>
                                        <p:attrNameLst>
                                          <p:attrName>ppt_h</p:attrName>
                                        </p:attrNameLst>
                                      </p:cBhvr>
                                      <p:tavLst>
                                        <p:tav tm="0">
                                          <p:val>
                                            <p:fltVal val="0"/>
                                          </p:val>
                                        </p:tav>
                                        <p:tav tm="100000">
                                          <p:val>
                                            <p:strVal val="#ppt_h"/>
                                          </p:val>
                                        </p:tav>
                                      </p:tavLst>
                                    </p:anim>
                                    <p:animEffect transition="in" filter="fade">
                                      <p:cBhvr>
                                        <p:cTn id="215" dur="500"/>
                                        <p:tgtEl>
                                          <p:spTgt spid="61465"/>
                                        </p:tgtEl>
                                      </p:cBhvr>
                                    </p:animEffect>
                                  </p:childTnLst>
                                  <p:subTnLst>
                                    <p:audio>
                                      <p:cMediaNode>
                                        <p:cTn display="0" masterRel="sameClick">
                                          <p:stCondLst>
                                            <p:cond evt="begin" delay="0">
                                              <p:tn val="211"/>
                                            </p:cond>
                                          </p:stCondLst>
                                          <p:endCondLst>
                                            <p:cond evt="onStopAudio" delay="0">
                                              <p:tgtEl>
                                                <p:sldTgt/>
                                              </p:tgtEl>
                                            </p:cond>
                                          </p:endCondLst>
                                        </p:cTn>
                                        <p:tgtEl>
                                          <p:sndTgt r:embed="rId2" name="hammer.wav"/>
                                        </p:tgtEl>
                                      </p:cMediaNode>
                                    </p:audio>
                                  </p:subTnLst>
                                </p:cTn>
                              </p:par>
                            </p:childTnLst>
                          </p:cTn>
                        </p:par>
                        <p:par>
                          <p:cTn id="216" fill="hold" nodeType="afterGroup">
                            <p:stCondLst>
                              <p:cond delay="18500"/>
                            </p:stCondLst>
                            <p:childTnLst>
                              <p:par>
                                <p:cTn id="217" presetID="4" presetClass="exit" presetSubtype="16" fill="hold" nodeType="afterEffect">
                                  <p:stCondLst>
                                    <p:cond delay="0"/>
                                  </p:stCondLst>
                                  <p:childTnLst>
                                    <p:animEffect transition="out" filter="box(in)">
                                      <p:cBhvr>
                                        <p:cTn id="218" dur="500"/>
                                        <p:tgtEl>
                                          <p:spTgt spid="61465"/>
                                        </p:tgtEl>
                                      </p:cBhvr>
                                    </p:animEffect>
                                    <p:set>
                                      <p:cBhvr>
                                        <p:cTn id="219" dur="1" fill="hold">
                                          <p:stCondLst>
                                            <p:cond delay="499"/>
                                          </p:stCondLst>
                                        </p:cTn>
                                        <p:tgtEl>
                                          <p:spTgt spid="61465"/>
                                        </p:tgtEl>
                                        <p:attrNameLst>
                                          <p:attrName>style.visibility</p:attrName>
                                        </p:attrNameLst>
                                      </p:cBhvr>
                                      <p:to>
                                        <p:strVal val="hidden"/>
                                      </p:to>
                                    </p:set>
                                  </p:childTnLst>
                                </p:cTn>
                              </p:par>
                            </p:childTnLst>
                          </p:cTn>
                        </p:par>
                        <p:par>
                          <p:cTn id="220" fill="hold" nodeType="afterGroup">
                            <p:stCondLst>
                              <p:cond delay="19000"/>
                            </p:stCondLst>
                            <p:childTnLst>
                              <p:par>
                                <p:cTn id="221" presetID="53" presetClass="entr" presetSubtype="0" fill="hold" nodeType="afterEffect">
                                  <p:stCondLst>
                                    <p:cond delay="0"/>
                                  </p:stCondLst>
                                  <p:childTnLst>
                                    <p:set>
                                      <p:cBhvr>
                                        <p:cTn id="222" dur="1" fill="hold">
                                          <p:stCondLst>
                                            <p:cond delay="0"/>
                                          </p:stCondLst>
                                        </p:cTn>
                                        <p:tgtEl>
                                          <p:spTgt spid="61466"/>
                                        </p:tgtEl>
                                        <p:attrNameLst>
                                          <p:attrName>style.visibility</p:attrName>
                                        </p:attrNameLst>
                                      </p:cBhvr>
                                      <p:to>
                                        <p:strVal val="visible"/>
                                      </p:to>
                                    </p:set>
                                    <p:anim calcmode="lin" valueType="num">
                                      <p:cBhvr>
                                        <p:cTn id="223" dur="500" fill="hold"/>
                                        <p:tgtEl>
                                          <p:spTgt spid="61466"/>
                                        </p:tgtEl>
                                        <p:attrNameLst>
                                          <p:attrName>ppt_w</p:attrName>
                                        </p:attrNameLst>
                                      </p:cBhvr>
                                      <p:tavLst>
                                        <p:tav tm="0">
                                          <p:val>
                                            <p:fltVal val="0"/>
                                          </p:val>
                                        </p:tav>
                                        <p:tav tm="100000">
                                          <p:val>
                                            <p:strVal val="#ppt_w"/>
                                          </p:val>
                                        </p:tav>
                                      </p:tavLst>
                                    </p:anim>
                                    <p:anim calcmode="lin" valueType="num">
                                      <p:cBhvr>
                                        <p:cTn id="224" dur="500" fill="hold"/>
                                        <p:tgtEl>
                                          <p:spTgt spid="61466"/>
                                        </p:tgtEl>
                                        <p:attrNameLst>
                                          <p:attrName>ppt_h</p:attrName>
                                        </p:attrNameLst>
                                      </p:cBhvr>
                                      <p:tavLst>
                                        <p:tav tm="0">
                                          <p:val>
                                            <p:fltVal val="0"/>
                                          </p:val>
                                        </p:tav>
                                        <p:tav tm="100000">
                                          <p:val>
                                            <p:strVal val="#ppt_h"/>
                                          </p:val>
                                        </p:tav>
                                      </p:tavLst>
                                    </p:anim>
                                    <p:animEffect transition="in" filter="fade">
                                      <p:cBhvr>
                                        <p:cTn id="225" dur="500"/>
                                        <p:tgtEl>
                                          <p:spTgt spid="61466"/>
                                        </p:tgtEl>
                                      </p:cBhvr>
                                    </p:animEffect>
                                  </p:childTnLst>
                                  <p:subTnLst>
                                    <p:audio>
                                      <p:cMediaNode>
                                        <p:cTn display="0" masterRel="sameClick">
                                          <p:stCondLst>
                                            <p:cond evt="begin" delay="0">
                                              <p:tn val="221"/>
                                            </p:cond>
                                          </p:stCondLst>
                                          <p:endCondLst>
                                            <p:cond evt="onStopAudio" delay="0">
                                              <p:tgtEl>
                                                <p:sldTgt/>
                                              </p:tgtEl>
                                            </p:cond>
                                          </p:endCondLst>
                                        </p:cTn>
                                        <p:tgtEl>
                                          <p:sndTgt r:embed="rId2" name="hammer.wav"/>
                                        </p:tgtEl>
                                      </p:cMediaNode>
                                    </p:audio>
                                  </p:subTnLst>
                                </p:cTn>
                              </p:par>
                            </p:childTnLst>
                          </p:cTn>
                        </p:par>
                        <p:par>
                          <p:cTn id="226" fill="hold" nodeType="afterGroup">
                            <p:stCondLst>
                              <p:cond delay="19500"/>
                            </p:stCondLst>
                            <p:childTnLst>
                              <p:par>
                                <p:cTn id="227" presetID="4" presetClass="exit" presetSubtype="16" fill="hold" nodeType="afterEffect">
                                  <p:stCondLst>
                                    <p:cond delay="0"/>
                                  </p:stCondLst>
                                  <p:childTnLst>
                                    <p:animEffect transition="out" filter="box(in)">
                                      <p:cBhvr>
                                        <p:cTn id="228" dur="500"/>
                                        <p:tgtEl>
                                          <p:spTgt spid="61466"/>
                                        </p:tgtEl>
                                      </p:cBhvr>
                                    </p:animEffect>
                                    <p:set>
                                      <p:cBhvr>
                                        <p:cTn id="229" dur="1" fill="hold">
                                          <p:stCondLst>
                                            <p:cond delay="499"/>
                                          </p:stCondLst>
                                        </p:cTn>
                                        <p:tgtEl>
                                          <p:spTgt spid="61466"/>
                                        </p:tgtEl>
                                        <p:attrNameLst>
                                          <p:attrName>style.visibility</p:attrName>
                                        </p:attrNameLst>
                                      </p:cBhvr>
                                      <p:to>
                                        <p:strVal val="hidden"/>
                                      </p:to>
                                    </p:set>
                                  </p:childTnLst>
                                </p:cTn>
                              </p:par>
                            </p:childTnLst>
                          </p:cTn>
                        </p:par>
                        <p:par>
                          <p:cTn id="230" fill="hold" nodeType="afterGroup">
                            <p:stCondLst>
                              <p:cond delay="20000"/>
                            </p:stCondLst>
                            <p:childTnLst>
                              <p:par>
                                <p:cTn id="231" presetID="53" presetClass="entr" presetSubtype="0" fill="hold" nodeType="afterEffect">
                                  <p:stCondLst>
                                    <p:cond delay="0"/>
                                  </p:stCondLst>
                                  <p:childTnLst>
                                    <p:set>
                                      <p:cBhvr>
                                        <p:cTn id="232" dur="1" fill="hold">
                                          <p:stCondLst>
                                            <p:cond delay="0"/>
                                          </p:stCondLst>
                                        </p:cTn>
                                        <p:tgtEl>
                                          <p:spTgt spid="61467"/>
                                        </p:tgtEl>
                                        <p:attrNameLst>
                                          <p:attrName>style.visibility</p:attrName>
                                        </p:attrNameLst>
                                      </p:cBhvr>
                                      <p:to>
                                        <p:strVal val="visible"/>
                                      </p:to>
                                    </p:set>
                                    <p:anim calcmode="lin" valueType="num">
                                      <p:cBhvr>
                                        <p:cTn id="233" dur="500" fill="hold"/>
                                        <p:tgtEl>
                                          <p:spTgt spid="61467"/>
                                        </p:tgtEl>
                                        <p:attrNameLst>
                                          <p:attrName>ppt_w</p:attrName>
                                        </p:attrNameLst>
                                      </p:cBhvr>
                                      <p:tavLst>
                                        <p:tav tm="0">
                                          <p:val>
                                            <p:fltVal val="0"/>
                                          </p:val>
                                        </p:tav>
                                        <p:tav tm="100000">
                                          <p:val>
                                            <p:strVal val="#ppt_w"/>
                                          </p:val>
                                        </p:tav>
                                      </p:tavLst>
                                    </p:anim>
                                    <p:anim calcmode="lin" valueType="num">
                                      <p:cBhvr>
                                        <p:cTn id="234" dur="500" fill="hold"/>
                                        <p:tgtEl>
                                          <p:spTgt spid="61467"/>
                                        </p:tgtEl>
                                        <p:attrNameLst>
                                          <p:attrName>ppt_h</p:attrName>
                                        </p:attrNameLst>
                                      </p:cBhvr>
                                      <p:tavLst>
                                        <p:tav tm="0">
                                          <p:val>
                                            <p:fltVal val="0"/>
                                          </p:val>
                                        </p:tav>
                                        <p:tav tm="100000">
                                          <p:val>
                                            <p:strVal val="#ppt_h"/>
                                          </p:val>
                                        </p:tav>
                                      </p:tavLst>
                                    </p:anim>
                                    <p:animEffect transition="in" filter="fade">
                                      <p:cBhvr>
                                        <p:cTn id="235" dur="500"/>
                                        <p:tgtEl>
                                          <p:spTgt spid="61467"/>
                                        </p:tgtEl>
                                      </p:cBhvr>
                                    </p:animEffect>
                                  </p:childTnLst>
                                  <p:subTnLst>
                                    <p:audio>
                                      <p:cMediaNode>
                                        <p:cTn display="0" masterRel="sameClick">
                                          <p:stCondLst>
                                            <p:cond evt="begin" delay="0">
                                              <p:tn val="231"/>
                                            </p:cond>
                                          </p:stCondLst>
                                          <p:endCondLst>
                                            <p:cond evt="onStopAudio" delay="0">
                                              <p:tgtEl>
                                                <p:sldTgt/>
                                              </p:tgtEl>
                                            </p:cond>
                                          </p:endCondLst>
                                        </p:cTn>
                                        <p:tgtEl>
                                          <p:sndTgt r:embed="rId2" name="hammer.wav"/>
                                        </p:tgtEl>
                                      </p:cMediaNode>
                                    </p:audio>
                                  </p:subTnLst>
                                </p:cTn>
                              </p:par>
                            </p:childTnLst>
                          </p:cTn>
                        </p:par>
                        <p:par>
                          <p:cTn id="236" fill="hold" nodeType="afterGroup">
                            <p:stCondLst>
                              <p:cond delay="20500"/>
                            </p:stCondLst>
                            <p:childTnLst>
                              <p:par>
                                <p:cTn id="237" presetID="4" presetClass="exit" presetSubtype="16" fill="hold" nodeType="afterEffect">
                                  <p:stCondLst>
                                    <p:cond delay="0"/>
                                  </p:stCondLst>
                                  <p:childTnLst>
                                    <p:animEffect transition="out" filter="box(in)">
                                      <p:cBhvr>
                                        <p:cTn id="238" dur="500"/>
                                        <p:tgtEl>
                                          <p:spTgt spid="61467"/>
                                        </p:tgtEl>
                                      </p:cBhvr>
                                    </p:animEffect>
                                    <p:set>
                                      <p:cBhvr>
                                        <p:cTn id="239" dur="1" fill="hold">
                                          <p:stCondLst>
                                            <p:cond delay="499"/>
                                          </p:stCondLst>
                                        </p:cTn>
                                        <p:tgtEl>
                                          <p:spTgt spid="61467"/>
                                        </p:tgtEl>
                                        <p:attrNameLst>
                                          <p:attrName>style.visibility</p:attrName>
                                        </p:attrNameLst>
                                      </p:cBhvr>
                                      <p:to>
                                        <p:strVal val="hidden"/>
                                      </p:to>
                                    </p:set>
                                  </p:childTnLst>
                                </p:cTn>
                              </p:par>
                            </p:childTnLst>
                          </p:cTn>
                        </p:par>
                        <p:par>
                          <p:cTn id="240" fill="hold" nodeType="afterGroup">
                            <p:stCondLst>
                              <p:cond delay="21000"/>
                            </p:stCondLst>
                            <p:childTnLst>
                              <p:par>
                                <p:cTn id="241" presetID="53" presetClass="entr" presetSubtype="0" fill="hold" nodeType="afterEffect">
                                  <p:stCondLst>
                                    <p:cond delay="0"/>
                                  </p:stCondLst>
                                  <p:childTnLst>
                                    <p:set>
                                      <p:cBhvr>
                                        <p:cTn id="242" dur="1" fill="hold">
                                          <p:stCondLst>
                                            <p:cond delay="0"/>
                                          </p:stCondLst>
                                        </p:cTn>
                                        <p:tgtEl>
                                          <p:spTgt spid="61468"/>
                                        </p:tgtEl>
                                        <p:attrNameLst>
                                          <p:attrName>style.visibility</p:attrName>
                                        </p:attrNameLst>
                                      </p:cBhvr>
                                      <p:to>
                                        <p:strVal val="visible"/>
                                      </p:to>
                                    </p:set>
                                    <p:anim calcmode="lin" valueType="num">
                                      <p:cBhvr>
                                        <p:cTn id="243" dur="500" fill="hold"/>
                                        <p:tgtEl>
                                          <p:spTgt spid="61468"/>
                                        </p:tgtEl>
                                        <p:attrNameLst>
                                          <p:attrName>ppt_w</p:attrName>
                                        </p:attrNameLst>
                                      </p:cBhvr>
                                      <p:tavLst>
                                        <p:tav tm="0">
                                          <p:val>
                                            <p:fltVal val="0"/>
                                          </p:val>
                                        </p:tav>
                                        <p:tav tm="100000">
                                          <p:val>
                                            <p:strVal val="#ppt_w"/>
                                          </p:val>
                                        </p:tav>
                                      </p:tavLst>
                                    </p:anim>
                                    <p:anim calcmode="lin" valueType="num">
                                      <p:cBhvr>
                                        <p:cTn id="244" dur="500" fill="hold"/>
                                        <p:tgtEl>
                                          <p:spTgt spid="61468"/>
                                        </p:tgtEl>
                                        <p:attrNameLst>
                                          <p:attrName>ppt_h</p:attrName>
                                        </p:attrNameLst>
                                      </p:cBhvr>
                                      <p:tavLst>
                                        <p:tav tm="0">
                                          <p:val>
                                            <p:fltVal val="0"/>
                                          </p:val>
                                        </p:tav>
                                        <p:tav tm="100000">
                                          <p:val>
                                            <p:strVal val="#ppt_h"/>
                                          </p:val>
                                        </p:tav>
                                      </p:tavLst>
                                    </p:anim>
                                    <p:animEffect transition="in" filter="fade">
                                      <p:cBhvr>
                                        <p:cTn id="245" dur="500"/>
                                        <p:tgtEl>
                                          <p:spTgt spid="61468"/>
                                        </p:tgtEl>
                                      </p:cBhvr>
                                    </p:animEffect>
                                  </p:childTnLst>
                                  <p:subTnLst>
                                    <p:audio>
                                      <p:cMediaNode>
                                        <p:cTn display="0" masterRel="sameClick">
                                          <p:stCondLst>
                                            <p:cond evt="begin" delay="0">
                                              <p:tn val="241"/>
                                            </p:cond>
                                          </p:stCondLst>
                                          <p:endCondLst>
                                            <p:cond evt="onStopAudio" delay="0">
                                              <p:tgtEl>
                                                <p:sldTgt/>
                                              </p:tgtEl>
                                            </p:cond>
                                          </p:endCondLst>
                                        </p:cTn>
                                        <p:tgtEl>
                                          <p:sndTgt r:embed="rId2" name="hammer.wav"/>
                                        </p:tgtEl>
                                      </p:cMediaNode>
                                    </p:audio>
                                  </p:subTnLst>
                                </p:cTn>
                              </p:par>
                            </p:childTnLst>
                          </p:cTn>
                        </p:par>
                        <p:par>
                          <p:cTn id="246" fill="hold" nodeType="afterGroup">
                            <p:stCondLst>
                              <p:cond delay="21500"/>
                            </p:stCondLst>
                            <p:childTnLst>
                              <p:par>
                                <p:cTn id="247" presetID="4" presetClass="exit" presetSubtype="16" fill="hold" nodeType="afterEffect">
                                  <p:stCondLst>
                                    <p:cond delay="0"/>
                                  </p:stCondLst>
                                  <p:childTnLst>
                                    <p:animEffect transition="out" filter="box(in)">
                                      <p:cBhvr>
                                        <p:cTn id="248" dur="500"/>
                                        <p:tgtEl>
                                          <p:spTgt spid="61468"/>
                                        </p:tgtEl>
                                      </p:cBhvr>
                                    </p:animEffect>
                                    <p:set>
                                      <p:cBhvr>
                                        <p:cTn id="249" dur="1" fill="hold">
                                          <p:stCondLst>
                                            <p:cond delay="499"/>
                                          </p:stCondLst>
                                        </p:cTn>
                                        <p:tgtEl>
                                          <p:spTgt spid="61468"/>
                                        </p:tgtEl>
                                        <p:attrNameLst>
                                          <p:attrName>style.visibility</p:attrName>
                                        </p:attrNameLst>
                                      </p:cBhvr>
                                      <p:to>
                                        <p:strVal val="hidden"/>
                                      </p:to>
                                    </p:set>
                                  </p:childTnLst>
                                </p:cTn>
                              </p:par>
                            </p:childTnLst>
                          </p:cTn>
                        </p:par>
                        <p:par>
                          <p:cTn id="250" fill="hold" nodeType="afterGroup">
                            <p:stCondLst>
                              <p:cond delay="22000"/>
                            </p:stCondLst>
                            <p:childTnLst>
                              <p:par>
                                <p:cTn id="251" presetID="53" presetClass="entr" presetSubtype="0" fill="hold" nodeType="afterEffect">
                                  <p:stCondLst>
                                    <p:cond delay="0"/>
                                  </p:stCondLst>
                                  <p:childTnLst>
                                    <p:set>
                                      <p:cBhvr>
                                        <p:cTn id="252" dur="1" fill="hold">
                                          <p:stCondLst>
                                            <p:cond delay="0"/>
                                          </p:stCondLst>
                                        </p:cTn>
                                        <p:tgtEl>
                                          <p:spTgt spid="61469"/>
                                        </p:tgtEl>
                                        <p:attrNameLst>
                                          <p:attrName>style.visibility</p:attrName>
                                        </p:attrNameLst>
                                      </p:cBhvr>
                                      <p:to>
                                        <p:strVal val="visible"/>
                                      </p:to>
                                    </p:set>
                                    <p:anim calcmode="lin" valueType="num">
                                      <p:cBhvr>
                                        <p:cTn id="253" dur="500" fill="hold"/>
                                        <p:tgtEl>
                                          <p:spTgt spid="61469"/>
                                        </p:tgtEl>
                                        <p:attrNameLst>
                                          <p:attrName>ppt_w</p:attrName>
                                        </p:attrNameLst>
                                      </p:cBhvr>
                                      <p:tavLst>
                                        <p:tav tm="0">
                                          <p:val>
                                            <p:fltVal val="0"/>
                                          </p:val>
                                        </p:tav>
                                        <p:tav tm="100000">
                                          <p:val>
                                            <p:strVal val="#ppt_w"/>
                                          </p:val>
                                        </p:tav>
                                      </p:tavLst>
                                    </p:anim>
                                    <p:anim calcmode="lin" valueType="num">
                                      <p:cBhvr>
                                        <p:cTn id="254" dur="500" fill="hold"/>
                                        <p:tgtEl>
                                          <p:spTgt spid="61469"/>
                                        </p:tgtEl>
                                        <p:attrNameLst>
                                          <p:attrName>ppt_h</p:attrName>
                                        </p:attrNameLst>
                                      </p:cBhvr>
                                      <p:tavLst>
                                        <p:tav tm="0">
                                          <p:val>
                                            <p:fltVal val="0"/>
                                          </p:val>
                                        </p:tav>
                                        <p:tav tm="100000">
                                          <p:val>
                                            <p:strVal val="#ppt_h"/>
                                          </p:val>
                                        </p:tav>
                                      </p:tavLst>
                                    </p:anim>
                                    <p:animEffect transition="in" filter="fade">
                                      <p:cBhvr>
                                        <p:cTn id="255" dur="500"/>
                                        <p:tgtEl>
                                          <p:spTgt spid="61469"/>
                                        </p:tgtEl>
                                      </p:cBhvr>
                                    </p:animEffect>
                                  </p:childTnLst>
                                  <p:subTnLst>
                                    <p:audio>
                                      <p:cMediaNode>
                                        <p:cTn display="0" masterRel="sameClick">
                                          <p:stCondLst>
                                            <p:cond evt="begin" delay="0">
                                              <p:tn val="251"/>
                                            </p:cond>
                                          </p:stCondLst>
                                          <p:endCondLst>
                                            <p:cond evt="onStopAudio" delay="0">
                                              <p:tgtEl>
                                                <p:sldTgt/>
                                              </p:tgtEl>
                                            </p:cond>
                                          </p:endCondLst>
                                        </p:cTn>
                                        <p:tgtEl>
                                          <p:sndTgt r:embed="rId2" name="hammer.wav"/>
                                        </p:tgtEl>
                                      </p:cMediaNode>
                                    </p:audio>
                                  </p:subTnLst>
                                </p:cTn>
                              </p:par>
                            </p:childTnLst>
                          </p:cTn>
                        </p:par>
                        <p:par>
                          <p:cTn id="256" fill="hold" nodeType="afterGroup">
                            <p:stCondLst>
                              <p:cond delay="22500"/>
                            </p:stCondLst>
                            <p:childTnLst>
                              <p:par>
                                <p:cTn id="257" presetID="4" presetClass="exit" presetSubtype="16" fill="hold" nodeType="afterEffect">
                                  <p:stCondLst>
                                    <p:cond delay="0"/>
                                  </p:stCondLst>
                                  <p:childTnLst>
                                    <p:animEffect transition="out" filter="box(in)">
                                      <p:cBhvr>
                                        <p:cTn id="258" dur="500"/>
                                        <p:tgtEl>
                                          <p:spTgt spid="61469"/>
                                        </p:tgtEl>
                                      </p:cBhvr>
                                    </p:animEffect>
                                    <p:set>
                                      <p:cBhvr>
                                        <p:cTn id="259" dur="1" fill="hold">
                                          <p:stCondLst>
                                            <p:cond delay="499"/>
                                          </p:stCondLst>
                                        </p:cTn>
                                        <p:tgtEl>
                                          <p:spTgt spid="61469"/>
                                        </p:tgtEl>
                                        <p:attrNameLst>
                                          <p:attrName>style.visibility</p:attrName>
                                        </p:attrNameLst>
                                      </p:cBhvr>
                                      <p:to>
                                        <p:strVal val="hidden"/>
                                      </p:to>
                                    </p:set>
                                  </p:childTnLst>
                                </p:cTn>
                              </p:par>
                            </p:childTnLst>
                          </p:cTn>
                        </p:par>
                        <p:par>
                          <p:cTn id="260" fill="hold" nodeType="afterGroup">
                            <p:stCondLst>
                              <p:cond delay="23000"/>
                            </p:stCondLst>
                            <p:childTnLst>
                              <p:par>
                                <p:cTn id="261" presetID="53" presetClass="entr" presetSubtype="0" fill="hold" nodeType="afterEffect">
                                  <p:stCondLst>
                                    <p:cond delay="0"/>
                                  </p:stCondLst>
                                  <p:childTnLst>
                                    <p:set>
                                      <p:cBhvr>
                                        <p:cTn id="262" dur="1" fill="hold">
                                          <p:stCondLst>
                                            <p:cond delay="0"/>
                                          </p:stCondLst>
                                        </p:cTn>
                                        <p:tgtEl>
                                          <p:spTgt spid="61470"/>
                                        </p:tgtEl>
                                        <p:attrNameLst>
                                          <p:attrName>style.visibility</p:attrName>
                                        </p:attrNameLst>
                                      </p:cBhvr>
                                      <p:to>
                                        <p:strVal val="visible"/>
                                      </p:to>
                                    </p:set>
                                    <p:anim calcmode="lin" valueType="num">
                                      <p:cBhvr>
                                        <p:cTn id="263" dur="500" fill="hold"/>
                                        <p:tgtEl>
                                          <p:spTgt spid="61470"/>
                                        </p:tgtEl>
                                        <p:attrNameLst>
                                          <p:attrName>ppt_w</p:attrName>
                                        </p:attrNameLst>
                                      </p:cBhvr>
                                      <p:tavLst>
                                        <p:tav tm="0">
                                          <p:val>
                                            <p:fltVal val="0"/>
                                          </p:val>
                                        </p:tav>
                                        <p:tav tm="100000">
                                          <p:val>
                                            <p:strVal val="#ppt_w"/>
                                          </p:val>
                                        </p:tav>
                                      </p:tavLst>
                                    </p:anim>
                                    <p:anim calcmode="lin" valueType="num">
                                      <p:cBhvr>
                                        <p:cTn id="264" dur="500" fill="hold"/>
                                        <p:tgtEl>
                                          <p:spTgt spid="61470"/>
                                        </p:tgtEl>
                                        <p:attrNameLst>
                                          <p:attrName>ppt_h</p:attrName>
                                        </p:attrNameLst>
                                      </p:cBhvr>
                                      <p:tavLst>
                                        <p:tav tm="0">
                                          <p:val>
                                            <p:fltVal val="0"/>
                                          </p:val>
                                        </p:tav>
                                        <p:tav tm="100000">
                                          <p:val>
                                            <p:strVal val="#ppt_h"/>
                                          </p:val>
                                        </p:tav>
                                      </p:tavLst>
                                    </p:anim>
                                    <p:animEffect transition="in" filter="fade">
                                      <p:cBhvr>
                                        <p:cTn id="265" dur="500"/>
                                        <p:tgtEl>
                                          <p:spTgt spid="61470"/>
                                        </p:tgtEl>
                                      </p:cBhvr>
                                    </p:animEffect>
                                  </p:childTnLst>
                                  <p:subTnLst>
                                    <p:audio>
                                      <p:cMediaNode>
                                        <p:cTn display="0" masterRel="sameClick">
                                          <p:stCondLst>
                                            <p:cond evt="begin" delay="0">
                                              <p:tn val="261"/>
                                            </p:cond>
                                          </p:stCondLst>
                                          <p:endCondLst>
                                            <p:cond evt="onStopAudio" delay="0">
                                              <p:tgtEl>
                                                <p:sldTgt/>
                                              </p:tgtEl>
                                            </p:cond>
                                          </p:endCondLst>
                                        </p:cTn>
                                        <p:tgtEl>
                                          <p:sndTgt r:embed="rId2" name="hammer.wav"/>
                                        </p:tgtEl>
                                      </p:cMediaNode>
                                    </p:audio>
                                  </p:subTnLst>
                                </p:cTn>
                              </p:par>
                            </p:childTnLst>
                          </p:cTn>
                        </p:par>
                        <p:par>
                          <p:cTn id="266" fill="hold" nodeType="afterGroup">
                            <p:stCondLst>
                              <p:cond delay="23500"/>
                            </p:stCondLst>
                            <p:childTnLst>
                              <p:par>
                                <p:cTn id="267" presetID="4" presetClass="exit" presetSubtype="16" fill="hold" nodeType="afterEffect">
                                  <p:stCondLst>
                                    <p:cond delay="0"/>
                                  </p:stCondLst>
                                  <p:childTnLst>
                                    <p:animEffect transition="out" filter="box(in)">
                                      <p:cBhvr>
                                        <p:cTn id="268" dur="500"/>
                                        <p:tgtEl>
                                          <p:spTgt spid="61470"/>
                                        </p:tgtEl>
                                      </p:cBhvr>
                                    </p:animEffect>
                                    <p:set>
                                      <p:cBhvr>
                                        <p:cTn id="269" dur="1" fill="hold">
                                          <p:stCondLst>
                                            <p:cond delay="499"/>
                                          </p:stCondLst>
                                        </p:cTn>
                                        <p:tgtEl>
                                          <p:spTgt spid="61470"/>
                                        </p:tgtEl>
                                        <p:attrNameLst>
                                          <p:attrName>style.visibility</p:attrName>
                                        </p:attrNameLst>
                                      </p:cBhvr>
                                      <p:to>
                                        <p:strVal val="hidden"/>
                                      </p:to>
                                    </p:set>
                                  </p:childTnLst>
                                </p:cTn>
                              </p:par>
                            </p:childTnLst>
                          </p:cTn>
                        </p:par>
                        <p:par>
                          <p:cTn id="270" fill="hold" nodeType="afterGroup">
                            <p:stCondLst>
                              <p:cond delay="24000"/>
                            </p:stCondLst>
                            <p:childTnLst>
                              <p:par>
                                <p:cTn id="271" presetID="53" presetClass="entr" presetSubtype="0" fill="hold" nodeType="afterEffect">
                                  <p:stCondLst>
                                    <p:cond delay="0"/>
                                  </p:stCondLst>
                                  <p:childTnLst>
                                    <p:set>
                                      <p:cBhvr>
                                        <p:cTn id="272" dur="1" fill="hold">
                                          <p:stCondLst>
                                            <p:cond delay="0"/>
                                          </p:stCondLst>
                                        </p:cTn>
                                        <p:tgtEl>
                                          <p:spTgt spid="61471"/>
                                        </p:tgtEl>
                                        <p:attrNameLst>
                                          <p:attrName>style.visibility</p:attrName>
                                        </p:attrNameLst>
                                      </p:cBhvr>
                                      <p:to>
                                        <p:strVal val="visible"/>
                                      </p:to>
                                    </p:set>
                                    <p:anim calcmode="lin" valueType="num">
                                      <p:cBhvr>
                                        <p:cTn id="273" dur="500" fill="hold"/>
                                        <p:tgtEl>
                                          <p:spTgt spid="61471"/>
                                        </p:tgtEl>
                                        <p:attrNameLst>
                                          <p:attrName>ppt_w</p:attrName>
                                        </p:attrNameLst>
                                      </p:cBhvr>
                                      <p:tavLst>
                                        <p:tav tm="0">
                                          <p:val>
                                            <p:fltVal val="0"/>
                                          </p:val>
                                        </p:tav>
                                        <p:tav tm="100000">
                                          <p:val>
                                            <p:strVal val="#ppt_w"/>
                                          </p:val>
                                        </p:tav>
                                      </p:tavLst>
                                    </p:anim>
                                    <p:anim calcmode="lin" valueType="num">
                                      <p:cBhvr>
                                        <p:cTn id="274" dur="500" fill="hold"/>
                                        <p:tgtEl>
                                          <p:spTgt spid="61471"/>
                                        </p:tgtEl>
                                        <p:attrNameLst>
                                          <p:attrName>ppt_h</p:attrName>
                                        </p:attrNameLst>
                                      </p:cBhvr>
                                      <p:tavLst>
                                        <p:tav tm="0">
                                          <p:val>
                                            <p:fltVal val="0"/>
                                          </p:val>
                                        </p:tav>
                                        <p:tav tm="100000">
                                          <p:val>
                                            <p:strVal val="#ppt_h"/>
                                          </p:val>
                                        </p:tav>
                                      </p:tavLst>
                                    </p:anim>
                                    <p:animEffect transition="in" filter="fade">
                                      <p:cBhvr>
                                        <p:cTn id="275" dur="500"/>
                                        <p:tgtEl>
                                          <p:spTgt spid="61471"/>
                                        </p:tgtEl>
                                      </p:cBhvr>
                                    </p:animEffect>
                                  </p:childTnLst>
                                  <p:subTnLst>
                                    <p:audio>
                                      <p:cMediaNode>
                                        <p:cTn display="0" masterRel="sameClick">
                                          <p:stCondLst>
                                            <p:cond evt="begin" delay="0">
                                              <p:tn val="271"/>
                                            </p:cond>
                                          </p:stCondLst>
                                          <p:endCondLst>
                                            <p:cond evt="onStopAudio" delay="0">
                                              <p:tgtEl>
                                                <p:sldTgt/>
                                              </p:tgtEl>
                                            </p:cond>
                                          </p:endCondLst>
                                        </p:cTn>
                                        <p:tgtEl>
                                          <p:sndTgt r:embed="rId2" name="hammer.wav"/>
                                        </p:tgtEl>
                                      </p:cMediaNode>
                                    </p:audio>
                                  </p:subTnLst>
                                </p:cTn>
                              </p:par>
                            </p:childTnLst>
                          </p:cTn>
                        </p:par>
                        <p:par>
                          <p:cTn id="276" fill="hold" nodeType="afterGroup">
                            <p:stCondLst>
                              <p:cond delay="24500"/>
                            </p:stCondLst>
                            <p:childTnLst>
                              <p:par>
                                <p:cTn id="277" presetID="4" presetClass="exit" presetSubtype="16" fill="hold" nodeType="afterEffect">
                                  <p:stCondLst>
                                    <p:cond delay="0"/>
                                  </p:stCondLst>
                                  <p:childTnLst>
                                    <p:animEffect transition="out" filter="box(in)">
                                      <p:cBhvr>
                                        <p:cTn id="278" dur="500"/>
                                        <p:tgtEl>
                                          <p:spTgt spid="61471"/>
                                        </p:tgtEl>
                                      </p:cBhvr>
                                    </p:animEffect>
                                    <p:set>
                                      <p:cBhvr>
                                        <p:cTn id="279" dur="1" fill="hold">
                                          <p:stCondLst>
                                            <p:cond delay="499"/>
                                          </p:stCondLst>
                                        </p:cTn>
                                        <p:tgtEl>
                                          <p:spTgt spid="61471"/>
                                        </p:tgtEl>
                                        <p:attrNameLst>
                                          <p:attrName>style.visibility</p:attrName>
                                        </p:attrNameLst>
                                      </p:cBhvr>
                                      <p:to>
                                        <p:strVal val="hidden"/>
                                      </p:to>
                                    </p:set>
                                  </p:childTnLst>
                                </p:cTn>
                              </p:par>
                            </p:childTnLst>
                          </p:cTn>
                        </p:par>
                        <p:par>
                          <p:cTn id="280" fill="hold" nodeType="afterGroup">
                            <p:stCondLst>
                              <p:cond delay="25000"/>
                            </p:stCondLst>
                            <p:childTnLst>
                              <p:par>
                                <p:cTn id="281" presetID="53" presetClass="entr" presetSubtype="0" fill="hold" nodeType="afterEffect">
                                  <p:stCondLst>
                                    <p:cond delay="0"/>
                                  </p:stCondLst>
                                  <p:childTnLst>
                                    <p:set>
                                      <p:cBhvr>
                                        <p:cTn id="282" dur="1" fill="hold">
                                          <p:stCondLst>
                                            <p:cond delay="0"/>
                                          </p:stCondLst>
                                        </p:cTn>
                                        <p:tgtEl>
                                          <p:spTgt spid="61472"/>
                                        </p:tgtEl>
                                        <p:attrNameLst>
                                          <p:attrName>style.visibility</p:attrName>
                                        </p:attrNameLst>
                                      </p:cBhvr>
                                      <p:to>
                                        <p:strVal val="visible"/>
                                      </p:to>
                                    </p:set>
                                    <p:anim calcmode="lin" valueType="num">
                                      <p:cBhvr>
                                        <p:cTn id="283" dur="500" fill="hold"/>
                                        <p:tgtEl>
                                          <p:spTgt spid="61472"/>
                                        </p:tgtEl>
                                        <p:attrNameLst>
                                          <p:attrName>ppt_w</p:attrName>
                                        </p:attrNameLst>
                                      </p:cBhvr>
                                      <p:tavLst>
                                        <p:tav tm="0">
                                          <p:val>
                                            <p:fltVal val="0"/>
                                          </p:val>
                                        </p:tav>
                                        <p:tav tm="100000">
                                          <p:val>
                                            <p:strVal val="#ppt_w"/>
                                          </p:val>
                                        </p:tav>
                                      </p:tavLst>
                                    </p:anim>
                                    <p:anim calcmode="lin" valueType="num">
                                      <p:cBhvr>
                                        <p:cTn id="284" dur="500" fill="hold"/>
                                        <p:tgtEl>
                                          <p:spTgt spid="61472"/>
                                        </p:tgtEl>
                                        <p:attrNameLst>
                                          <p:attrName>ppt_h</p:attrName>
                                        </p:attrNameLst>
                                      </p:cBhvr>
                                      <p:tavLst>
                                        <p:tav tm="0">
                                          <p:val>
                                            <p:fltVal val="0"/>
                                          </p:val>
                                        </p:tav>
                                        <p:tav tm="100000">
                                          <p:val>
                                            <p:strVal val="#ppt_h"/>
                                          </p:val>
                                        </p:tav>
                                      </p:tavLst>
                                    </p:anim>
                                    <p:animEffect transition="in" filter="fade">
                                      <p:cBhvr>
                                        <p:cTn id="285" dur="500"/>
                                        <p:tgtEl>
                                          <p:spTgt spid="61472"/>
                                        </p:tgtEl>
                                      </p:cBhvr>
                                    </p:animEffect>
                                  </p:childTnLst>
                                  <p:subTnLst>
                                    <p:audio>
                                      <p:cMediaNode>
                                        <p:cTn display="0" masterRel="sameClick">
                                          <p:stCondLst>
                                            <p:cond evt="begin" delay="0">
                                              <p:tn val="281"/>
                                            </p:cond>
                                          </p:stCondLst>
                                          <p:endCondLst>
                                            <p:cond evt="onStopAudio" delay="0">
                                              <p:tgtEl>
                                                <p:sldTgt/>
                                              </p:tgtEl>
                                            </p:cond>
                                          </p:endCondLst>
                                        </p:cTn>
                                        <p:tgtEl>
                                          <p:sndTgt r:embed="rId2" name="hammer.wav"/>
                                        </p:tgtEl>
                                      </p:cMediaNode>
                                    </p:audio>
                                  </p:subTnLst>
                                </p:cTn>
                              </p:par>
                            </p:childTnLst>
                          </p:cTn>
                        </p:par>
                        <p:par>
                          <p:cTn id="286" fill="hold" nodeType="afterGroup">
                            <p:stCondLst>
                              <p:cond delay="25500"/>
                            </p:stCondLst>
                            <p:childTnLst>
                              <p:par>
                                <p:cTn id="287" presetID="4" presetClass="exit" presetSubtype="16" fill="hold" nodeType="afterEffect">
                                  <p:stCondLst>
                                    <p:cond delay="0"/>
                                  </p:stCondLst>
                                  <p:childTnLst>
                                    <p:animEffect transition="out" filter="box(in)">
                                      <p:cBhvr>
                                        <p:cTn id="288" dur="500"/>
                                        <p:tgtEl>
                                          <p:spTgt spid="61472"/>
                                        </p:tgtEl>
                                      </p:cBhvr>
                                    </p:animEffect>
                                    <p:set>
                                      <p:cBhvr>
                                        <p:cTn id="289" dur="1" fill="hold">
                                          <p:stCondLst>
                                            <p:cond delay="499"/>
                                          </p:stCondLst>
                                        </p:cTn>
                                        <p:tgtEl>
                                          <p:spTgt spid="61472"/>
                                        </p:tgtEl>
                                        <p:attrNameLst>
                                          <p:attrName>style.visibility</p:attrName>
                                        </p:attrNameLst>
                                      </p:cBhvr>
                                      <p:to>
                                        <p:strVal val="hidden"/>
                                      </p:to>
                                    </p:set>
                                  </p:childTnLst>
                                </p:cTn>
                              </p:par>
                            </p:childTnLst>
                          </p:cTn>
                        </p:par>
                        <p:par>
                          <p:cTn id="290" fill="hold" nodeType="afterGroup">
                            <p:stCondLst>
                              <p:cond delay="26000"/>
                            </p:stCondLst>
                            <p:childTnLst>
                              <p:par>
                                <p:cTn id="291" presetID="53" presetClass="entr" presetSubtype="0" fill="hold" nodeType="afterEffect">
                                  <p:stCondLst>
                                    <p:cond delay="0"/>
                                  </p:stCondLst>
                                  <p:childTnLst>
                                    <p:set>
                                      <p:cBhvr>
                                        <p:cTn id="292" dur="1" fill="hold">
                                          <p:stCondLst>
                                            <p:cond delay="0"/>
                                          </p:stCondLst>
                                        </p:cTn>
                                        <p:tgtEl>
                                          <p:spTgt spid="61473"/>
                                        </p:tgtEl>
                                        <p:attrNameLst>
                                          <p:attrName>style.visibility</p:attrName>
                                        </p:attrNameLst>
                                      </p:cBhvr>
                                      <p:to>
                                        <p:strVal val="visible"/>
                                      </p:to>
                                    </p:set>
                                    <p:anim calcmode="lin" valueType="num">
                                      <p:cBhvr>
                                        <p:cTn id="293" dur="500" fill="hold"/>
                                        <p:tgtEl>
                                          <p:spTgt spid="61473"/>
                                        </p:tgtEl>
                                        <p:attrNameLst>
                                          <p:attrName>ppt_w</p:attrName>
                                        </p:attrNameLst>
                                      </p:cBhvr>
                                      <p:tavLst>
                                        <p:tav tm="0">
                                          <p:val>
                                            <p:fltVal val="0"/>
                                          </p:val>
                                        </p:tav>
                                        <p:tav tm="100000">
                                          <p:val>
                                            <p:strVal val="#ppt_w"/>
                                          </p:val>
                                        </p:tav>
                                      </p:tavLst>
                                    </p:anim>
                                    <p:anim calcmode="lin" valueType="num">
                                      <p:cBhvr>
                                        <p:cTn id="294" dur="500" fill="hold"/>
                                        <p:tgtEl>
                                          <p:spTgt spid="61473"/>
                                        </p:tgtEl>
                                        <p:attrNameLst>
                                          <p:attrName>ppt_h</p:attrName>
                                        </p:attrNameLst>
                                      </p:cBhvr>
                                      <p:tavLst>
                                        <p:tav tm="0">
                                          <p:val>
                                            <p:fltVal val="0"/>
                                          </p:val>
                                        </p:tav>
                                        <p:tav tm="100000">
                                          <p:val>
                                            <p:strVal val="#ppt_h"/>
                                          </p:val>
                                        </p:tav>
                                      </p:tavLst>
                                    </p:anim>
                                    <p:animEffect transition="in" filter="fade">
                                      <p:cBhvr>
                                        <p:cTn id="295" dur="500"/>
                                        <p:tgtEl>
                                          <p:spTgt spid="61473"/>
                                        </p:tgtEl>
                                      </p:cBhvr>
                                    </p:animEffect>
                                  </p:childTnLst>
                                  <p:subTnLst>
                                    <p:audio>
                                      <p:cMediaNode>
                                        <p:cTn display="0" masterRel="sameClick">
                                          <p:stCondLst>
                                            <p:cond evt="begin" delay="0">
                                              <p:tn val="291"/>
                                            </p:cond>
                                          </p:stCondLst>
                                          <p:endCondLst>
                                            <p:cond evt="onStopAudio" delay="0">
                                              <p:tgtEl>
                                                <p:sldTgt/>
                                              </p:tgtEl>
                                            </p:cond>
                                          </p:endCondLst>
                                        </p:cTn>
                                        <p:tgtEl>
                                          <p:sndTgt r:embed="rId2" name="hammer.wav"/>
                                        </p:tgtEl>
                                      </p:cMediaNode>
                                    </p:audio>
                                  </p:subTnLst>
                                </p:cTn>
                              </p:par>
                            </p:childTnLst>
                          </p:cTn>
                        </p:par>
                        <p:par>
                          <p:cTn id="296" fill="hold" nodeType="afterGroup">
                            <p:stCondLst>
                              <p:cond delay="26500"/>
                            </p:stCondLst>
                            <p:childTnLst>
                              <p:par>
                                <p:cTn id="297" presetID="4" presetClass="exit" presetSubtype="16" fill="hold" nodeType="afterEffect">
                                  <p:stCondLst>
                                    <p:cond delay="0"/>
                                  </p:stCondLst>
                                  <p:childTnLst>
                                    <p:animEffect transition="out" filter="box(in)">
                                      <p:cBhvr>
                                        <p:cTn id="298" dur="500"/>
                                        <p:tgtEl>
                                          <p:spTgt spid="61473"/>
                                        </p:tgtEl>
                                      </p:cBhvr>
                                    </p:animEffect>
                                    <p:set>
                                      <p:cBhvr>
                                        <p:cTn id="299" dur="1" fill="hold">
                                          <p:stCondLst>
                                            <p:cond delay="499"/>
                                          </p:stCondLst>
                                        </p:cTn>
                                        <p:tgtEl>
                                          <p:spTgt spid="61473"/>
                                        </p:tgtEl>
                                        <p:attrNameLst>
                                          <p:attrName>style.visibility</p:attrName>
                                        </p:attrNameLst>
                                      </p:cBhvr>
                                      <p:to>
                                        <p:strVal val="hidden"/>
                                      </p:to>
                                    </p:set>
                                  </p:childTnLst>
                                </p:cTn>
                              </p:par>
                            </p:childTnLst>
                          </p:cTn>
                        </p:par>
                        <p:par>
                          <p:cTn id="300" fill="hold" nodeType="afterGroup">
                            <p:stCondLst>
                              <p:cond delay="27000"/>
                            </p:stCondLst>
                            <p:childTnLst>
                              <p:par>
                                <p:cTn id="301" presetID="53" presetClass="entr" presetSubtype="0" fill="hold" nodeType="afterEffect">
                                  <p:stCondLst>
                                    <p:cond delay="0"/>
                                  </p:stCondLst>
                                  <p:childTnLst>
                                    <p:set>
                                      <p:cBhvr>
                                        <p:cTn id="302" dur="1" fill="hold">
                                          <p:stCondLst>
                                            <p:cond delay="0"/>
                                          </p:stCondLst>
                                        </p:cTn>
                                        <p:tgtEl>
                                          <p:spTgt spid="61474"/>
                                        </p:tgtEl>
                                        <p:attrNameLst>
                                          <p:attrName>style.visibility</p:attrName>
                                        </p:attrNameLst>
                                      </p:cBhvr>
                                      <p:to>
                                        <p:strVal val="visible"/>
                                      </p:to>
                                    </p:set>
                                    <p:anim calcmode="lin" valueType="num">
                                      <p:cBhvr>
                                        <p:cTn id="303" dur="500" fill="hold"/>
                                        <p:tgtEl>
                                          <p:spTgt spid="61474"/>
                                        </p:tgtEl>
                                        <p:attrNameLst>
                                          <p:attrName>ppt_w</p:attrName>
                                        </p:attrNameLst>
                                      </p:cBhvr>
                                      <p:tavLst>
                                        <p:tav tm="0">
                                          <p:val>
                                            <p:fltVal val="0"/>
                                          </p:val>
                                        </p:tav>
                                        <p:tav tm="100000">
                                          <p:val>
                                            <p:strVal val="#ppt_w"/>
                                          </p:val>
                                        </p:tav>
                                      </p:tavLst>
                                    </p:anim>
                                    <p:anim calcmode="lin" valueType="num">
                                      <p:cBhvr>
                                        <p:cTn id="304" dur="500" fill="hold"/>
                                        <p:tgtEl>
                                          <p:spTgt spid="61474"/>
                                        </p:tgtEl>
                                        <p:attrNameLst>
                                          <p:attrName>ppt_h</p:attrName>
                                        </p:attrNameLst>
                                      </p:cBhvr>
                                      <p:tavLst>
                                        <p:tav tm="0">
                                          <p:val>
                                            <p:fltVal val="0"/>
                                          </p:val>
                                        </p:tav>
                                        <p:tav tm="100000">
                                          <p:val>
                                            <p:strVal val="#ppt_h"/>
                                          </p:val>
                                        </p:tav>
                                      </p:tavLst>
                                    </p:anim>
                                    <p:animEffect transition="in" filter="fade">
                                      <p:cBhvr>
                                        <p:cTn id="305" dur="500"/>
                                        <p:tgtEl>
                                          <p:spTgt spid="61474"/>
                                        </p:tgtEl>
                                      </p:cBhvr>
                                    </p:animEffect>
                                  </p:childTnLst>
                                  <p:subTnLst>
                                    <p:audio>
                                      <p:cMediaNode>
                                        <p:cTn display="0" masterRel="sameClick">
                                          <p:stCondLst>
                                            <p:cond evt="begin" delay="0">
                                              <p:tn val="301"/>
                                            </p:cond>
                                          </p:stCondLst>
                                          <p:endCondLst>
                                            <p:cond evt="onStopAudio" delay="0">
                                              <p:tgtEl>
                                                <p:sldTgt/>
                                              </p:tgtEl>
                                            </p:cond>
                                          </p:endCondLst>
                                        </p:cTn>
                                        <p:tgtEl>
                                          <p:sndTgt r:embed="rId2" name="hammer.wav"/>
                                        </p:tgtEl>
                                      </p:cMediaNode>
                                    </p:audio>
                                  </p:subTnLst>
                                </p:cTn>
                              </p:par>
                            </p:childTnLst>
                          </p:cTn>
                        </p:par>
                        <p:par>
                          <p:cTn id="306" fill="hold" nodeType="afterGroup">
                            <p:stCondLst>
                              <p:cond delay="27500"/>
                            </p:stCondLst>
                            <p:childTnLst>
                              <p:par>
                                <p:cTn id="307" presetID="4" presetClass="exit" presetSubtype="16" fill="hold" nodeType="afterEffect">
                                  <p:stCondLst>
                                    <p:cond delay="0"/>
                                  </p:stCondLst>
                                  <p:childTnLst>
                                    <p:animEffect transition="out" filter="box(in)">
                                      <p:cBhvr>
                                        <p:cTn id="308" dur="500"/>
                                        <p:tgtEl>
                                          <p:spTgt spid="61474"/>
                                        </p:tgtEl>
                                      </p:cBhvr>
                                    </p:animEffect>
                                    <p:set>
                                      <p:cBhvr>
                                        <p:cTn id="309" dur="1" fill="hold">
                                          <p:stCondLst>
                                            <p:cond delay="499"/>
                                          </p:stCondLst>
                                        </p:cTn>
                                        <p:tgtEl>
                                          <p:spTgt spid="61474"/>
                                        </p:tgtEl>
                                        <p:attrNameLst>
                                          <p:attrName>style.visibility</p:attrName>
                                        </p:attrNameLst>
                                      </p:cBhvr>
                                      <p:to>
                                        <p:strVal val="hidden"/>
                                      </p:to>
                                    </p:set>
                                  </p:childTnLst>
                                </p:cTn>
                              </p:par>
                            </p:childTnLst>
                          </p:cTn>
                        </p:par>
                        <p:par>
                          <p:cTn id="310" fill="hold" nodeType="afterGroup">
                            <p:stCondLst>
                              <p:cond delay="28000"/>
                            </p:stCondLst>
                            <p:childTnLst>
                              <p:par>
                                <p:cTn id="311" presetID="53" presetClass="entr" presetSubtype="0" fill="hold" nodeType="afterEffect">
                                  <p:stCondLst>
                                    <p:cond delay="0"/>
                                  </p:stCondLst>
                                  <p:childTnLst>
                                    <p:set>
                                      <p:cBhvr>
                                        <p:cTn id="312" dur="1" fill="hold">
                                          <p:stCondLst>
                                            <p:cond delay="0"/>
                                          </p:stCondLst>
                                        </p:cTn>
                                        <p:tgtEl>
                                          <p:spTgt spid="61475"/>
                                        </p:tgtEl>
                                        <p:attrNameLst>
                                          <p:attrName>style.visibility</p:attrName>
                                        </p:attrNameLst>
                                      </p:cBhvr>
                                      <p:to>
                                        <p:strVal val="visible"/>
                                      </p:to>
                                    </p:set>
                                    <p:anim calcmode="lin" valueType="num">
                                      <p:cBhvr>
                                        <p:cTn id="313" dur="500" fill="hold"/>
                                        <p:tgtEl>
                                          <p:spTgt spid="61475"/>
                                        </p:tgtEl>
                                        <p:attrNameLst>
                                          <p:attrName>ppt_w</p:attrName>
                                        </p:attrNameLst>
                                      </p:cBhvr>
                                      <p:tavLst>
                                        <p:tav tm="0">
                                          <p:val>
                                            <p:fltVal val="0"/>
                                          </p:val>
                                        </p:tav>
                                        <p:tav tm="100000">
                                          <p:val>
                                            <p:strVal val="#ppt_w"/>
                                          </p:val>
                                        </p:tav>
                                      </p:tavLst>
                                    </p:anim>
                                    <p:anim calcmode="lin" valueType="num">
                                      <p:cBhvr>
                                        <p:cTn id="314" dur="500" fill="hold"/>
                                        <p:tgtEl>
                                          <p:spTgt spid="61475"/>
                                        </p:tgtEl>
                                        <p:attrNameLst>
                                          <p:attrName>ppt_h</p:attrName>
                                        </p:attrNameLst>
                                      </p:cBhvr>
                                      <p:tavLst>
                                        <p:tav tm="0">
                                          <p:val>
                                            <p:fltVal val="0"/>
                                          </p:val>
                                        </p:tav>
                                        <p:tav tm="100000">
                                          <p:val>
                                            <p:strVal val="#ppt_h"/>
                                          </p:val>
                                        </p:tav>
                                      </p:tavLst>
                                    </p:anim>
                                    <p:animEffect transition="in" filter="fade">
                                      <p:cBhvr>
                                        <p:cTn id="315" dur="500"/>
                                        <p:tgtEl>
                                          <p:spTgt spid="61475"/>
                                        </p:tgtEl>
                                      </p:cBhvr>
                                    </p:animEffect>
                                  </p:childTnLst>
                                  <p:subTnLst>
                                    <p:audio>
                                      <p:cMediaNode>
                                        <p:cTn display="0" masterRel="sameClick">
                                          <p:stCondLst>
                                            <p:cond evt="begin" delay="0">
                                              <p:tn val="311"/>
                                            </p:cond>
                                          </p:stCondLst>
                                          <p:endCondLst>
                                            <p:cond evt="onStopAudio" delay="0">
                                              <p:tgtEl>
                                                <p:sldTgt/>
                                              </p:tgtEl>
                                            </p:cond>
                                          </p:endCondLst>
                                        </p:cTn>
                                        <p:tgtEl>
                                          <p:sndTgt r:embed="rId2" name="hammer.wav"/>
                                        </p:tgtEl>
                                      </p:cMediaNode>
                                    </p:audio>
                                  </p:subTnLst>
                                </p:cTn>
                              </p:par>
                            </p:childTnLst>
                          </p:cTn>
                        </p:par>
                        <p:par>
                          <p:cTn id="316" fill="hold" nodeType="afterGroup">
                            <p:stCondLst>
                              <p:cond delay="28500"/>
                            </p:stCondLst>
                            <p:childTnLst>
                              <p:par>
                                <p:cTn id="317" presetID="4" presetClass="exit" presetSubtype="16" fill="hold" nodeType="afterEffect">
                                  <p:stCondLst>
                                    <p:cond delay="0"/>
                                  </p:stCondLst>
                                  <p:childTnLst>
                                    <p:animEffect transition="out" filter="box(in)">
                                      <p:cBhvr>
                                        <p:cTn id="318" dur="500"/>
                                        <p:tgtEl>
                                          <p:spTgt spid="61475"/>
                                        </p:tgtEl>
                                      </p:cBhvr>
                                    </p:animEffect>
                                    <p:set>
                                      <p:cBhvr>
                                        <p:cTn id="319" dur="1" fill="hold">
                                          <p:stCondLst>
                                            <p:cond delay="499"/>
                                          </p:stCondLst>
                                        </p:cTn>
                                        <p:tgtEl>
                                          <p:spTgt spid="61475"/>
                                        </p:tgtEl>
                                        <p:attrNameLst>
                                          <p:attrName>style.visibility</p:attrName>
                                        </p:attrNameLst>
                                      </p:cBhvr>
                                      <p:to>
                                        <p:strVal val="hidden"/>
                                      </p:to>
                                    </p:set>
                                  </p:childTnLst>
                                </p:cTn>
                              </p:par>
                            </p:childTnLst>
                          </p:cTn>
                        </p:par>
                        <p:par>
                          <p:cTn id="320" fill="hold" nodeType="afterGroup">
                            <p:stCondLst>
                              <p:cond delay="29000"/>
                            </p:stCondLst>
                            <p:childTnLst>
                              <p:par>
                                <p:cTn id="321" presetID="53" presetClass="entr" presetSubtype="0" fill="hold" nodeType="afterEffect">
                                  <p:stCondLst>
                                    <p:cond delay="0"/>
                                  </p:stCondLst>
                                  <p:childTnLst>
                                    <p:set>
                                      <p:cBhvr>
                                        <p:cTn id="322" dur="1" fill="hold">
                                          <p:stCondLst>
                                            <p:cond delay="0"/>
                                          </p:stCondLst>
                                        </p:cTn>
                                        <p:tgtEl>
                                          <p:spTgt spid="61476"/>
                                        </p:tgtEl>
                                        <p:attrNameLst>
                                          <p:attrName>style.visibility</p:attrName>
                                        </p:attrNameLst>
                                      </p:cBhvr>
                                      <p:to>
                                        <p:strVal val="visible"/>
                                      </p:to>
                                    </p:set>
                                    <p:anim calcmode="lin" valueType="num">
                                      <p:cBhvr>
                                        <p:cTn id="323" dur="500" fill="hold"/>
                                        <p:tgtEl>
                                          <p:spTgt spid="61476"/>
                                        </p:tgtEl>
                                        <p:attrNameLst>
                                          <p:attrName>ppt_w</p:attrName>
                                        </p:attrNameLst>
                                      </p:cBhvr>
                                      <p:tavLst>
                                        <p:tav tm="0">
                                          <p:val>
                                            <p:fltVal val="0"/>
                                          </p:val>
                                        </p:tav>
                                        <p:tav tm="100000">
                                          <p:val>
                                            <p:strVal val="#ppt_w"/>
                                          </p:val>
                                        </p:tav>
                                      </p:tavLst>
                                    </p:anim>
                                    <p:anim calcmode="lin" valueType="num">
                                      <p:cBhvr>
                                        <p:cTn id="324" dur="500" fill="hold"/>
                                        <p:tgtEl>
                                          <p:spTgt spid="61476"/>
                                        </p:tgtEl>
                                        <p:attrNameLst>
                                          <p:attrName>ppt_h</p:attrName>
                                        </p:attrNameLst>
                                      </p:cBhvr>
                                      <p:tavLst>
                                        <p:tav tm="0">
                                          <p:val>
                                            <p:fltVal val="0"/>
                                          </p:val>
                                        </p:tav>
                                        <p:tav tm="100000">
                                          <p:val>
                                            <p:strVal val="#ppt_h"/>
                                          </p:val>
                                        </p:tav>
                                      </p:tavLst>
                                    </p:anim>
                                    <p:animEffect transition="in" filter="fade">
                                      <p:cBhvr>
                                        <p:cTn id="325" dur="500"/>
                                        <p:tgtEl>
                                          <p:spTgt spid="61476"/>
                                        </p:tgtEl>
                                      </p:cBhvr>
                                    </p:animEffect>
                                  </p:childTnLst>
                                  <p:subTnLst>
                                    <p:audio>
                                      <p:cMediaNode>
                                        <p:cTn display="0" masterRel="sameClick">
                                          <p:stCondLst>
                                            <p:cond evt="begin" delay="0">
                                              <p:tn val="321"/>
                                            </p:cond>
                                          </p:stCondLst>
                                          <p:endCondLst>
                                            <p:cond evt="onStopAudio" delay="0">
                                              <p:tgtEl>
                                                <p:sldTgt/>
                                              </p:tgtEl>
                                            </p:cond>
                                          </p:endCondLst>
                                        </p:cTn>
                                        <p:tgtEl>
                                          <p:sndTgt r:embed="rId2" name="hammer.wav"/>
                                        </p:tgtEl>
                                      </p:cMediaNode>
                                    </p:audio>
                                  </p:subTnLst>
                                </p:cTn>
                              </p:par>
                            </p:childTnLst>
                          </p:cTn>
                        </p:par>
                        <p:par>
                          <p:cTn id="326" fill="hold" nodeType="afterGroup">
                            <p:stCondLst>
                              <p:cond delay="29500"/>
                            </p:stCondLst>
                            <p:childTnLst>
                              <p:par>
                                <p:cTn id="327" presetID="4" presetClass="exit" presetSubtype="16" fill="hold" nodeType="afterEffect">
                                  <p:stCondLst>
                                    <p:cond delay="0"/>
                                  </p:stCondLst>
                                  <p:childTnLst>
                                    <p:animEffect transition="out" filter="box(in)">
                                      <p:cBhvr>
                                        <p:cTn id="328" dur="500"/>
                                        <p:tgtEl>
                                          <p:spTgt spid="61476"/>
                                        </p:tgtEl>
                                      </p:cBhvr>
                                    </p:animEffect>
                                    <p:set>
                                      <p:cBhvr>
                                        <p:cTn id="329" dur="1" fill="hold">
                                          <p:stCondLst>
                                            <p:cond delay="499"/>
                                          </p:stCondLst>
                                        </p:cTn>
                                        <p:tgtEl>
                                          <p:spTgt spid="61476"/>
                                        </p:tgtEl>
                                        <p:attrNameLst>
                                          <p:attrName>style.visibility</p:attrName>
                                        </p:attrNameLst>
                                      </p:cBhvr>
                                      <p:to>
                                        <p:strVal val="hidden"/>
                                      </p:to>
                                    </p:set>
                                  </p:childTnLst>
                                </p:cTn>
                              </p:par>
                            </p:childTnLst>
                          </p:cTn>
                        </p:par>
                        <p:par>
                          <p:cTn id="330" fill="hold" nodeType="afterGroup">
                            <p:stCondLst>
                              <p:cond delay="30000"/>
                            </p:stCondLst>
                            <p:childTnLst>
                              <p:par>
                                <p:cTn id="331" presetID="53" presetClass="entr" presetSubtype="0" fill="hold" nodeType="afterEffect">
                                  <p:stCondLst>
                                    <p:cond delay="0"/>
                                  </p:stCondLst>
                                  <p:childTnLst>
                                    <p:set>
                                      <p:cBhvr>
                                        <p:cTn id="332" dur="1" fill="hold">
                                          <p:stCondLst>
                                            <p:cond delay="0"/>
                                          </p:stCondLst>
                                        </p:cTn>
                                        <p:tgtEl>
                                          <p:spTgt spid="61477"/>
                                        </p:tgtEl>
                                        <p:attrNameLst>
                                          <p:attrName>style.visibility</p:attrName>
                                        </p:attrNameLst>
                                      </p:cBhvr>
                                      <p:to>
                                        <p:strVal val="visible"/>
                                      </p:to>
                                    </p:set>
                                    <p:anim calcmode="lin" valueType="num">
                                      <p:cBhvr>
                                        <p:cTn id="333" dur="500" fill="hold"/>
                                        <p:tgtEl>
                                          <p:spTgt spid="61477"/>
                                        </p:tgtEl>
                                        <p:attrNameLst>
                                          <p:attrName>ppt_w</p:attrName>
                                        </p:attrNameLst>
                                      </p:cBhvr>
                                      <p:tavLst>
                                        <p:tav tm="0">
                                          <p:val>
                                            <p:fltVal val="0"/>
                                          </p:val>
                                        </p:tav>
                                        <p:tav tm="100000">
                                          <p:val>
                                            <p:strVal val="#ppt_w"/>
                                          </p:val>
                                        </p:tav>
                                      </p:tavLst>
                                    </p:anim>
                                    <p:anim calcmode="lin" valueType="num">
                                      <p:cBhvr>
                                        <p:cTn id="334" dur="500" fill="hold"/>
                                        <p:tgtEl>
                                          <p:spTgt spid="61477"/>
                                        </p:tgtEl>
                                        <p:attrNameLst>
                                          <p:attrName>ppt_h</p:attrName>
                                        </p:attrNameLst>
                                      </p:cBhvr>
                                      <p:tavLst>
                                        <p:tav tm="0">
                                          <p:val>
                                            <p:fltVal val="0"/>
                                          </p:val>
                                        </p:tav>
                                        <p:tav tm="100000">
                                          <p:val>
                                            <p:strVal val="#ppt_h"/>
                                          </p:val>
                                        </p:tav>
                                      </p:tavLst>
                                    </p:anim>
                                    <p:animEffect transition="in" filter="fade">
                                      <p:cBhvr>
                                        <p:cTn id="335" dur="500"/>
                                        <p:tgtEl>
                                          <p:spTgt spid="61477"/>
                                        </p:tgtEl>
                                      </p:cBhvr>
                                    </p:animEffect>
                                  </p:childTnLst>
                                  <p:subTnLst>
                                    <p:audio>
                                      <p:cMediaNode>
                                        <p:cTn display="0" masterRel="sameClick">
                                          <p:stCondLst>
                                            <p:cond evt="begin" delay="0">
                                              <p:tn val="331"/>
                                            </p:cond>
                                          </p:stCondLst>
                                          <p:endCondLst>
                                            <p:cond evt="onStopAudio" delay="0">
                                              <p:tgtEl>
                                                <p:sldTgt/>
                                              </p:tgtEl>
                                            </p:cond>
                                          </p:endCondLst>
                                        </p:cTn>
                                        <p:tgtEl>
                                          <p:sndTgt r:embed="rId2" name="hammer.wav"/>
                                        </p:tgtEl>
                                      </p:cMediaNode>
                                    </p:audio>
                                  </p:subTnLst>
                                </p:cTn>
                              </p:par>
                            </p:childTnLst>
                          </p:cTn>
                        </p:par>
                        <p:par>
                          <p:cTn id="336" fill="hold" nodeType="afterGroup">
                            <p:stCondLst>
                              <p:cond delay="30500"/>
                            </p:stCondLst>
                            <p:childTnLst>
                              <p:par>
                                <p:cTn id="337" presetID="4" presetClass="exit" presetSubtype="16" fill="hold" nodeType="afterEffect">
                                  <p:stCondLst>
                                    <p:cond delay="0"/>
                                  </p:stCondLst>
                                  <p:childTnLst>
                                    <p:animEffect transition="out" filter="box(in)">
                                      <p:cBhvr>
                                        <p:cTn id="338" dur="500"/>
                                        <p:tgtEl>
                                          <p:spTgt spid="61477"/>
                                        </p:tgtEl>
                                      </p:cBhvr>
                                    </p:animEffect>
                                    <p:set>
                                      <p:cBhvr>
                                        <p:cTn id="339" dur="1" fill="hold">
                                          <p:stCondLst>
                                            <p:cond delay="499"/>
                                          </p:stCondLst>
                                        </p:cTn>
                                        <p:tgtEl>
                                          <p:spTgt spid="61477"/>
                                        </p:tgtEl>
                                        <p:attrNameLst>
                                          <p:attrName>style.visibility</p:attrName>
                                        </p:attrNameLst>
                                      </p:cBhvr>
                                      <p:to>
                                        <p:strVal val="hidden"/>
                                      </p:to>
                                    </p:set>
                                  </p:childTnLst>
                                </p:cTn>
                              </p:par>
                            </p:childTnLst>
                          </p:cTn>
                        </p:par>
                        <p:par>
                          <p:cTn id="340" fill="hold" nodeType="afterGroup">
                            <p:stCondLst>
                              <p:cond delay="31000"/>
                            </p:stCondLst>
                            <p:childTnLst>
                              <p:par>
                                <p:cTn id="341" presetID="53" presetClass="entr" presetSubtype="0" fill="hold" nodeType="afterEffect">
                                  <p:stCondLst>
                                    <p:cond delay="0"/>
                                  </p:stCondLst>
                                  <p:childTnLst>
                                    <p:set>
                                      <p:cBhvr>
                                        <p:cTn id="342" dur="1" fill="hold">
                                          <p:stCondLst>
                                            <p:cond delay="0"/>
                                          </p:stCondLst>
                                        </p:cTn>
                                        <p:tgtEl>
                                          <p:spTgt spid="61478"/>
                                        </p:tgtEl>
                                        <p:attrNameLst>
                                          <p:attrName>style.visibility</p:attrName>
                                        </p:attrNameLst>
                                      </p:cBhvr>
                                      <p:to>
                                        <p:strVal val="visible"/>
                                      </p:to>
                                    </p:set>
                                    <p:anim calcmode="lin" valueType="num">
                                      <p:cBhvr>
                                        <p:cTn id="343" dur="500" fill="hold"/>
                                        <p:tgtEl>
                                          <p:spTgt spid="61478"/>
                                        </p:tgtEl>
                                        <p:attrNameLst>
                                          <p:attrName>ppt_w</p:attrName>
                                        </p:attrNameLst>
                                      </p:cBhvr>
                                      <p:tavLst>
                                        <p:tav tm="0">
                                          <p:val>
                                            <p:fltVal val="0"/>
                                          </p:val>
                                        </p:tav>
                                        <p:tav tm="100000">
                                          <p:val>
                                            <p:strVal val="#ppt_w"/>
                                          </p:val>
                                        </p:tav>
                                      </p:tavLst>
                                    </p:anim>
                                    <p:anim calcmode="lin" valueType="num">
                                      <p:cBhvr>
                                        <p:cTn id="344" dur="500" fill="hold"/>
                                        <p:tgtEl>
                                          <p:spTgt spid="61478"/>
                                        </p:tgtEl>
                                        <p:attrNameLst>
                                          <p:attrName>ppt_h</p:attrName>
                                        </p:attrNameLst>
                                      </p:cBhvr>
                                      <p:tavLst>
                                        <p:tav tm="0">
                                          <p:val>
                                            <p:fltVal val="0"/>
                                          </p:val>
                                        </p:tav>
                                        <p:tav tm="100000">
                                          <p:val>
                                            <p:strVal val="#ppt_h"/>
                                          </p:val>
                                        </p:tav>
                                      </p:tavLst>
                                    </p:anim>
                                    <p:animEffect transition="in" filter="fade">
                                      <p:cBhvr>
                                        <p:cTn id="345" dur="500"/>
                                        <p:tgtEl>
                                          <p:spTgt spid="61478"/>
                                        </p:tgtEl>
                                      </p:cBhvr>
                                    </p:animEffect>
                                  </p:childTnLst>
                                  <p:subTnLst>
                                    <p:audio>
                                      <p:cMediaNode>
                                        <p:cTn display="0" masterRel="sameClick">
                                          <p:stCondLst>
                                            <p:cond evt="begin" delay="0">
                                              <p:tn val="341"/>
                                            </p:cond>
                                          </p:stCondLst>
                                          <p:endCondLst>
                                            <p:cond evt="onStopAudio" delay="0">
                                              <p:tgtEl>
                                                <p:sldTgt/>
                                              </p:tgtEl>
                                            </p:cond>
                                          </p:endCondLst>
                                        </p:cTn>
                                        <p:tgtEl>
                                          <p:sndTgt r:embed="rId2" name="hammer.wav"/>
                                        </p:tgtEl>
                                      </p:cMediaNode>
                                    </p:audio>
                                  </p:subTnLst>
                                </p:cTn>
                              </p:par>
                            </p:childTnLst>
                          </p:cTn>
                        </p:par>
                        <p:par>
                          <p:cTn id="346" fill="hold" nodeType="afterGroup">
                            <p:stCondLst>
                              <p:cond delay="31500"/>
                            </p:stCondLst>
                            <p:childTnLst>
                              <p:par>
                                <p:cTn id="347" presetID="4" presetClass="exit" presetSubtype="16" fill="hold" nodeType="afterEffect">
                                  <p:stCondLst>
                                    <p:cond delay="0"/>
                                  </p:stCondLst>
                                  <p:childTnLst>
                                    <p:animEffect transition="out" filter="box(in)">
                                      <p:cBhvr>
                                        <p:cTn id="348" dur="500"/>
                                        <p:tgtEl>
                                          <p:spTgt spid="61478"/>
                                        </p:tgtEl>
                                      </p:cBhvr>
                                    </p:animEffect>
                                    <p:set>
                                      <p:cBhvr>
                                        <p:cTn id="349" dur="1" fill="hold">
                                          <p:stCondLst>
                                            <p:cond delay="499"/>
                                          </p:stCondLst>
                                        </p:cTn>
                                        <p:tgtEl>
                                          <p:spTgt spid="61478"/>
                                        </p:tgtEl>
                                        <p:attrNameLst>
                                          <p:attrName>style.visibility</p:attrName>
                                        </p:attrNameLst>
                                      </p:cBhvr>
                                      <p:to>
                                        <p:strVal val="hidden"/>
                                      </p:to>
                                    </p:set>
                                  </p:childTnLst>
                                </p:cTn>
                              </p:par>
                            </p:childTnLst>
                          </p:cTn>
                        </p:par>
                        <p:par>
                          <p:cTn id="350" fill="hold" nodeType="afterGroup">
                            <p:stCondLst>
                              <p:cond delay="32000"/>
                            </p:stCondLst>
                            <p:childTnLst>
                              <p:par>
                                <p:cTn id="351" presetID="53" presetClass="entr" presetSubtype="0" fill="hold" nodeType="afterEffect">
                                  <p:stCondLst>
                                    <p:cond delay="0"/>
                                  </p:stCondLst>
                                  <p:childTnLst>
                                    <p:set>
                                      <p:cBhvr>
                                        <p:cTn id="352" dur="1" fill="hold">
                                          <p:stCondLst>
                                            <p:cond delay="0"/>
                                          </p:stCondLst>
                                        </p:cTn>
                                        <p:tgtEl>
                                          <p:spTgt spid="61479"/>
                                        </p:tgtEl>
                                        <p:attrNameLst>
                                          <p:attrName>style.visibility</p:attrName>
                                        </p:attrNameLst>
                                      </p:cBhvr>
                                      <p:to>
                                        <p:strVal val="visible"/>
                                      </p:to>
                                    </p:set>
                                    <p:anim calcmode="lin" valueType="num">
                                      <p:cBhvr>
                                        <p:cTn id="353" dur="500" fill="hold"/>
                                        <p:tgtEl>
                                          <p:spTgt spid="61479"/>
                                        </p:tgtEl>
                                        <p:attrNameLst>
                                          <p:attrName>ppt_w</p:attrName>
                                        </p:attrNameLst>
                                      </p:cBhvr>
                                      <p:tavLst>
                                        <p:tav tm="0">
                                          <p:val>
                                            <p:fltVal val="0"/>
                                          </p:val>
                                        </p:tav>
                                        <p:tav tm="100000">
                                          <p:val>
                                            <p:strVal val="#ppt_w"/>
                                          </p:val>
                                        </p:tav>
                                      </p:tavLst>
                                    </p:anim>
                                    <p:anim calcmode="lin" valueType="num">
                                      <p:cBhvr>
                                        <p:cTn id="354" dur="500" fill="hold"/>
                                        <p:tgtEl>
                                          <p:spTgt spid="61479"/>
                                        </p:tgtEl>
                                        <p:attrNameLst>
                                          <p:attrName>ppt_h</p:attrName>
                                        </p:attrNameLst>
                                      </p:cBhvr>
                                      <p:tavLst>
                                        <p:tav tm="0">
                                          <p:val>
                                            <p:fltVal val="0"/>
                                          </p:val>
                                        </p:tav>
                                        <p:tav tm="100000">
                                          <p:val>
                                            <p:strVal val="#ppt_h"/>
                                          </p:val>
                                        </p:tav>
                                      </p:tavLst>
                                    </p:anim>
                                    <p:animEffect transition="in" filter="fade">
                                      <p:cBhvr>
                                        <p:cTn id="355" dur="500"/>
                                        <p:tgtEl>
                                          <p:spTgt spid="61479"/>
                                        </p:tgtEl>
                                      </p:cBhvr>
                                    </p:animEffect>
                                  </p:childTnLst>
                                  <p:subTnLst>
                                    <p:audio>
                                      <p:cMediaNode>
                                        <p:cTn display="0" masterRel="sameClick">
                                          <p:stCondLst>
                                            <p:cond evt="begin" delay="0">
                                              <p:tn val="351"/>
                                            </p:cond>
                                          </p:stCondLst>
                                          <p:endCondLst>
                                            <p:cond evt="onStopAudio" delay="0">
                                              <p:tgtEl>
                                                <p:sldTgt/>
                                              </p:tgtEl>
                                            </p:cond>
                                          </p:endCondLst>
                                        </p:cTn>
                                        <p:tgtEl>
                                          <p:sndTgt r:embed="rId2" name="hammer.wav"/>
                                        </p:tgtEl>
                                      </p:cMediaNode>
                                    </p:audio>
                                  </p:subTnLst>
                                </p:cTn>
                              </p:par>
                            </p:childTnLst>
                          </p:cTn>
                        </p:par>
                        <p:par>
                          <p:cTn id="356" fill="hold" nodeType="afterGroup">
                            <p:stCondLst>
                              <p:cond delay="32500"/>
                            </p:stCondLst>
                            <p:childTnLst>
                              <p:par>
                                <p:cTn id="357" presetID="4" presetClass="exit" presetSubtype="16" fill="hold" nodeType="afterEffect">
                                  <p:stCondLst>
                                    <p:cond delay="0"/>
                                  </p:stCondLst>
                                  <p:childTnLst>
                                    <p:animEffect transition="out" filter="box(in)">
                                      <p:cBhvr>
                                        <p:cTn id="358" dur="500"/>
                                        <p:tgtEl>
                                          <p:spTgt spid="61479"/>
                                        </p:tgtEl>
                                      </p:cBhvr>
                                    </p:animEffect>
                                    <p:set>
                                      <p:cBhvr>
                                        <p:cTn id="359" dur="1" fill="hold">
                                          <p:stCondLst>
                                            <p:cond delay="499"/>
                                          </p:stCondLst>
                                        </p:cTn>
                                        <p:tgtEl>
                                          <p:spTgt spid="61479"/>
                                        </p:tgtEl>
                                        <p:attrNameLst>
                                          <p:attrName>style.visibility</p:attrName>
                                        </p:attrNameLst>
                                      </p:cBhvr>
                                      <p:to>
                                        <p:strVal val="hidden"/>
                                      </p:to>
                                    </p:set>
                                  </p:childTnLst>
                                </p:cTn>
                              </p:par>
                            </p:childTnLst>
                          </p:cTn>
                        </p:par>
                        <p:par>
                          <p:cTn id="360" fill="hold" nodeType="afterGroup">
                            <p:stCondLst>
                              <p:cond delay="33000"/>
                            </p:stCondLst>
                            <p:childTnLst>
                              <p:par>
                                <p:cTn id="361" presetID="53" presetClass="entr" presetSubtype="0" fill="hold" nodeType="afterEffect">
                                  <p:stCondLst>
                                    <p:cond delay="0"/>
                                  </p:stCondLst>
                                  <p:childTnLst>
                                    <p:set>
                                      <p:cBhvr>
                                        <p:cTn id="362" dur="1" fill="hold">
                                          <p:stCondLst>
                                            <p:cond delay="0"/>
                                          </p:stCondLst>
                                        </p:cTn>
                                        <p:tgtEl>
                                          <p:spTgt spid="61480"/>
                                        </p:tgtEl>
                                        <p:attrNameLst>
                                          <p:attrName>style.visibility</p:attrName>
                                        </p:attrNameLst>
                                      </p:cBhvr>
                                      <p:to>
                                        <p:strVal val="visible"/>
                                      </p:to>
                                    </p:set>
                                    <p:anim calcmode="lin" valueType="num">
                                      <p:cBhvr>
                                        <p:cTn id="363" dur="500" fill="hold"/>
                                        <p:tgtEl>
                                          <p:spTgt spid="61480"/>
                                        </p:tgtEl>
                                        <p:attrNameLst>
                                          <p:attrName>ppt_w</p:attrName>
                                        </p:attrNameLst>
                                      </p:cBhvr>
                                      <p:tavLst>
                                        <p:tav tm="0">
                                          <p:val>
                                            <p:fltVal val="0"/>
                                          </p:val>
                                        </p:tav>
                                        <p:tav tm="100000">
                                          <p:val>
                                            <p:strVal val="#ppt_w"/>
                                          </p:val>
                                        </p:tav>
                                      </p:tavLst>
                                    </p:anim>
                                    <p:anim calcmode="lin" valueType="num">
                                      <p:cBhvr>
                                        <p:cTn id="364" dur="500" fill="hold"/>
                                        <p:tgtEl>
                                          <p:spTgt spid="61480"/>
                                        </p:tgtEl>
                                        <p:attrNameLst>
                                          <p:attrName>ppt_h</p:attrName>
                                        </p:attrNameLst>
                                      </p:cBhvr>
                                      <p:tavLst>
                                        <p:tav tm="0">
                                          <p:val>
                                            <p:fltVal val="0"/>
                                          </p:val>
                                        </p:tav>
                                        <p:tav tm="100000">
                                          <p:val>
                                            <p:strVal val="#ppt_h"/>
                                          </p:val>
                                        </p:tav>
                                      </p:tavLst>
                                    </p:anim>
                                    <p:animEffect transition="in" filter="fade">
                                      <p:cBhvr>
                                        <p:cTn id="365" dur="500"/>
                                        <p:tgtEl>
                                          <p:spTgt spid="61480"/>
                                        </p:tgtEl>
                                      </p:cBhvr>
                                    </p:animEffect>
                                  </p:childTnLst>
                                  <p:subTnLst>
                                    <p:audio>
                                      <p:cMediaNode>
                                        <p:cTn display="0" masterRel="sameClick">
                                          <p:stCondLst>
                                            <p:cond evt="begin" delay="0">
                                              <p:tn val="361"/>
                                            </p:cond>
                                          </p:stCondLst>
                                          <p:endCondLst>
                                            <p:cond evt="onStopAudio" delay="0">
                                              <p:tgtEl>
                                                <p:sldTgt/>
                                              </p:tgtEl>
                                            </p:cond>
                                          </p:endCondLst>
                                        </p:cTn>
                                        <p:tgtEl>
                                          <p:sndTgt r:embed="rId2" name="hammer.wav"/>
                                        </p:tgtEl>
                                      </p:cMediaNode>
                                    </p:audio>
                                  </p:subTnLst>
                                </p:cTn>
                              </p:par>
                            </p:childTnLst>
                          </p:cTn>
                        </p:par>
                        <p:par>
                          <p:cTn id="366" fill="hold" nodeType="afterGroup">
                            <p:stCondLst>
                              <p:cond delay="33500"/>
                            </p:stCondLst>
                            <p:childTnLst>
                              <p:par>
                                <p:cTn id="367" presetID="4" presetClass="exit" presetSubtype="16" fill="hold" nodeType="afterEffect">
                                  <p:stCondLst>
                                    <p:cond delay="0"/>
                                  </p:stCondLst>
                                  <p:childTnLst>
                                    <p:animEffect transition="out" filter="box(in)">
                                      <p:cBhvr>
                                        <p:cTn id="368" dur="500"/>
                                        <p:tgtEl>
                                          <p:spTgt spid="61480"/>
                                        </p:tgtEl>
                                      </p:cBhvr>
                                    </p:animEffect>
                                    <p:set>
                                      <p:cBhvr>
                                        <p:cTn id="369" dur="1" fill="hold">
                                          <p:stCondLst>
                                            <p:cond delay="499"/>
                                          </p:stCondLst>
                                        </p:cTn>
                                        <p:tgtEl>
                                          <p:spTgt spid="61480"/>
                                        </p:tgtEl>
                                        <p:attrNameLst>
                                          <p:attrName>style.visibility</p:attrName>
                                        </p:attrNameLst>
                                      </p:cBhvr>
                                      <p:to>
                                        <p:strVal val="hidden"/>
                                      </p:to>
                                    </p:set>
                                  </p:childTnLst>
                                </p:cTn>
                              </p:par>
                            </p:childTnLst>
                          </p:cTn>
                        </p:par>
                        <p:par>
                          <p:cTn id="370" fill="hold" nodeType="afterGroup">
                            <p:stCondLst>
                              <p:cond delay="34000"/>
                            </p:stCondLst>
                            <p:childTnLst>
                              <p:par>
                                <p:cTn id="371" presetID="53" presetClass="entr" presetSubtype="0" fill="hold" nodeType="afterEffect">
                                  <p:stCondLst>
                                    <p:cond delay="0"/>
                                  </p:stCondLst>
                                  <p:childTnLst>
                                    <p:set>
                                      <p:cBhvr>
                                        <p:cTn id="372" dur="1" fill="hold">
                                          <p:stCondLst>
                                            <p:cond delay="0"/>
                                          </p:stCondLst>
                                        </p:cTn>
                                        <p:tgtEl>
                                          <p:spTgt spid="61481"/>
                                        </p:tgtEl>
                                        <p:attrNameLst>
                                          <p:attrName>style.visibility</p:attrName>
                                        </p:attrNameLst>
                                      </p:cBhvr>
                                      <p:to>
                                        <p:strVal val="visible"/>
                                      </p:to>
                                    </p:set>
                                    <p:anim calcmode="lin" valueType="num">
                                      <p:cBhvr>
                                        <p:cTn id="373" dur="500" fill="hold"/>
                                        <p:tgtEl>
                                          <p:spTgt spid="61481"/>
                                        </p:tgtEl>
                                        <p:attrNameLst>
                                          <p:attrName>ppt_w</p:attrName>
                                        </p:attrNameLst>
                                      </p:cBhvr>
                                      <p:tavLst>
                                        <p:tav tm="0">
                                          <p:val>
                                            <p:fltVal val="0"/>
                                          </p:val>
                                        </p:tav>
                                        <p:tav tm="100000">
                                          <p:val>
                                            <p:strVal val="#ppt_w"/>
                                          </p:val>
                                        </p:tav>
                                      </p:tavLst>
                                    </p:anim>
                                    <p:anim calcmode="lin" valueType="num">
                                      <p:cBhvr>
                                        <p:cTn id="374" dur="500" fill="hold"/>
                                        <p:tgtEl>
                                          <p:spTgt spid="61481"/>
                                        </p:tgtEl>
                                        <p:attrNameLst>
                                          <p:attrName>ppt_h</p:attrName>
                                        </p:attrNameLst>
                                      </p:cBhvr>
                                      <p:tavLst>
                                        <p:tav tm="0">
                                          <p:val>
                                            <p:fltVal val="0"/>
                                          </p:val>
                                        </p:tav>
                                        <p:tav tm="100000">
                                          <p:val>
                                            <p:strVal val="#ppt_h"/>
                                          </p:val>
                                        </p:tav>
                                      </p:tavLst>
                                    </p:anim>
                                    <p:animEffect transition="in" filter="fade">
                                      <p:cBhvr>
                                        <p:cTn id="375" dur="500"/>
                                        <p:tgtEl>
                                          <p:spTgt spid="61481"/>
                                        </p:tgtEl>
                                      </p:cBhvr>
                                    </p:animEffect>
                                  </p:childTnLst>
                                  <p:subTnLst>
                                    <p:audio>
                                      <p:cMediaNode>
                                        <p:cTn display="0" masterRel="sameClick">
                                          <p:stCondLst>
                                            <p:cond evt="begin" delay="0">
                                              <p:tn val="371"/>
                                            </p:cond>
                                          </p:stCondLst>
                                          <p:endCondLst>
                                            <p:cond evt="onStopAudio" delay="0">
                                              <p:tgtEl>
                                                <p:sldTgt/>
                                              </p:tgtEl>
                                            </p:cond>
                                          </p:endCondLst>
                                        </p:cTn>
                                        <p:tgtEl>
                                          <p:sndTgt r:embed="rId2" name="hammer.wav"/>
                                        </p:tgtEl>
                                      </p:cMediaNode>
                                    </p:audio>
                                  </p:subTnLst>
                                </p:cTn>
                              </p:par>
                            </p:childTnLst>
                          </p:cTn>
                        </p:par>
                        <p:par>
                          <p:cTn id="376" fill="hold" nodeType="afterGroup">
                            <p:stCondLst>
                              <p:cond delay="34500"/>
                            </p:stCondLst>
                            <p:childTnLst>
                              <p:par>
                                <p:cTn id="377" presetID="4" presetClass="exit" presetSubtype="16" fill="hold" nodeType="afterEffect">
                                  <p:stCondLst>
                                    <p:cond delay="0"/>
                                  </p:stCondLst>
                                  <p:childTnLst>
                                    <p:animEffect transition="out" filter="box(in)">
                                      <p:cBhvr>
                                        <p:cTn id="378" dur="500"/>
                                        <p:tgtEl>
                                          <p:spTgt spid="61481"/>
                                        </p:tgtEl>
                                      </p:cBhvr>
                                    </p:animEffect>
                                    <p:set>
                                      <p:cBhvr>
                                        <p:cTn id="379" dur="1" fill="hold">
                                          <p:stCondLst>
                                            <p:cond delay="499"/>
                                          </p:stCondLst>
                                        </p:cTn>
                                        <p:tgtEl>
                                          <p:spTgt spid="61481"/>
                                        </p:tgtEl>
                                        <p:attrNameLst>
                                          <p:attrName>style.visibility</p:attrName>
                                        </p:attrNameLst>
                                      </p:cBhvr>
                                      <p:to>
                                        <p:strVal val="hidden"/>
                                      </p:to>
                                    </p:set>
                                  </p:childTnLst>
                                </p:cTn>
                              </p:par>
                            </p:childTnLst>
                          </p:cTn>
                        </p:par>
                        <p:par>
                          <p:cTn id="380" fill="hold" nodeType="afterGroup">
                            <p:stCondLst>
                              <p:cond delay="35000"/>
                            </p:stCondLst>
                            <p:childTnLst>
                              <p:par>
                                <p:cTn id="381" presetID="53" presetClass="entr" presetSubtype="0" fill="hold" nodeType="afterEffect">
                                  <p:stCondLst>
                                    <p:cond delay="0"/>
                                  </p:stCondLst>
                                  <p:childTnLst>
                                    <p:set>
                                      <p:cBhvr>
                                        <p:cTn id="382" dur="1" fill="hold">
                                          <p:stCondLst>
                                            <p:cond delay="0"/>
                                          </p:stCondLst>
                                        </p:cTn>
                                        <p:tgtEl>
                                          <p:spTgt spid="61482"/>
                                        </p:tgtEl>
                                        <p:attrNameLst>
                                          <p:attrName>style.visibility</p:attrName>
                                        </p:attrNameLst>
                                      </p:cBhvr>
                                      <p:to>
                                        <p:strVal val="visible"/>
                                      </p:to>
                                    </p:set>
                                    <p:anim calcmode="lin" valueType="num">
                                      <p:cBhvr>
                                        <p:cTn id="383" dur="500" fill="hold"/>
                                        <p:tgtEl>
                                          <p:spTgt spid="61482"/>
                                        </p:tgtEl>
                                        <p:attrNameLst>
                                          <p:attrName>ppt_w</p:attrName>
                                        </p:attrNameLst>
                                      </p:cBhvr>
                                      <p:tavLst>
                                        <p:tav tm="0">
                                          <p:val>
                                            <p:fltVal val="0"/>
                                          </p:val>
                                        </p:tav>
                                        <p:tav tm="100000">
                                          <p:val>
                                            <p:strVal val="#ppt_w"/>
                                          </p:val>
                                        </p:tav>
                                      </p:tavLst>
                                    </p:anim>
                                    <p:anim calcmode="lin" valueType="num">
                                      <p:cBhvr>
                                        <p:cTn id="384" dur="500" fill="hold"/>
                                        <p:tgtEl>
                                          <p:spTgt spid="61482"/>
                                        </p:tgtEl>
                                        <p:attrNameLst>
                                          <p:attrName>ppt_h</p:attrName>
                                        </p:attrNameLst>
                                      </p:cBhvr>
                                      <p:tavLst>
                                        <p:tav tm="0">
                                          <p:val>
                                            <p:fltVal val="0"/>
                                          </p:val>
                                        </p:tav>
                                        <p:tav tm="100000">
                                          <p:val>
                                            <p:strVal val="#ppt_h"/>
                                          </p:val>
                                        </p:tav>
                                      </p:tavLst>
                                    </p:anim>
                                    <p:animEffect transition="in" filter="fade">
                                      <p:cBhvr>
                                        <p:cTn id="385" dur="500"/>
                                        <p:tgtEl>
                                          <p:spTgt spid="61482"/>
                                        </p:tgtEl>
                                      </p:cBhvr>
                                    </p:animEffect>
                                  </p:childTnLst>
                                  <p:subTnLst>
                                    <p:audio>
                                      <p:cMediaNode>
                                        <p:cTn display="0" masterRel="sameClick">
                                          <p:stCondLst>
                                            <p:cond evt="begin" delay="0">
                                              <p:tn val="381"/>
                                            </p:cond>
                                          </p:stCondLst>
                                          <p:endCondLst>
                                            <p:cond evt="onStopAudio" delay="0">
                                              <p:tgtEl>
                                                <p:sldTgt/>
                                              </p:tgtEl>
                                            </p:cond>
                                          </p:endCondLst>
                                        </p:cTn>
                                        <p:tgtEl>
                                          <p:sndTgt r:embed="rId2" name="hammer.wav"/>
                                        </p:tgtEl>
                                      </p:cMediaNode>
                                    </p:audio>
                                  </p:subTnLst>
                                </p:cTn>
                              </p:par>
                            </p:childTnLst>
                          </p:cTn>
                        </p:par>
                        <p:par>
                          <p:cTn id="386" fill="hold" nodeType="afterGroup">
                            <p:stCondLst>
                              <p:cond delay="35500"/>
                            </p:stCondLst>
                            <p:childTnLst>
                              <p:par>
                                <p:cTn id="387" presetID="4" presetClass="exit" presetSubtype="16" fill="hold" nodeType="afterEffect">
                                  <p:stCondLst>
                                    <p:cond delay="0"/>
                                  </p:stCondLst>
                                  <p:childTnLst>
                                    <p:animEffect transition="out" filter="box(in)">
                                      <p:cBhvr>
                                        <p:cTn id="388" dur="500"/>
                                        <p:tgtEl>
                                          <p:spTgt spid="61482"/>
                                        </p:tgtEl>
                                      </p:cBhvr>
                                    </p:animEffect>
                                    <p:set>
                                      <p:cBhvr>
                                        <p:cTn id="389" dur="1" fill="hold">
                                          <p:stCondLst>
                                            <p:cond delay="499"/>
                                          </p:stCondLst>
                                        </p:cTn>
                                        <p:tgtEl>
                                          <p:spTgt spid="61482"/>
                                        </p:tgtEl>
                                        <p:attrNameLst>
                                          <p:attrName>style.visibility</p:attrName>
                                        </p:attrNameLst>
                                      </p:cBhvr>
                                      <p:to>
                                        <p:strVal val="hidden"/>
                                      </p:to>
                                    </p:set>
                                  </p:childTnLst>
                                </p:cTn>
                              </p:par>
                            </p:childTnLst>
                          </p:cTn>
                        </p:par>
                        <p:par>
                          <p:cTn id="390" fill="hold" nodeType="afterGroup">
                            <p:stCondLst>
                              <p:cond delay="36000"/>
                            </p:stCondLst>
                            <p:childTnLst>
                              <p:par>
                                <p:cTn id="391" presetID="53" presetClass="entr" presetSubtype="0" fill="hold" nodeType="afterEffect">
                                  <p:stCondLst>
                                    <p:cond delay="0"/>
                                  </p:stCondLst>
                                  <p:childTnLst>
                                    <p:set>
                                      <p:cBhvr>
                                        <p:cTn id="392" dur="1" fill="hold">
                                          <p:stCondLst>
                                            <p:cond delay="0"/>
                                          </p:stCondLst>
                                        </p:cTn>
                                        <p:tgtEl>
                                          <p:spTgt spid="61483"/>
                                        </p:tgtEl>
                                        <p:attrNameLst>
                                          <p:attrName>style.visibility</p:attrName>
                                        </p:attrNameLst>
                                      </p:cBhvr>
                                      <p:to>
                                        <p:strVal val="visible"/>
                                      </p:to>
                                    </p:set>
                                    <p:anim calcmode="lin" valueType="num">
                                      <p:cBhvr>
                                        <p:cTn id="393" dur="500" fill="hold"/>
                                        <p:tgtEl>
                                          <p:spTgt spid="61483"/>
                                        </p:tgtEl>
                                        <p:attrNameLst>
                                          <p:attrName>ppt_w</p:attrName>
                                        </p:attrNameLst>
                                      </p:cBhvr>
                                      <p:tavLst>
                                        <p:tav tm="0">
                                          <p:val>
                                            <p:fltVal val="0"/>
                                          </p:val>
                                        </p:tav>
                                        <p:tav tm="100000">
                                          <p:val>
                                            <p:strVal val="#ppt_w"/>
                                          </p:val>
                                        </p:tav>
                                      </p:tavLst>
                                    </p:anim>
                                    <p:anim calcmode="lin" valueType="num">
                                      <p:cBhvr>
                                        <p:cTn id="394" dur="500" fill="hold"/>
                                        <p:tgtEl>
                                          <p:spTgt spid="61483"/>
                                        </p:tgtEl>
                                        <p:attrNameLst>
                                          <p:attrName>ppt_h</p:attrName>
                                        </p:attrNameLst>
                                      </p:cBhvr>
                                      <p:tavLst>
                                        <p:tav tm="0">
                                          <p:val>
                                            <p:fltVal val="0"/>
                                          </p:val>
                                        </p:tav>
                                        <p:tav tm="100000">
                                          <p:val>
                                            <p:strVal val="#ppt_h"/>
                                          </p:val>
                                        </p:tav>
                                      </p:tavLst>
                                    </p:anim>
                                    <p:animEffect transition="in" filter="fade">
                                      <p:cBhvr>
                                        <p:cTn id="395" dur="500"/>
                                        <p:tgtEl>
                                          <p:spTgt spid="61483"/>
                                        </p:tgtEl>
                                      </p:cBhvr>
                                    </p:animEffect>
                                  </p:childTnLst>
                                  <p:subTnLst>
                                    <p:audio>
                                      <p:cMediaNode>
                                        <p:cTn display="0" masterRel="sameClick">
                                          <p:stCondLst>
                                            <p:cond evt="begin" delay="0">
                                              <p:tn val="391"/>
                                            </p:cond>
                                          </p:stCondLst>
                                          <p:endCondLst>
                                            <p:cond evt="onStopAudio" delay="0">
                                              <p:tgtEl>
                                                <p:sldTgt/>
                                              </p:tgtEl>
                                            </p:cond>
                                          </p:endCondLst>
                                        </p:cTn>
                                        <p:tgtEl>
                                          <p:sndTgt r:embed="rId2" name="hammer.wav"/>
                                        </p:tgtEl>
                                      </p:cMediaNode>
                                    </p:audio>
                                  </p:subTnLst>
                                </p:cTn>
                              </p:par>
                            </p:childTnLst>
                          </p:cTn>
                        </p:par>
                        <p:par>
                          <p:cTn id="396" fill="hold" nodeType="afterGroup">
                            <p:stCondLst>
                              <p:cond delay="36500"/>
                            </p:stCondLst>
                            <p:childTnLst>
                              <p:par>
                                <p:cTn id="397" presetID="4" presetClass="exit" presetSubtype="16" fill="hold" nodeType="afterEffect">
                                  <p:stCondLst>
                                    <p:cond delay="0"/>
                                  </p:stCondLst>
                                  <p:childTnLst>
                                    <p:animEffect transition="out" filter="box(in)">
                                      <p:cBhvr>
                                        <p:cTn id="398" dur="500"/>
                                        <p:tgtEl>
                                          <p:spTgt spid="61483"/>
                                        </p:tgtEl>
                                      </p:cBhvr>
                                    </p:animEffect>
                                    <p:set>
                                      <p:cBhvr>
                                        <p:cTn id="399" dur="1" fill="hold">
                                          <p:stCondLst>
                                            <p:cond delay="499"/>
                                          </p:stCondLst>
                                        </p:cTn>
                                        <p:tgtEl>
                                          <p:spTgt spid="61483"/>
                                        </p:tgtEl>
                                        <p:attrNameLst>
                                          <p:attrName>style.visibility</p:attrName>
                                        </p:attrNameLst>
                                      </p:cBhvr>
                                      <p:to>
                                        <p:strVal val="hidden"/>
                                      </p:to>
                                    </p:set>
                                  </p:childTnLst>
                                </p:cTn>
                              </p:par>
                            </p:childTnLst>
                          </p:cTn>
                        </p:par>
                        <p:par>
                          <p:cTn id="400" fill="hold" nodeType="afterGroup">
                            <p:stCondLst>
                              <p:cond delay="37000"/>
                            </p:stCondLst>
                            <p:childTnLst>
                              <p:par>
                                <p:cTn id="401" presetID="53" presetClass="entr" presetSubtype="0" fill="hold" nodeType="afterEffect">
                                  <p:stCondLst>
                                    <p:cond delay="0"/>
                                  </p:stCondLst>
                                  <p:childTnLst>
                                    <p:set>
                                      <p:cBhvr>
                                        <p:cTn id="402" dur="1" fill="hold">
                                          <p:stCondLst>
                                            <p:cond delay="0"/>
                                          </p:stCondLst>
                                        </p:cTn>
                                        <p:tgtEl>
                                          <p:spTgt spid="61484"/>
                                        </p:tgtEl>
                                        <p:attrNameLst>
                                          <p:attrName>style.visibility</p:attrName>
                                        </p:attrNameLst>
                                      </p:cBhvr>
                                      <p:to>
                                        <p:strVal val="visible"/>
                                      </p:to>
                                    </p:set>
                                    <p:anim calcmode="lin" valueType="num">
                                      <p:cBhvr>
                                        <p:cTn id="403" dur="500" fill="hold"/>
                                        <p:tgtEl>
                                          <p:spTgt spid="61484"/>
                                        </p:tgtEl>
                                        <p:attrNameLst>
                                          <p:attrName>ppt_w</p:attrName>
                                        </p:attrNameLst>
                                      </p:cBhvr>
                                      <p:tavLst>
                                        <p:tav tm="0">
                                          <p:val>
                                            <p:fltVal val="0"/>
                                          </p:val>
                                        </p:tav>
                                        <p:tav tm="100000">
                                          <p:val>
                                            <p:strVal val="#ppt_w"/>
                                          </p:val>
                                        </p:tav>
                                      </p:tavLst>
                                    </p:anim>
                                    <p:anim calcmode="lin" valueType="num">
                                      <p:cBhvr>
                                        <p:cTn id="404" dur="500" fill="hold"/>
                                        <p:tgtEl>
                                          <p:spTgt spid="61484"/>
                                        </p:tgtEl>
                                        <p:attrNameLst>
                                          <p:attrName>ppt_h</p:attrName>
                                        </p:attrNameLst>
                                      </p:cBhvr>
                                      <p:tavLst>
                                        <p:tav tm="0">
                                          <p:val>
                                            <p:fltVal val="0"/>
                                          </p:val>
                                        </p:tav>
                                        <p:tav tm="100000">
                                          <p:val>
                                            <p:strVal val="#ppt_h"/>
                                          </p:val>
                                        </p:tav>
                                      </p:tavLst>
                                    </p:anim>
                                    <p:animEffect transition="in" filter="fade">
                                      <p:cBhvr>
                                        <p:cTn id="405" dur="500"/>
                                        <p:tgtEl>
                                          <p:spTgt spid="61484"/>
                                        </p:tgtEl>
                                      </p:cBhvr>
                                    </p:animEffect>
                                  </p:childTnLst>
                                  <p:subTnLst>
                                    <p:audio>
                                      <p:cMediaNode>
                                        <p:cTn display="0" masterRel="sameClick">
                                          <p:stCondLst>
                                            <p:cond evt="begin" delay="0">
                                              <p:tn val="401"/>
                                            </p:cond>
                                          </p:stCondLst>
                                          <p:endCondLst>
                                            <p:cond evt="onStopAudio" delay="0">
                                              <p:tgtEl>
                                                <p:sldTgt/>
                                              </p:tgtEl>
                                            </p:cond>
                                          </p:endCondLst>
                                        </p:cTn>
                                        <p:tgtEl>
                                          <p:sndTgt r:embed="rId2" name="hammer.wav"/>
                                        </p:tgtEl>
                                      </p:cMediaNode>
                                    </p:audio>
                                  </p:subTnLst>
                                </p:cTn>
                              </p:par>
                            </p:childTnLst>
                          </p:cTn>
                        </p:par>
                        <p:par>
                          <p:cTn id="406" fill="hold" nodeType="afterGroup">
                            <p:stCondLst>
                              <p:cond delay="37500"/>
                            </p:stCondLst>
                            <p:childTnLst>
                              <p:par>
                                <p:cTn id="407" presetID="4" presetClass="exit" presetSubtype="16" fill="hold" nodeType="afterEffect">
                                  <p:stCondLst>
                                    <p:cond delay="0"/>
                                  </p:stCondLst>
                                  <p:childTnLst>
                                    <p:animEffect transition="out" filter="box(in)">
                                      <p:cBhvr>
                                        <p:cTn id="408" dur="500"/>
                                        <p:tgtEl>
                                          <p:spTgt spid="61484"/>
                                        </p:tgtEl>
                                      </p:cBhvr>
                                    </p:animEffect>
                                    <p:set>
                                      <p:cBhvr>
                                        <p:cTn id="409" dur="1" fill="hold">
                                          <p:stCondLst>
                                            <p:cond delay="499"/>
                                          </p:stCondLst>
                                        </p:cTn>
                                        <p:tgtEl>
                                          <p:spTgt spid="61484"/>
                                        </p:tgtEl>
                                        <p:attrNameLst>
                                          <p:attrName>style.visibility</p:attrName>
                                        </p:attrNameLst>
                                      </p:cBhvr>
                                      <p:to>
                                        <p:strVal val="hidden"/>
                                      </p:to>
                                    </p:set>
                                  </p:childTnLst>
                                </p:cTn>
                              </p:par>
                            </p:childTnLst>
                          </p:cTn>
                        </p:par>
                        <p:par>
                          <p:cTn id="410" fill="hold" nodeType="afterGroup">
                            <p:stCondLst>
                              <p:cond delay="38000"/>
                            </p:stCondLst>
                            <p:childTnLst>
                              <p:par>
                                <p:cTn id="411" presetID="53" presetClass="entr" presetSubtype="0" fill="hold" nodeType="afterEffect">
                                  <p:stCondLst>
                                    <p:cond delay="0"/>
                                  </p:stCondLst>
                                  <p:childTnLst>
                                    <p:set>
                                      <p:cBhvr>
                                        <p:cTn id="412" dur="1" fill="hold">
                                          <p:stCondLst>
                                            <p:cond delay="0"/>
                                          </p:stCondLst>
                                        </p:cTn>
                                        <p:tgtEl>
                                          <p:spTgt spid="61485"/>
                                        </p:tgtEl>
                                        <p:attrNameLst>
                                          <p:attrName>style.visibility</p:attrName>
                                        </p:attrNameLst>
                                      </p:cBhvr>
                                      <p:to>
                                        <p:strVal val="visible"/>
                                      </p:to>
                                    </p:set>
                                    <p:anim calcmode="lin" valueType="num">
                                      <p:cBhvr>
                                        <p:cTn id="413" dur="500" fill="hold"/>
                                        <p:tgtEl>
                                          <p:spTgt spid="61485"/>
                                        </p:tgtEl>
                                        <p:attrNameLst>
                                          <p:attrName>ppt_w</p:attrName>
                                        </p:attrNameLst>
                                      </p:cBhvr>
                                      <p:tavLst>
                                        <p:tav tm="0">
                                          <p:val>
                                            <p:fltVal val="0"/>
                                          </p:val>
                                        </p:tav>
                                        <p:tav tm="100000">
                                          <p:val>
                                            <p:strVal val="#ppt_w"/>
                                          </p:val>
                                        </p:tav>
                                      </p:tavLst>
                                    </p:anim>
                                    <p:anim calcmode="lin" valueType="num">
                                      <p:cBhvr>
                                        <p:cTn id="414" dur="500" fill="hold"/>
                                        <p:tgtEl>
                                          <p:spTgt spid="61485"/>
                                        </p:tgtEl>
                                        <p:attrNameLst>
                                          <p:attrName>ppt_h</p:attrName>
                                        </p:attrNameLst>
                                      </p:cBhvr>
                                      <p:tavLst>
                                        <p:tav tm="0">
                                          <p:val>
                                            <p:fltVal val="0"/>
                                          </p:val>
                                        </p:tav>
                                        <p:tav tm="100000">
                                          <p:val>
                                            <p:strVal val="#ppt_h"/>
                                          </p:val>
                                        </p:tav>
                                      </p:tavLst>
                                    </p:anim>
                                    <p:animEffect transition="in" filter="fade">
                                      <p:cBhvr>
                                        <p:cTn id="415" dur="500"/>
                                        <p:tgtEl>
                                          <p:spTgt spid="61485"/>
                                        </p:tgtEl>
                                      </p:cBhvr>
                                    </p:animEffect>
                                  </p:childTnLst>
                                  <p:subTnLst>
                                    <p:audio>
                                      <p:cMediaNode>
                                        <p:cTn display="0" masterRel="sameClick">
                                          <p:stCondLst>
                                            <p:cond evt="begin" delay="0">
                                              <p:tn val="411"/>
                                            </p:cond>
                                          </p:stCondLst>
                                          <p:endCondLst>
                                            <p:cond evt="onStopAudio" delay="0">
                                              <p:tgtEl>
                                                <p:sldTgt/>
                                              </p:tgtEl>
                                            </p:cond>
                                          </p:endCondLst>
                                        </p:cTn>
                                        <p:tgtEl>
                                          <p:sndTgt r:embed="rId2" name="hammer.wav"/>
                                        </p:tgtEl>
                                      </p:cMediaNode>
                                    </p:audio>
                                  </p:subTnLst>
                                </p:cTn>
                              </p:par>
                            </p:childTnLst>
                          </p:cTn>
                        </p:par>
                        <p:par>
                          <p:cTn id="416" fill="hold" nodeType="afterGroup">
                            <p:stCondLst>
                              <p:cond delay="38500"/>
                            </p:stCondLst>
                            <p:childTnLst>
                              <p:par>
                                <p:cTn id="417" presetID="4" presetClass="exit" presetSubtype="16" fill="hold" nodeType="afterEffect">
                                  <p:stCondLst>
                                    <p:cond delay="0"/>
                                  </p:stCondLst>
                                  <p:childTnLst>
                                    <p:animEffect transition="out" filter="box(in)">
                                      <p:cBhvr>
                                        <p:cTn id="418" dur="500"/>
                                        <p:tgtEl>
                                          <p:spTgt spid="61485"/>
                                        </p:tgtEl>
                                      </p:cBhvr>
                                    </p:animEffect>
                                    <p:set>
                                      <p:cBhvr>
                                        <p:cTn id="419" dur="1" fill="hold">
                                          <p:stCondLst>
                                            <p:cond delay="499"/>
                                          </p:stCondLst>
                                        </p:cTn>
                                        <p:tgtEl>
                                          <p:spTgt spid="61485"/>
                                        </p:tgtEl>
                                        <p:attrNameLst>
                                          <p:attrName>style.visibility</p:attrName>
                                        </p:attrNameLst>
                                      </p:cBhvr>
                                      <p:to>
                                        <p:strVal val="hidden"/>
                                      </p:to>
                                    </p:set>
                                  </p:childTnLst>
                                </p:cTn>
                              </p:par>
                            </p:childTnLst>
                          </p:cTn>
                        </p:par>
                        <p:par>
                          <p:cTn id="420" fill="hold" nodeType="afterGroup">
                            <p:stCondLst>
                              <p:cond delay="39000"/>
                            </p:stCondLst>
                            <p:childTnLst>
                              <p:par>
                                <p:cTn id="421" presetID="53" presetClass="entr" presetSubtype="0" fill="hold" nodeType="afterEffect">
                                  <p:stCondLst>
                                    <p:cond delay="0"/>
                                  </p:stCondLst>
                                  <p:childTnLst>
                                    <p:set>
                                      <p:cBhvr>
                                        <p:cTn id="422" dur="1" fill="hold">
                                          <p:stCondLst>
                                            <p:cond delay="0"/>
                                          </p:stCondLst>
                                        </p:cTn>
                                        <p:tgtEl>
                                          <p:spTgt spid="61486"/>
                                        </p:tgtEl>
                                        <p:attrNameLst>
                                          <p:attrName>style.visibility</p:attrName>
                                        </p:attrNameLst>
                                      </p:cBhvr>
                                      <p:to>
                                        <p:strVal val="visible"/>
                                      </p:to>
                                    </p:set>
                                    <p:anim calcmode="lin" valueType="num">
                                      <p:cBhvr>
                                        <p:cTn id="423" dur="500" fill="hold"/>
                                        <p:tgtEl>
                                          <p:spTgt spid="61486"/>
                                        </p:tgtEl>
                                        <p:attrNameLst>
                                          <p:attrName>ppt_w</p:attrName>
                                        </p:attrNameLst>
                                      </p:cBhvr>
                                      <p:tavLst>
                                        <p:tav tm="0">
                                          <p:val>
                                            <p:fltVal val="0"/>
                                          </p:val>
                                        </p:tav>
                                        <p:tav tm="100000">
                                          <p:val>
                                            <p:strVal val="#ppt_w"/>
                                          </p:val>
                                        </p:tav>
                                      </p:tavLst>
                                    </p:anim>
                                    <p:anim calcmode="lin" valueType="num">
                                      <p:cBhvr>
                                        <p:cTn id="424" dur="500" fill="hold"/>
                                        <p:tgtEl>
                                          <p:spTgt spid="61486"/>
                                        </p:tgtEl>
                                        <p:attrNameLst>
                                          <p:attrName>ppt_h</p:attrName>
                                        </p:attrNameLst>
                                      </p:cBhvr>
                                      <p:tavLst>
                                        <p:tav tm="0">
                                          <p:val>
                                            <p:fltVal val="0"/>
                                          </p:val>
                                        </p:tav>
                                        <p:tav tm="100000">
                                          <p:val>
                                            <p:strVal val="#ppt_h"/>
                                          </p:val>
                                        </p:tav>
                                      </p:tavLst>
                                    </p:anim>
                                    <p:animEffect transition="in" filter="fade">
                                      <p:cBhvr>
                                        <p:cTn id="425" dur="500"/>
                                        <p:tgtEl>
                                          <p:spTgt spid="61486"/>
                                        </p:tgtEl>
                                      </p:cBhvr>
                                    </p:animEffect>
                                  </p:childTnLst>
                                  <p:subTnLst>
                                    <p:audio>
                                      <p:cMediaNode>
                                        <p:cTn display="0" masterRel="sameClick">
                                          <p:stCondLst>
                                            <p:cond evt="begin" delay="0">
                                              <p:tn val="421"/>
                                            </p:cond>
                                          </p:stCondLst>
                                          <p:endCondLst>
                                            <p:cond evt="onStopAudio" delay="0">
                                              <p:tgtEl>
                                                <p:sldTgt/>
                                              </p:tgtEl>
                                            </p:cond>
                                          </p:endCondLst>
                                        </p:cTn>
                                        <p:tgtEl>
                                          <p:sndTgt r:embed="rId2" name="hammer.wav"/>
                                        </p:tgtEl>
                                      </p:cMediaNode>
                                    </p:audio>
                                  </p:subTnLst>
                                </p:cTn>
                              </p:par>
                            </p:childTnLst>
                          </p:cTn>
                        </p:par>
                        <p:par>
                          <p:cTn id="426" fill="hold" nodeType="afterGroup">
                            <p:stCondLst>
                              <p:cond delay="39500"/>
                            </p:stCondLst>
                            <p:childTnLst>
                              <p:par>
                                <p:cTn id="427" presetID="4" presetClass="exit" presetSubtype="16" fill="hold" nodeType="afterEffect">
                                  <p:stCondLst>
                                    <p:cond delay="0"/>
                                  </p:stCondLst>
                                  <p:childTnLst>
                                    <p:animEffect transition="out" filter="box(in)">
                                      <p:cBhvr>
                                        <p:cTn id="428" dur="500"/>
                                        <p:tgtEl>
                                          <p:spTgt spid="61486"/>
                                        </p:tgtEl>
                                      </p:cBhvr>
                                    </p:animEffect>
                                    <p:set>
                                      <p:cBhvr>
                                        <p:cTn id="429" dur="1" fill="hold">
                                          <p:stCondLst>
                                            <p:cond delay="499"/>
                                          </p:stCondLst>
                                        </p:cTn>
                                        <p:tgtEl>
                                          <p:spTgt spid="61486"/>
                                        </p:tgtEl>
                                        <p:attrNameLst>
                                          <p:attrName>style.visibility</p:attrName>
                                        </p:attrNameLst>
                                      </p:cBhvr>
                                      <p:to>
                                        <p:strVal val="hidden"/>
                                      </p:to>
                                    </p:set>
                                  </p:childTnLst>
                                </p:cTn>
                              </p:par>
                            </p:childTnLst>
                          </p:cTn>
                        </p:par>
                        <p:par>
                          <p:cTn id="430" fill="hold" nodeType="afterGroup">
                            <p:stCondLst>
                              <p:cond delay="40000"/>
                            </p:stCondLst>
                            <p:childTnLst>
                              <p:par>
                                <p:cTn id="431" presetID="53" presetClass="entr" presetSubtype="0" fill="hold" nodeType="afterEffect">
                                  <p:stCondLst>
                                    <p:cond delay="0"/>
                                  </p:stCondLst>
                                  <p:childTnLst>
                                    <p:set>
                                      <p:cBhvr>
                                        <p:cTn id="432" dur="1" fill="hold">
                                          <p:stCondLst>
                                            <p:cond delay="0"/>
                                          </p:stCondLst>
                                        </p:cTn>
                                        <p:tgtEl>
                                          <p:spTgt spid="61487"/>
                                        </p:tgtEl>
                                        <p:attrNameLst>
                                          <p:attrName>style.visibility</p:attrName>
                                        </p:attrNameLst>
                                      </p:cBhvr>
                                      <p:to>
                                        <p:strVal val="visible"/>
                                      </p:to>
                                    </p:set>
                                    <p:anim calcmode="lin" valueType="num">
                                      <p:cBhvr>
                                        <p:cTn id="433" dur="500" fill="hold"/>
                                        <p:tgtEl>
                                          <p:spTgt spid="61487"/>
                                        </p:tgtEl>
                                        <p:attrNameLst>
                                          <p:attrName>ppt_w</p:attrName>
                                        </p:attrNameLst>
                                      </p:cBhvr>
                                      <p:tavLst>
                                        <p:tav tm="0">
                                          <p:val>
                                            <p:fltVal val="0"/>
                                          </p:val>
                                        </p:tav>
                                        <p:tav tm="100000">
                                          <p:val>
                                            <p:strVal val="#ppt_w"/>
                                          </p:val>
                                        </p:tav>
                                      </p:tavLst>
                                    </p:anim>
                                    <p:anim calcmode="lin" valueType="num">
                                      <p:cBhvr>
                                        <p:cTn id="434" dur="500" fill="hold"/>
                                        <p:tgtEl>
                                          <p:spTgt spid="61487"/>
                                        </p:tgtEl>
                                        <p:attrNameLst>
                                          <p:attrName>ppt_h</p:attrName>
                                        </p:attrNameLst>
                                      </p:cBhvr>
                                      <p:tavLst>
                                        <p:tav tm="0">
                                          <p:val>
                                            <p:fltVal val="0"/>
                                          </p:val>
                                        </p:tav>
                                        <p:tav tm="100000">
                                          <p:val>
                                            <p:strVal val="#ppt_h"/>
                                          </p:val>
                                        </p:tav>
                                      </p:tavLst>
                                    </p:anim>
                                    <p:animEffect transition="in" filter="fade">
                                      <p:cBhvr>
                                        <p:cTn id="435" dur="500"/>
                                        <p:tgtEl>
                                          <p:spTgt spid="61487"/>
                                        </p:tgtEl>
                                      </p:cBhvr>
                                    </p:animEffect>
                                  </p:childTnLst>
                                  <p:subTnLst>
                                    <p:audio>
                                      <p:cMediaNode>
                                        <p:cTn display="0" masterRel="sameClick">
                                          <p:stCondLst>
                                            <p:cond evt="begin" delay="0">
                                              <p:tn val="431"/>
                                            </p:cond>
                                          </p:stCondLst>
                                          <p:endCondLst>
                                            <p:cond evt="onStopAudio" delay="0">
                                              <p:tgtEl>
                                                <p:sldTgt/>
                                              </p:tgtEl>
                                            </p:cond>
                                          </p:endCondLst>
                                        </p:cTn>
                                        <p:tgtEl>
                                          <p:sndTgt r:embed="rId2" name="hammer.wav"/>
                                        </p:tgtEl>
                                      </p:cMediaNode>
                                    </p:audio>
                                  </p:subTnLst>
                                </p:cTn>
                              </p:par>
                            </p:childTnLst>
                          </p:cTn>
                        </p:par>
                        <p:par>
                          <p:cTn id="436" fill="hold" nodeType="afterGroup">
                            <p:stCondLst>
                              <p:cond delay="40500"/>
                            </p:stCondLst>
                            <p:childTnLst>
                              <p:par>
                                <p:cTn id="437" presetID="4" presetClass="exit" presetSubtype="16" fill="hold" nodeType="afterEffect">
                                  <p:stCondLst>
                                    <p:cond delay="0"/>
                                  </p:stCondLst>
                                  <p:childTnLst>
                                    <p:animEffect transition="out" filter="box(in)">
                                      <p:cBhvr>
                                        <p:cTn id="438" dur="500"/>
                                        <p:tgtEl>
                                          <p:spTgt spid="61487"/>
                                        </p:tgtEl>
                                      </p:cBhvr>
                                    </p:animEffect>
                                    <p:set>
                                      <p:cBhvr>
                                        <p:cTn id="439" dur="1" fill="hold">
                                          <p:stCondLst>
                                            <p:cond delay="499"/>
                                          </p:stCondLst>
                                        </p:cTn>
                                        <p:tgtEl>
                                          <p:spTgt spid="61487"/>
                                        </p:tgtEl>
                                        <p:attrNameLst>
                                          <p:attrName>style.visibility</p:attrName>
                                        </p:attrNameLst>
                                      </p:cBhvr>
                                      <p:to>
                                        <p:strVal val="hidden"/>
                                      </p:to>
                                    </p:set>
                                  </p:childTnLst>
                                </p:cTn>
                              </p:par>
                            </p:childTnLst>
                          </p:cTn>
                        </p:par>
                        <p:par>
                          <p:cTn id="440" fill="hold" nodeType="afterGroup">
                            <p:stCondLst>
                              <p:cond delay="41000"/>
                            </p:stCondLst>
                            <p:childTnLst>
                              <p:par>
                                <p:cTn id="441" presetID="53" presetClass="entr" presetSubtype="0" fill="hold" nodeType="afterEffect">
                                  <p:stCondLst>
                                    <p:cond delay="0"/>
                                  </p:stCondLst>
                                  <p:childTnLst>
                                    <p:set>
                                      <p:cBhvr>
                                        <p:cTn id="442" dur="1" fill="hold">
                                          <p:stCondLst>
                                            <p:cond delay="0"/>
                                          </p:stCondLst>
                                        </p:cTn>
                                        <p:tgtEl>
                                          <p:spTgt spid="61488"/>
                                        </p:tgtEl>
                                        <p:attrNameLst>
                                          <p:attrName>style.visibility</p:attrName>
                                        </p:attrNameLst>
                                      </p:cBhvr>
                                      <p:to>
                                        <p:strVal val="visible"/>
                                      </p:to>
                                    </p:set>
                                    <p:anim calcmode="lin" valueType="num">
                                      <p:cBhvr>
                                        <p:cTn id="443" dur="500" fill="hold"/>
                                        <p:tgtEl>
                                          <p:spTgt spid="61488"/>
                                        </p:tgtEl>
                                        <p:attrNameLst>
                                          <p:attrName>ppt_w</p:attrName>
                                        </p:attrNameLst>
                                      </p:cBhvr>
                                      <p:tavLst>
                                        <p:tav tm="0">
                                          <p:val>
                                            <p:fltVal val="0"/>
                                          </p:val>
                                        </p:tav>
                                        <p:tav tm="100000">
                                          <p:val>
                                            <p:strVal val="#ppt_w"/>
                                          </p:val>
                                        </p:tav>
                                      </p:tavLst>
                                    </p:anim>
                                    <p:anim calcmode="lin" valueType="num">
                                      <p:cBhvr>
                                        <p:cTn id="444" dur="500" fill="hold"/>
                                        <p:tgtEl>
                                          <p:spTgt spid="61488"/>
                                        </p:tgtEl>
                                        <p:attrNameLst>
                                          <p:attrName>ppt_h</p:attrName>
                                        </p:attrNameLst>
                                      </p:cBhvr>
                                      <p:tavLst>
                                        <p:tav tm="0">
                                          <p:val>
                                            <p:fltVal val="0"/>
                                          </p:val>
                                        </p:tav>
                                        <p:tav tm="100000">
                                          <p:val>
                                            <p:strVal val="#ppt_h"/>
                                          </p:val>
                                        </p:tav>
                                      </p:tavLst>
                                    </p:anim>
                                    <p:animEffect transition="in" filter="fade">
                                      <p:cBhvr>
                                        <p:cTn id="445" dur="500"/>
                                        <p:tgtEl>
                                          <p:spTgt spid="61488"/>
                                        </p:tgtEl>
                                      </p:cBhvr>
                                    </p:animEffect>
                                  </p:childTnLst>
                                  <p:subTnLst>
                                    <p:audio>
                                      <p:cMediaNode>
                                        <p:cTn display="0" masterRel="sameClick">
                                          <p:stCondLst>
                                            <p:cond evt="begin" delay="0">
                                              <p:tn val="441"/>
                                            </p:cond>
                                          </p:stCondLst>
                                          <p:endCondLst>
                                            <p:cond evt="onStopAudio" delay="0">
                                              <p:tgtEl>
                                                <p:sldTgt/>
                                              </p:tgtEl>
                                            </p:cond>
                                          </p:endCondLst>
                                        </p:cTn>
                                        <p:tgtEl>
                                          <p:sndTgt r:embed="rId2" name="hammer.wav"/>
                                        </p:tgtEl>
                                      </p:cMediaNode>
                                    </p:audio>
                                  </p:subTnLst>
                                </p:cTn>
                              </p:par>
                            </p:childTnLst>
                          </p:cTn>
                        </p:par>
                        <p:par>
                          <p:cTn id="446" fill="hold" nodeType="afterGroup">
                            <p:stCondLst>
                              <p:cond delay="41500"/>
                            </p:stCondLst>
                            <p:childTnLst>
                              <p:par>
                                <p:cTn id="447" presetID="4" presetClass="exit" presetSubtype="16" fill="hold" nodeType="afterEffect">
                                  <p:stCondLst>
                                    <p:cond delay="0"/>
                                  </p:stCondLst>
                                  <p:childTnLst>
                                    <p:animEffect transition="out" filter="box(in)">
                                      <p:cBhvr>
                                        <p:cTn id="448" dur="500"/>
                                        <p:tgtEl>
                                          <p:spTgt spid="61488"/>
                                        </p:tgtEl>
                                      </p:cBhvr>
                                    </p:animEffect>
                                    <p:set>
                                      <p:cBhvr>
                                        <p:cTn id="449" dur="1" fill="hold">
                                          <p:stCondLst>
                                            <p:cond delay="499"/>
                                          </p:stCondLst>
                                        </p:cTn>
                                        <p:tgtEl>
                                          <p:spTgt spid="61488"/>
                                        </p:tgtEl>
                                        <p:attrNameLst>
                                          <p:attrName>style.visibility</p:attrName>
                                        </p:attrNameLst>
                                      </p:cBhvr>
                                      <p:to>
                                        <p:strVal val="hidden"/>
                                      </p:to>
                                    </p:set>
                                  </p:childTnLst>
                                </p:cTn>
                              </p:par>
                            </p:childTnLst>
                          </p:cTn>
                        </p:par>
                        <p:par>
                          <p:cTn id="450" fill="hold" nodeType="afterGroup">
                            <p:stCondLst>
                              <p:cond delay="42000"/>
                            </p:stCondLst>
                            <p:childTnLst>
                              <p:par>
                                <p:cTn id="451" presetID="53" presetClass="entr" presetSubtype="0" fill="hold" nodeType="afterEffect">
                                  <p:stCondLst>
                                    <p:cond delay="0"/>
                                  </p:stCondLst>
                                  <p:childTnLst>
                                    <p:set>
                                      <p:cBhvr>
                                        <p:cTn id="452" dur="1" fill="hold">
                                          <p:stCondLst>
                                            <p:cond delay="0"/>
                                          </p:stCondLst>
                                        </p:cTn>
                                        <p:tgtEl>
                                          <p:spTgt spid="61489"/>
                                        </p:tgtEl>
                                        <p:attrNameLst>
                                          <p:attrName>style.visibility</p:attrName>
                                        </p:attrNameLst>
                                      </p:cBhvr>
                                      <p:to>
                                        <p:strVal val="visible"/>
                                      </p:to>
                                    </p:set>
                                    <p:anim calcmode="lin" valueType="num">
                                      <p:cBhvr>
                                        <p:cTn id="453" dur="500" fill="hold"/>
                                        <p:tgtEl>
                                          <p:spTgt spid="61489"/>
                                        </p:tgtEl>
                                        <p:attrNameLst>
                                          <p:attrName>ppt_w</p:attrName>
                                        </p:attrNameLst>
                                      </p:cBhvr>
                                      <p:tavLst>
                                        <p:tav tm="0">
                                          <p:val>
                                            <p:fltVal val="0"/>
                                          </p:val>
                                        </p:tav>
                                        <p:tav tm="100000">
                                          <p:val>
                                            <p:strVal val="#ppt_w"/>
                                          </p:val>
                                        </p:tav>
                                      </p:tavLst>
                                    </p:anim>
                                    <p:anim calcmode="lin" valueType="num">
                                      <p:cBhvr>
                                        <p:cTn id="454" dur="500" fill="hold"/>
                                        <p:tgtEl>
                                          <p:spTgt spid="61489"/>
                                        </p:tgtEl>
                                        <p:attrNameLst>
                                          <p:attrName>ppt_h</p:attrName>
                                        </p:attrNameLst>
                                      </p:cBhvr>
                                      <p:tavLst>
                                        <p:tav tm="0">
                                          <p:val>
                                            <p:fltVal val="0"/>
                                          </p:val>
                                        </p:tav>
                                        <p:tav tm="100000">
                                          <p:val>
                                            <p:strVal val="#ppt_h"/>
                                          </p:val>
                                        </p:tav>
                                      </p:tavLst>
                                    </p:anim>
                                    <p:animEffect transition="in" filter="fade">
                                      <p:cBhvr>
                                        <p:cTn id="455" dur="500"/>
                                        <p:tgtEl>
                                          <p:spTgt spid="61489"/>
                                        </p:tgtEl>
                                      </p:cBhvr>
                                    </p:animEffect>
                                  </p:childTnLst>
                                  <p:subTnLst>
                                    <p:audio>
                                      <p:cMediaNode>
                                        <p:cTn display="0" masterRel="sameClick">
                                          <p:stCondLst>
                                            <p:cond evt="begin" delay="0">
                                              <p:tn val="451"/>
                                            </p:cond>
                                          </p:stCondLst>
                                          <p:endCondLst>
                                            <p:cond evt="onStopAudio" delay="0">
                                              <p:tgtEl>
                                                <p:sldTgt/>
                                              </p:tgtEl>
                                            </p:cond>
                                          </p:endCondLst>
                                        </p:cTn>
                                        <p:tgtEl>
                                          <p:sndTgt r:embed="rId2" name="hammer.wav"/>
                                        </p:tgtEl>
                                      </p:cMediaNode>
                                    </p:audio>
                                  </p:subTnLst>
                                </p:cTn>
                              </p:par>
                            </p:childTnLst>
                          </p:cTn>
                        </p:par>
                        <p:par>
                          <p:cTn id="456" fill="hold" nodeType="afterGroup">
                            <p:stCondLst>
                              <p:cond delay="42500"/>
                            </p:stCondLst>
                            <p:childTnLst>
                              <p:par>
                                <p:cTn id="457" presetID="4" presetClass="exit" presetSubtype="16" fill="hold" nodeType="afterEffect">
                                  <p:stCondLst>
                                    <p:cond delay="0"/>
                                  </p:stCondLst>
                                  <p:childTnLst>
                                    <p:animEffect transition="out" filter="box(in)">
                                      <p:cBhvr>
                                        <p:cTn id="458" dur="500"/>
                                        <p:tgtEl>
                                          <p:spTgt spid="61489"/>
                                        </p:tgtEl>
                                      </p:cBhvr>
                                    </p:animEffect>
                                    <p:set>
                                      <p:cBhvr>
                                        <p:cTn id="459" dur="1" fill="hold">
                                          <p:stCondLst>
                                            <p:cond delay="499"/>
                                          </p:stCondLst>
                                        </p:cTn>
                                        <p:tgtEl>
                                          <p:spTgt spid="61489"/>
                                        </p:tgtEl>
                                        <p:attrNameLst>
                                          <p:attrName>style.visibility</p:attrName>
                                        </p:attrNameLst>
                                      </p:cBhvr>
                                      <p:to>
                                        <p:strVal val="hidden"/>
                                      </p:to>
                                    </p:set>
                                  </p:childTnLst>
                                </p:cTn>
                              </p:par>
                            </p:childTnLst>
                          </p:cTn>
                        </p:par>
                        <p:par>
                          <p:cTn id="460" fill="hold" nodeType="afterGroup">
                            <p:stCondLst>
                              <p:cond delay="43000"/>
                            </p:stCondLst>
                            <p:childTnLst>
                              <p:par>
                                <p:cTn id="461" presetID="53" presetClass="entr" presetSubtype="0" fill="hold" nodeType="afterEffect">
                                  <p:stCondLst>
                                    <p:cond delay="0"/>
                                  </p:stCondLst>
                                  <p:childTnLst>
                                    <p:set>
                                      <p:cBhvr>
                                        <p:cTn id="462" dur="1" fill="hold">
                                          <p:stCondLst>
                                            <p:cond delay="0"/>
                                          </p:stCondLst>
                                        </p:cTn>
                                        <p:tgtEl>
                                          <p:spTgt spid="61490"/>
                                        </p:tgtEl>
                                        <p:attrNameLst>
                                          <p:attrName>style.visibility</p:attrName>
                                        </p:attrNameLst>
                                      </p:cBhvr>
                                      <p:to>
                                        <p:strVal val="visible"/>
                                      </p:to>
                                    </p:set>
                                    <p:anim calcmode="lin" valueType="num">
                                      <p:cBhvr>
                                        <p:cTn id="463" dur="500" fill="hold"/>
                                        <p:tgtEl>
                                          <p:spTgt spid="61490"/>
                                        </p:tgtEl>
                                        <p:attrNameLst>
                                          <p:attrName>ppt_w</p:attrName>
                                        </p:attrNameLst>
                                      </p:cBhvr>
                                      <p:tavLst>
                                        <p:tav tm="0">
                                          <p:val>
                                            <p:fltVal val="0"/>
                                          </p:val>
                                        </p:tav>
                                        <p:tav tm="100000">
                                          <p:val>
                                            <p:strVal val="#ppt_w"/>
                                          </p:val>
                                        </p:tav>
                                      </p:tavLst>
                                    </p:anim>
                                    <p:anim calcmode="lin" valueType="num">
                                      <p:cBhvr>
                                        <p:cTn id="464" dur="500" fill="hold"/>
                                        <p:tgtEl>
                                          <p:spTgt spid="61490"/>
                                        </p:tgtEl>
                                        <p:attrNameLst>
                                          <p:attrName>ppt_h</p:attrName>
                                        </p:attrNameLst>
                                      </p:cBhvr>
                                      <p:tavLst>
                                        <p:tav tm="0">
                                          <p:val>
                                            <p:fltVal val="0"/>
                                          </p:val>
                                        </p:tav>
                                        <p:tav tm="100000">
                                          <p:val>
                                            <p:strVal val="#ppt_h"/>
                                          </p:val>
                                        </p:tav>
                                      </p:tavLst>
                                    </p:anim>
                                    <p:animEffect transition="in" filter="fade">
                                      <p:cBhvr>
                                        <p:cTn id="465" dur="500"/>
                                        <p:tgtEl>
                                          <p:spTgt spid="61490"/>
                                        </p:tgtEl>
                                      </p:cBhvr>
                                    </p:animEffect>
                                  </p:childTnLst>
                                  <p:subTnLst>
                                    <p:audio>
                                      <p:cMediaNode>
                                        <p:cTn display="0" masterRel="sameClick">
                                          <p:stCondLst>
                                            <p:cond evt="begin" delay="0">
                                              <p:tn val="461"/>
                                            </p:cond>
                                          </p:stCondLst>
                                          <p:endCondLst>
                                            <p:cond evt="onStopAudio" delay="0">
                                              <p:tgtEl>
                                                <p:sldTgt/>
                                              </p:tgtEl>
                                            </p:cond>
                                          </p:endCondLst>
                                        </p:cTn>
                                        <p:tgtEl>
                                          <p:sndTgt r:embed="rId2" name="hammer.wav"/>
                                        </p:tgtEl>
                                      </p:cMediaNode>
                                    </p:audio>
                                  </p:subTnLst>
                                </p:cTn>
                              </p:par>
                            </p:childTnLst>
                          </p:cTn>
                        </p:par>
                        <p:par>
                          <p:cTn id="466" fill="hold" nodeType="afterGroup">
                            <p:stCondLst>
                              <p:cond delay="43500"/>
                            </p:stCondLst>
                            <p:childTnLst>
                              <p:par>
                                <p:cTn id="467" presetID="4" presetClass="exit" presetSubtype="16" fill="hold" nodeType="afterEffect">
                                  <p:stCondLst>
                                    <p:cond delay="0"/>
                                  </p:stCondLst>
                                  <p:childTnLst>
                                    <p:animEffect transition="out" filter="box(in)">
                                      <p:cBhvr>
                                        <p:cTn id="468" dur="500"/>
                                        <p:tgtEl>
                                          <p:spTgt spid="61490"/>
                                        </p:tgtEl>
                                      </p:cBhvr>
                                    </p:animEffect>
                                    <p:set>
                                      <p:cBhvr>
                                        <p:cTn id="469" dur="1" fill="hold">
                                          <p:stCondLst>
                                            <p:cond delay="499"/>
                                          </p:stCondLst>
                                        </p:cTn>
                                        <p:tgtEl>
                                          <p:spTgt spid="61490"/>
                                        </p:tgtEl>
                                        <p:attrNameLst>
                                          <p:attrName>style.visibility</p:attrName>
                                        </p:attrNameLst>
                                      </p:cBhvr>
                                      <p:to>
                                        <p:strVal val="hidden"/>
                                      </p:to>
                                    </p:set>
                                  </p:childTnLst>
                                </p:cTn>
                              </p:par>
                            </p:childTnLst>
                          </p:cTn>
                        </p:par>
                        <p:par>
                          <p:cTn id="470" fill="hold" nodeType="afterGroup">
                            <p:stCondLst>
                              <p:cond delay="44000"/>
                            </p:stCondLst>
                            <p:childTnLst>
                              <p:par>
                                <p:cTn id="471" presetID="53" presetClass="entr" presetSubtype="0" fill="hold" nodeType="afterEffect">
                                  <p:stCondLst>
                                    <p:cond delay="0"/>
                                  </p:stCondLst>
                                  <p:childTnLst>
                                    <p:set>
                                      <p:cBhvr>
                                        <p:cTn id="472" dur="1" fill="hold">
                                          <p:stCondLst>
                                            <p:cond delay="0"/>
                                          </p:stCondLst>
                                        </p:cTn>
                                        <p:tgtEl>
                                          <p:spTgt spid="61491"/>
                                        </p:tgtEl>
                                        <p:attrNameLst>
                                          <p:attrName>style.visibility</p:attrName>
                                        </p:attrNameLst>
                                      </p:cBhvr>
                                      <p:to>
                                        <p:strVal val="visible"/>
                                      </p:to>
                                    </p:set>
                                    <p:anim calcmode="lin" valueType="num">
                                      <p:cBhvr>
                                        <p:cTn id="473" dur="500" fill="hold"/>
                                        <p:tgtEl>
                                          <p:spTgt spid="61491"/>
                                        </p:tgtEl>
                                        <p:attrNameLst>
                                          <p:attrName>ppt_w</p:attrName>
                                        </p:attrNameLst>
                                      </p:cBhvr>
                                      <p:tavLst>
                                        <p:tav tm="0">
                                          <p:val>
                                            <p:fltVal val="0"/>
                                          </p:val>
                                        </p:tav>
                                        <p:tav tm="100000">
                                          <p:val>
                                            <p:strVal val="#ppt_w"/>
                                          </p:val>
                                        </p:tav>
                                      </p:tavLst>
                                    </p:anim>
                                    <p:anim calcmode="lin" valueType="num">
                                      <p:cBhvr>
                                        <p:cTn id="474" dur="500" fill="hold"/>
                                        <p:tgtEl>
                                          <p:spTgt spid="61491"/>
                                        </p:tgtEl>
                                        <p:attrNameLst>
                                          <p:attrName>ppt_h</p:attrName>
                                        </p:attrNameLst>
                                      </p:cBhvr>
                                      <p:tavLst>
                                        <p:tav tm="0">
                                          <p:val>
                                            <p:fltVal val="0"/>
                                          </p:val>
                                        </p:tav>
                                        <p:tav tm="100000">
                                          <p:val>
                                            <p:strVal val="#ppt_h"/>
                                          </p:val>
                                        </p:tav>
                                      </p:tavLst>
                                    </p:anim>
                                    <p:animEffect transition="in" filter="fade">
                                      <p:cBhvr>
                                        <p:cTn id="475" dur="500"/>
                                        <p:tgtEl>
                                          <p:spTgt spid="61491"/>
                                        </p:tgtEl>
                                      </p:cBhvr>
                                    </p:animEffect>
                                  </p:childTnLst>
                                  <p:subTnLst>
                                    <p:audio>
                                      <p:cMediaNode>
                                        <p:cTn display="0" masterRel="sameClick">
                                          <p:stCondLst>
                                            <p:cond evt="begin" delay="0">
                                              <p:tn val="471"/>
                                            </p:cond>
                                          </p:stCondLst>
                                          <p:endCondLst>
                                            <p:cond evt="onStopAudio" delay="0">
                                              <p:tgtEl>
                                                <p:sldTgt/>
                                              </p:tgtEl>
                                            </p:cond>
                                          </p:endCondLst>
                                        </p:cTn>
                                        <p:tgtEl>
                                          <p:sndTgt r:embed="rId2" name="hammer.wav"/>
                                        </p:tgtEl>
                                      </p:cMediaNode>
                                    </p:audio>
                                  </p:subTnLst>
                                </p:cTn>
                              </p:par>
                            </p:childTnLst>
                          </p:cTn>
                        </p:par>
                        <p:par>
                          <p:cTn id="476" fill="hold" nodeType="afterGroup">
                            <p:stCondLst>
                              <p:cond delay="44500"/>
                            </p:stCondLst>
                            <p:childTnLst>
                              <p:par>
                                <p:cTn id="477" presetID="4" presetClass="exit" presetSubtype="16" fill="hold" nodeType="afterEffect">
                                  <p:stCondLst>
                                    <p:cond delay="0"/>
                                  </p:stCondLst>
                                  <p:childTnLst>
                                    <p:animEffect transition="out" filter="box(in)">
                                      <p:cBhvr>
                                        <p:cTn id="478" dur="500"/>
                                        <p:tgtEl>
                                          <p:spTgt spid="61491"/>
                                        </p:tgtEl>
                                      </p:cBhvr>
                                    </p:animEffect>
                                    <p:set>
                                      <p:cBhvr>
                                        <p:cTn id="479" dur="1" fill="hold">
                                          <p:stCondLst>
                                            <p:cond delay="499"/>
                                          </p:stCondLst>
                                        </p:cTn>
                                        <p:tgtEl>
                                          <p:spTgt spid="61491"/>
                                        </p:tgtEl>
                                        <p:attrNameLst>
                                          <p:attrName>style.visibility</p:attrName>
                                        </p:attrNameLst>
                                      </p:cBhvr>
                                      <p:to>
                                        <p:strVal val="hidden"/>
                                      </p:to>
                                    </p:set>
                                  </p:childTnLst>
                                </p:cTn>
                              </p:par>
                            </p:childTnLst>
                          </p:cTn>
                        </p:par>
                        <p:par>
                          <p:cTn id="480" fill="hold" nodeType="afterGroup">
                            <p:stCondLst>
                              <p:cond delay="45000"/>
                            </p:stCondLst>
                            <p:childTnLst>
                              <p:par>
                                <p:cTn id="481" presetID="53" presetClass="entr" presetSubtype="0" fill="hold" nodeType="afterEffect">
                                  <p:stCondLst>
                                    <p:cond delay="0"/>
                                  </p:stCondLst>
                                  <p:childTnLst>
                                    <p:set>
                                      <p:cBhvr>
                                        <p:cTn id="482" dur="1" fill="hold">
                                          <p:stCondLst>
                                            <p:cond delay="0"/>
                                          </p:stCondLst>
                                        </p:cTn>
                                        <p:tgtEl>
                                          <p:spTgt spid="61492"/>
                                        </p:tgtEl>
                                        <p:attrNameLst>
                                          <p:attrName>style.visibility</p:attrName>
                                        </p:attrNameLst>
                                      </p:cBhvr>
                                      <p:to>
                                        <p:strVal val="visible"/>
                                      </p:to>
                                    </p:set>
                                    <p:anim calcmode="lin" valueType="num">
                                      <p:cBhvr>
                                        <p:cTn id="483" dur="500" fill="hold"/>
                                        <p:tgtEl>
                                          <p:spTgt spid="61492"/>
                                        </p:tgtEl>
                                        <p:attrNameLst>
                                          <p:attrName>ppt_w</p:attrName>
                                        </p:attrNameLst>
                                      </p:cBhvr>
                                      <p:tavLst>
                                        <p:tav tm="0">
                                          <p:val>
                                            <p:fltVal val="0"/>
                                          </p:val>
                                        </p:tav>
                                        <p:tav tm="100000">
                                          <p:val>
                                            <p:strVal val="#ppt_w"/>
                                          </p:val>
                                        </p:tav>
                                      </p:tavLst>
                                    </p:anim>
                                    <p:anim calcmode="lin" valueType="num">
                                      <p:cBhvr>
                                        <p:cTn id="484" dur="500" fill="hold"/>
                                        <p:tgtEl>
                                          <p:spTgt spid="61492"/>
                                        </p:tgtEl>
                                        <p:attrNameLst>
                                          <p:attrName>ppt_h</p:attrName>
                                        </p:attrNameLst>
                                      </p:cBhvr>
                                      <p:tavLst>
                                        <p:tav tm="0">
                                          <p:val>
                                            <p:fltVal val="0"/>
                                          </p:val>
                                        </p:tav>
                                        <p:tav tm="100000">
                                          <p:val>
                                            <p:strVal val="#ppt_h"/>
                                          </p:val>
                                        </p:tav>
                                      </p:tavLst>
                                    </p:anim>
                                    <p:animEffect transition="in" filter="fade">
                                      <p:cBhvr>
                                        <p:cTn id="485" dur="500"/>
                                        <p:tgtEl>
                                          <p:spTgt spid="61492"/>
                                        </p:tgtEl>
                                      </p:cBhvr>
                                    </p:animEffect>
                                  </p:childTnLst>
                                  <p:subTnLst>
                                    <p:audio>
                                      <p:cMediaNode>
                                        <p:cTn display="0" masterRel="sameClick">
                                          <p:stCondLst>
                                            <p:cond evt="begin" delay="0">
                                              <p:tn val="481"/>
                                            </p:cond>
                                          </p:stCondLst>
                                          <p:endCondLst>
                                            <p:cond evt="onStopAudio" delay="0">
                                              <p:tgtEl>
                                                <p:sldTgt/>
                                              </p:tgtEl>
                                            </p:cond>
                                          </p:endCondLst>
                                        </p:cTn>
                                        <p:tgtEl>
                                          <p:sndTgt r:embed="rId2" name="hammer.wav"/>
                                        </p:tgtEl>
                                      </p:cMediaNode>
                                    </p:audio>
                                  </p:subTnLst>
                                </p:cTn>
                              </p:par>
                            </p:childTnLst>
                          </p:cTn>
                        </p:par>
                        <p:par>
                          <p:cTn id="486" fill="hold" nodeType="afterGroup">
                            <p:stCondLst>
                              <p:cond delay="45500"/>
                            </p:stCondLst>
                            <p:childTnLst>
                              <p:par>
                                <p:cTn id="487" presetID="4" presetClass="exit" presetSubtype="16" fill="hold" nodeType="afterEffect">
                                  <p:stCondLst>
                                    <p:cond delay="0"/>
                                  </p:stCondLst>
                                  <p:childTnLst>
                                    <p:animEffect transition="out" filter="box(in)">
                                      <p:cBhvr>
                                        <p:cTn id="488" dur="500"/>
                                        <p:tgtEl>
                                          <p:spTgt spid="61492"/>
                                        </p:tgtEl>
                                      </p:cBhvr>
                                    </p:animEffect>
                                    <p:set>
                                      <p:cBhvr>
                                        <p:cTn id="489" dur="1" fill="hold">
                                          <p:stCondLst>
                                            <p:cond delay="499"/>
                                          </p:stCondLst>
                                        </p:cTn>
                                        <p:tgtEl>
                                          <p:spTgt spid="61492"/>
                                        </p:tgtEl>
                                        <p:attrNameLst>
                                          <p:attrName>style.visibility</p:attrName>
                                        </p:attrNameLst>
                                      </p:cBhvr>
                                      <p:to>
                                        <p:strVal val="hidden"/>
                                      </p:to>
                                    </p:set>
                                  </p:childTnLst>
                                </p:cTn>
                              </p:par>
                            </p:childTnLst>
                          </p:cTn>
                        </p:par>
                        <p:par>
                          <p:cTn id="490" fill="hold" nodeType="afterGroup">
                            <p:stCondLst>
                              <p:cond delay="46000"/>
                            </p:stCondLst>
                            <p:childTnLst>
                              <p:par>
                                <p:cTn id="491" presetID="53" presetClass="entr" presetSubtype="0" fill="hold" nodeType="afterEffect">
                                  <p:stCondLst>
                                    <p:cond delay="0"/>
                                  </p:stCondLst>
                                  <p:childTnLst>
                                    <p:set>
                                      <p:cBhvr>
                                        <p:cTn id="492" dur="1" fill="hold">
                                          <p:stCondLst>
                                            <p:cond delay="0"/>
                                          </p:stCondLst>
                                        </p:cTn>
                                        <p:tgtEl>
                                          <p:spTgt spid="61493"/>
                                        </p:tgtEl>
                                        <p:attrNameLst>
                                          <p:attrName>style.visibility</p:attrName>
                                        </p:attrNameLst>
                                      </p:cBhvr>
                                      <p:to>
                                        <p:strVal val="visible"/>
                                      </p:to>
                                    </p:set>
                                    <p:anim calcmode="lin" valueType="num">
                                      <p:cBhvr>
                                        <p:cTn id="493" dur="500" fill="hold"/>
                                        <p:tgtEl>
                                          <p:spTgt spid="61493"/>
                                        </p:tgtEl>
                                        <p:attrNameLst>
                                          <p:attrName>ppt_w</p:attrName>
                                        </p:attrNameLst>
                                      </p:cBhvr>
                                      <p:tavLst>
                                        <p:tav tm="0">
                                          <p:val>
                                            <p:fltVal val="0"/>
                                          </p:val>
                                        </p:tav>
                                        <p:tav tm="100000">
                                          <p:val>
                                            <p:strVal val="#ppt_w"/>
                                          </p:val>
                                        </p:tav>
                                      </p:tavLst>
                                    </p:anim>
                                    <p:anim calcmode="lin" valueType="num">
                                      <p:cBhvr>
                                        <p:cTn id="494" dur="500" fill="hold"/>
                                        <p:tgtEl>
                                          <p:spTgt spid="61493"/>
                                        </p:tgtEl>
                                        <p:attrNameLst>
                                          <p:attrName>ppt_h</p:attrName>
                                        </p:attrNameLst>
                                      </p:cBhvr>
                                      <p:tavLst>
                                        <p:tav tm="0">
                                          <p:val>
                                            <p:fltVal val="0"/>
                                          </p:val>
                                        </p:tav>
                                        <p:tav tm="100000">
                                          <p:val>
                                            <p:strVal val="#ppt_h"/>
                                          </p:val>
                                        </p:tav>
                                      </p:tavLst>
                                    </p:anim>
                                    <p:animEffect transition="in" filter="fade">
                                      <p:cBhvr>
                                        <p:cTn id="495" dur="500"/>
                                        <p:tgtEl>
                                          <p:spTgt spid="61493"/>
                                        </p:tgtEl>
                                      </p:cBhvr>
                                    </p:animEffect>
                                  </p:childTnLst>
                                  <p:subTnLst>
                                    <p:audio>
                                      <p:cMediaNode>
                                        <p:cTn display="0" masterRel="sameClick">
                                          <p:stCondLst>
                                            <p:cond evt="begin" delay="0">
                                              <p:tn val="491"/>
                                            </p:cond>
                                          </p:stCondLst>
                                          <p:endCondLst>
                                            <p:cond evt="onStopAudio" delay="0">
                                              <p:tgtEl>
                                                <p:sldTgt/>
                                              </p:tgtEl>
                                            </p:cond>
                                          </p:endCondLst>
                                        </p:cTn>
                                        <p:tgtEl>
                                          <p:sndTgt r:embed="rId2" name="hammer.wav"/>
                                        </p:tgtEl>
                                      </p:cMediaNode>
                                    </p:audio>
                                  </p:subTnLst>
                                </p:cTn>
                              </p:par>
                            </p:childTnLst>
                          </p:cTn>
                        </p:par>
                        <p:par>
                          <p:cTn id="496" fill="hold" nodeType="afterGroup">
                            <p:stCondLst>
                              <p:cond delay="46500"/>
                            </p:stCondLst>
                            <p:childTnLst>
                              <p:par>
                                <p:cTn id="497" presetID="4" presetClass="exit" presetSubtype="16" fill="hold" nodeType="afterEffect">
                                  <p:stCondLst>
                                    <p:cond delay="0"/>
                                  </p:stCondLst>
                                  <p:childTnLst>
                                    <p:animEffect transition="out" filter="box(in)">
                                      <p:cBhvr>
                                        <p:cTn id="498" dur="500"/>
                                        <p:tgtEl>
                                          <p:spTgt spid="61493"/>
                                        </p:tgtEl>
                                      </p:cBhvr>
                                    </p:animEffect>
                                    <p:set>
                                      <p:cBhvr>
                                        <p:cTn id="499" dur="1" fill="hold">
                                          <p:stCondLst>
                                            <p:cond delay="499"/>
                                          </p:stCondLst>
                                        </p:cTn>
                                        <p:tgtEl>
                                          <p:spTgt spid="61493"/>
                                        </p:tgtEl>
                                        <p:attrNameLst>
                                          <p:attrName>style.visibility</p:attrName>
                                        </p:attrNameLst>
                                      </p:cBhvr>
                                      <p:to>
                                        <p:strVal val="hidden"/>
                                      </p:to>
                                    </p:set>
                                  </p:childTnLst>
                                </p:cTn>
                              </p:par>
                            </p:childTnLst>
                          </p:cTn>
                        </p:par>
                        <p:par>
                          <p:cTn id="500" fill="hold" nodeType="afterGroup">
                            <p:stCondLst>
                              <p:cond delay="47000"/>
                            </p:stCondLst>
                            <p:childTnLst>
                              <p:par>
                                <p:cTn id="501" presetID="53" presetClass="entr" presetSubtype="0" fill="hold" nodeType="afterEffect">
                                  <p:stCondLst>
                                    <p:cond delay="0"/>
                                  </p:stCondLst>
                                  <p:childTnLst>
                                    <p:set>
                                      <p:cBhvr>
                                        <p:cTn id="502" dur="1" fill="hold">
                                          <p:stCondLst>
                                            <p:cond delay="0"/>
                                          </p:stCondLst>
                                        </p:cTn>
                                        <p:tgtEl>
                                          <p:spTgt spid="61494"/>
                                        </p:tgtEl>
                                        <p:attrNameLst>
                                          <p:attrName>style.visibility</p:attrName>
                                        </p:attrNameLst>
                                      </p:cBhvr>
                                      <p:to>
                                        <p:strVal val="visible"/>
                                      </p:to>
                                    </p:set>
                                    <p:anim calcmode="lin" valueType="num">
                                      <p:cBhvr>
                                        <p:cTn id="503" dur="500" fill="hold"/>
                                        <p:tgtEl>
                                          <p:spTgt spid="61494"/>
                                        </p:tgtEl>
                                        <p:attrNameLst>
                                          <p:attrName>ppt_w</p:attrName>
                                        </p:attrNameLst>
                                      </p:cBhvr>
                                      <p:tavLst>
                                        <p:tav tm="0">
                                          <p:val>
                                            <p:fltVal val="0"/>
                                          </p:val>
                                        </p:tav>
                                        <p:tav tm="100000">
                                          <p:val>
                                            <p:strVal val="#ppt_w"/>
                                          </p:val>
                                        </p:tav>
                                      </p:tavLst>
                                    </p:anim>
                                    <p:anim calcmode="lin" valueType="num">
                                      <p:cBhvr>
                                        <p:cTn id="504" dur="500" fill="hold"/>
                                        <p:tgtEl>
                                          <p:spTgt spid="61494"/>
                                        </p:tgtEl>
                                        <p:attrNameLst>
                                          <p:attrName>ppt_h</p:attrName>
                                        </p:attrNameLst>
                                      </p:cBhvr>
                                      <p:tavLst>
                                        <p:tav tm="0">
                                          <p:val>
                                            <p:fltVal val="0"/>
                                          </p:val>
                                        </p:tav>
                                        <p:tav tm="100000">
                                          <p:val>
                                            <p:strVal val="#ppt_h"/>
                                          </p:val>
                                        </p:tav>
                                      </p:tavLst>
                                    </p:anim>
                                    <p:animEffect transition="in" filter="fade">
                                      <p:cBhvr>
                                        <p:cTn id="505" dur="500"/>
                                        <p:tgtEl>
                                          <p:spTgt spid="61494"/>
                                        </p:tgtEl>
                                      </p:cBhvr>
                                    </p:animEffect>
                                  </p:childTnLst>
                                  <p:subTnLst>
                                    <p:audio>
                                      <p:cMediaNode>
                                        <p:cTn display="0" masterRel="sameClick">
                                          <p:stCondLst>
                                            <p:cond evt="begin" delay="0">
                                              <p:tn val="501"/>
                                            </p:cond>
                                          </p:stCondLst>
                                          <p:endCondLst>
                                            <p:cond evt="onStopAudio" delay="0">
                                              <p:tgtEl>
                                                <p:sldTgt/>
                                              </p:tgtEl>
                                            </p:cond>
                                          </p:endCondLst>
                                        </p:cTn>
                                        <p:tgtEl>
                                          <p:sndTgt r:embed="rId2" name="hammer.wav"/>
                                        </p:tgtEl>
                                      </p:cMediaNode>
                                    </p:audio>
                                  </p:subTnLst>
                                </p:cTn>
                              </p:par>
                            </p:childTnLst>
                          </p:cTn>
                        </p:par>
                        <p:par>
                          <p:cTn id="506" fill="hold" nodeType="afterGroup">
                            <p:stCondLst>
                              <p:cond delay="47500"/>
                            </p:stCondLst>
                            <p:childTnLst>
                              <p:par>
                                <p:cTn id="507" presetID="4" presetClass="exit" presetSubtype="16" fill="hold" nodeType="afterEffect">
                                  <p:stCondLst>
                                    <p:cond delay="0"/>
                                  </p:stCondLst>
                                  <p:childTnLst>
                                    <p:animEffect transition="out" filter="box(in)">
                                      <p:cBhvr>
                                        <p:cTn id="508" dur="500"/>
                                        <p:tgtEl>
                                          <p:spTgt spid="61494"/>
                                        </p:tgtEl>
                                      </p:cBhvr>
                                    </p:animEffect>
                                    <p:set>
                                      <p:cBhvr>
                                        <p:cTn id="509" dur="1" fill="hold">
                                          <p:stCondLst>
                                            <p:cond delay="499"/>
                                          </p:stCondLst>
                                        </p:cTn>
                                        <p:tgtEl>
                                          <p:spTgt spid="61494"/>
                                        </p:tgtEl>
                                        <p:attrNameLst>
                                          <p:attrName>style.visibility</p:attrName>
                                        </p:attrNameLst>
                                      </p:cBhvr>
                                      <p:to>
                                        <p:strVal val="hidden"/>
                                      </p:to>
                                    </p:set>
                                  </p:childTnLst>
                                </p:cTn>
                              </p:par>
                            </p:childTnLst>
                          </p:cTn>
                        </p:par>
                        <p:par>
                          <p:cTn id="510" fill="hold" nodeType="afterGroup">
                            <p:stCondLst>
                              <p:cond delay="48000"/>
                            </p:stCondLst>
                            <p:childTnLst>
                              <p:par>
                                <p:cTn id="511" presetID="53" presetClass="entr" presetSubtype="0" fill="hold" nodeType="afterEffect">
                                  <p:stCondLst>
                                    <p:cond delay="0"/>
                                  </p:stCondLst>
                                  <p:childTnLst>
                                    <p:set>
                                      <p:cBhvr>
                                        <p:cTn id="512" dur="1" fill="hold">
                                          <p:stCondLst>
                                            <p:cond delay="0"/>
                                          </p:stCondLst>
                                        </p:cTn>
                                        <p:tgtEl>
                                          <p:spTgt spid="61495"/>
                                        </p:tgtEl>
                                        <p:attrNameLst>
                                          <p:attrName>style.visibility</p:attrName>
                                        </p:attrNameLst>
                                      </p:cBhvr>
                                      <p:to>
                                        <p:strVal val="visible"/>
                                      </p:to>
                                    </p:set>
                                    <p:anim calcmode="lin" valueType="num">
                                      <p:cBhvr>
                                        <p:cTn id="513" dur="500" fill="hold"/>
                                        <p:tgtEl>
                                          <p:spTgt spid="61495"/>
                                        </p:tgtEl>
                                        <p:attrNameLst>
                                          <p:attrName>ppt_w</p:attrName>
                                        </p:attrNameLst>
                                      </p:cBhvr>
                                      <p:tavLst>
                                        <p:tav tm="0">
                                          <p:val>
                                            <p:fltVal val="0"/>
                                          </p:val>
                                        </p:tav>
                                        <p:tav tm="100000">
                                          <p:val>
                                            <p:strVal val="#ppt_w"/>
                                          </p:val>
                                        </p:tav>
                                      </p:tavLst>
                                    </p:anim>
                                    <p:anim calcmode="lin" valueType="num">
                                      <p:cBhvr>
                                        <p:cTn id="514" dur="500" fill="hold"/>
                                        <p:tgtEl>
                                          <p:spTgt spid="61495"/>
                                        </p:tgtEl>
                                        <p:attrNameLst>
                                          <p:attrName>ppt_h</p:attrName>
                                        </p:attrNameLst>
                                      </p:cBhvr>
                                      <p:tavLst>
                                        <p:tav tm="0">
                                          <p:val>
                                            <p:fltVal val="0"/>
                                          </p:val>
                                        </p:tav>
                                        <p:tav tm="100000">
                                          <p:val>
                                            <p:strVal val="#ppt_h"/>
                                          </p:val>
                                        </p:tav>
                                      </p:tavLst>
                                    </p:anim>
                                    <p:animEffect transition="in" filter="fade">
                                      <p:cBhvr>
                                        <p:cTn id="515" dur="500"/>
                                        <p:tgtEl>
                                          <p:spTgt spid="61495"/>
                                        </p:tgtEl>
                                      </p:cBhvr>
                                    </p:animEffect>
                                  </p:childTnLst>
                                  <p:subTnLst>
                                    <p:audio>
                                      <p:cMediaNode>
                                        <p:cTn display="0" masterRel="sameClick">
                                          <p:stCondLst>
                                            <p:cond evt="begin" delay="0">
                                              <p:tn val="511"/>
                                            </p:cond>
                                          </p:stCondLst>
                                          <p:endCondLst>
                                            <p:cond evt="onStopAudio" delay="0">
                                              <p:tgtEl>
                                                <p:sldTgt/>
                                              </p:tgtEl>
                                            </p:cond>
                                          </p:endCondLst>
                                        </p:cTn>
                                        <p:tgtEl>
                                          <p:sndTgt r:embed="rId2" name="hammer.wav"/>
                                        </p:tgtEl>
                                      </p:cMediaNode>
                                    </p:audio>
                                  </p:subTnLst>
                                </p:cTn>
                              </p:par>
                            </p:childTnLst>
                          </p:cTn>
                        </p:par>
                        <p:par>
                          <p:cTn id="516" fill="hold" nodeType="afterGroup">
                            <p:stCondLst>
                              <p:cond delay="48500"/>
                            </p:stCondLst>
                            <p:childTnLst>
                              <p:par>
                                <p:cTn id="517" presetID="4" presetClass="exit" presetSubtype="16" fill="hold" nodeType="afterEffect">
                                  <p:stCondLst>
                                    <p:cond delay="0"/>
                                  </p:stCondLst>
                                  <p:childTnLst>
                                    <p:animEffect transition="out" filter="box(in)">
                                      <p:cBhvr>
                                        <p:cTn id="518" dur="500"/>
                                        <p:tgtEl>
                                          <p:spTgt spid="61495"/>
                                        </p:tgtEl>
                                      </p:cBhvr>
                                    </p:animEffect>
                                    <p:set>
                                      <p:cBhvr>
                                        <p:cTn id="519" dur="1" fill="hold">
                                          <p:stCondLst>
                                            <p:cond delay="499"/>
                                          </p:stCondLst>
                                        </p:cTn>
                                        <p:tgtEl>
                                          <p:spTgt spid="61495"/>
                                        </p:tgtEl>
                                        <p:attrNameLst>
                                          <p:attrName>style.visibility</p:attrName>
                                        </p:attrNameLst>
                                      </p:cBhvr>
                                      <p:to>
                                        <p:strVal val="hidden"/>
                                      </p:to>
                                    </p:set>
                                  </p:childTnLst>
                                </p:cTn>
                              </p:par>
                            </p:childTnLst>
                          </p:cTn>
                        </p:par>
                        <p:par>
                          <p:cTn id="520" fill="hold" nodeType="afterGroup">
                            <p:stCondLst>
                              <p:cond delay="49000"/>
                            </p:stCondLst>
                            <p:childTnLst>
                              <p:par>
                                <p:cTn id="521" presetID="53" presetClass="entr" presetSubtype="0" fill="hold" nodeType="afterEffect">
                                  <p:stCondLst>
                                    <p:cond delay="0"/>
                                  </p:stCondLst>
                                  <p:childTnLst>
                                    <p:set>
                                      <p:cBhvr>
                                        <p:cTn id="522" dur="1" fill="hold">
                                          <p:stCondLst>
                                            <p:cond delay="0"/>
                                          </p:stCondLst>
                                        </p:cTn>
                                        <p:tgtEl>
                                          <p:spTgt spid="61496"/>
                                        </p:tgtEl>
                                        <p:attrNameLst>
                                          <p:attrName>style.visibility</p:attrName>
                                        </p:attrNameLst>
                                      </p:cBhvr>
                                      <p:to>
                                        <p:strVal val="visible"/>
                                      </p:to>
                                    </p:set>
                                    <p:anim calcmode="lin" valueType="num">
                                      <p:cBhvr>
                                        <p:cTn id="523" dur="500" fill="hold"/>
                                        <p:tgtEl>
                                          <p:spTgt spid="61496"/>
                                        </p:tgtEl>
                                        <p:attrNameLst>
                                          <p:attrName>ppt_w</p:attrName>
                                        </p:attrNameLst>
                                      </p:cBhvr>
                                      <p:tavLst>
                                        <p:tav tm="0">
                                          <p:val>
                                            <p:fltVal val="0"/>
                                          </p:val>
                                        </p:tav>
                                        <p:tav tm="100000">
                                          <p:val>
                                            <p:strVal val="#ppt_w"/>
                                          </p:val>
                                        </p:tav>
                                      </p:tavLst>
                                    </p:anim>
                                    <p:anim calcmode="lin" valueType="num">
                                      <p:cBhvr>
                                        <p:cTn id="524" dur="500" fill="hold"/>
                                        <p:tgtEl>
                                          <p:spTgt spid="61496"/>
                                        </p:tgtEl>
                                        <p:attrNameLst>
                                          <p:attrName>ppt_h</p:attrName>
                                        </p:attrNameLst>
                                      </p:cBhvr>
                                      <p:tavLst>
                                        <p:tav tm="0">
                                          <p:val>
                                            <p:fltVal val="0"/>
                                          </p:val>
                                        </p:tav>
                                        <p:tav tm="100000">
                                          <p:val>
                                            <p:strVal val="#ppt_h"/>
                                          </p:val>
                                        </p:tav>
                                      </p:tavLst>
                                    </p:anim>
                                    <p:animEffect transition="in" filter="fade">
                                      <p:cBhvr>
                                        <p:cTn id="525" dur="500"/>
                                        <p:tgtEl>
                                          <p:spTgt spid="61496"/>
                                        </p:tgtEl>
                                      </p:cBhvr>
                                    </p:animEffect>
                                  </p:childTnLst>
                                  <p:subTnLst>
                                    <p:audio>
                                      <p:cMediaNode>
                                        <p:cTn display="0" masterRel="sameClick">
                                          <p:stCondLst>
                                            <p:cond evt="begin" delay="0">
                                              <p:tn val="521"/>
                                            </p:cond>
                                          </p:stCondLst>
                                          <p:endCondLst>
                                            <p:cond evt="onStopAudio" delay="0">
                                              <p:tgtEl>
                                                <p:sldTgt/>
                                              </p:tgtEl>
                                            </p:cond>
                                          </p:endCondLst>
                                        </p:cTn>
                                        <p:tgtEl>
                                          <p:sndTgt r:embed="rId2" name="hammer.wav"/>
                                        </p:tgtEl>
                                      </p:cMediaNode>
                                    </p:audio>
                                  </p:subTnLst>
                                </p:cTn>
                              </p:par>
                            </p:childTnLst>
                          </p:cTn>
                        </p:par>
                        <p:par>
                          <p:cTn id="526" fill="hold" nodeType="afterGroup">
                            <p:stCondLst>
                              <p:cond delay="49500"/>
                            </p:stCondLst>
                            <p:childTnLst>
                              <p:par>
                                <p:cTn id="527" presetID="4" presetClass="exit" presetSubtype="16" fill="hold" nodeType="afterEffect">
                                  <p:stCondLst>
                                    <p:cond delay="0"/>
                                  </p:stCondLst>
                                  <p:childTnLst>
                                    <p:animEffect transition="out" filter="box(in)">
                                      <p:cBhvr>
                                        <p:cTn id="528" dur="500"/>
                                        <p:tgtEl>
                                          <p:spTgt spid="61496"/>
                                        </p:tgtEl>
                                      </p:cBhvr>
                                    </p:animEffect>
                                    <p:set>
                                      <p:cBhvr>
                                        <p:cTn id="529" dur="1" fill="hold">
                                          <p:stCondLst>
                                            <p:cond delay="499"/>
                                          </p:stCondLst>
                                        </p:cTn>
                                        <p:tgtEl>
                                          <p:spTgt spid="61496"/>
                                        </p:tgtEl>
                                        <p:attrNameLst>
                                          <p:attrName>style.visibility</p:attrName>
                                        </p:attrNameLst>
                                      </p:cBhvr>
                                      <p:to>
                                        <p:strVal val="hidden"/>
                                      </p:to>
                                    </p:set>
                                  </p:childTnLst>
                                </p:cTn>
                              </p:par>
                            </p:childTnLst>
                          </p:cTn>
                        </p:par>
                        <p:par>
                          <p:cTn id="530" fill="hold" nodeType="afterGroup">
                            <p:stCondLst>
                              <p:cond delay="50000"/>
                            </p:stCondLst>
                            <p:childTnLst>
                              <p:par>
                                <p:cTn id="531" presetID="53" presetClass="entr" presetSubtype="0" fill="hold" nodeType="afterEffect">
                                  <p:stCondLst>
                                    <p:cond delay="0"/>
                                  </p:stCondLst>
                                  <p:childTnLst>
                                    <p:set>
                                      <p:cBhvr>
                                        <p:cTn id="532" dur="1" fill="hold">
                                          <p:stCondLst>
                                            <p:cond delay="0"/>
                                          </p:stCondLst>
                                        </p:cTn>
                                        <p:tgtEl>
                                          <p:spTgt spid="61497"/>
                                        </p:tgtEl>
                                        <p:attrNameLst>
                                          <p:attrName>style.visibility</p:attrName>
                                        </p:attrNameLst>
                                      </p:cBhvr>
                                      <p:to>
                                        <p:strVal val="visible"/>
                                      </p:to>
                                    </p:set>
                                    <p:anim calcmode="lin" valueType="num">
                                      <p:cBhvr>
                                        <p:cTn id="533" dur="500" fill="hold"/>
                                        <p:tgtEl>
                                          <p:spTgt spid="61497"/>
                                        </p:tgtEl>
                                        <p:attrNameLst>
                                          <p:attrName>ppt_w</p:attrName>
                                        </p:attrNameLst>
                                      </p:cBhvr>
                                      <p:tavLst>
                                        <p:tav tm="0">
                                          <p:val>
                                            <p:fltVal val="0"/>
                                          </p:val>
                                        </p:tav>
                                        <p:tav tm="100000">
                                          <p:val>
                                            <p:strVal val="#ppt_w"/>
                                          </p:val>
                                        </p:tav>
                                      </p:tavLst>
                                    </p:anim>
                                    <p:anim calcmode="lin" valueType="num">
                                      <p:cBhvr>
                                        <p:cTn id="534" dur="500" fill="hold"/>
                                        <p:tgtEl>
                                          <p:spTgt spid="61497"/>
                                        </p:tgtEl>
                                        <p:attrNameLst>
                                          <p:attrName>ppt_h</p:attrName>
                                        </p:attrNameLst>
                                      </p:cBhvr>
                                      <p:tavLst>
                                        <p:tav tm="0">
                                          <p:val>
                                            <p:fltVal val="0"/>
                                          </p:val>
                                        </p:tav>
                                        <p:tav tm="100000">
                                          <p:val>
                                            <p:strVal val="#ppt_h"/>
                                          </p:val>
                                        </p:tav>
                                      </p:tavLst>
                                    </p:anim>
                                    <p:animEffect transition="in" filter="fade">
                                      <p:cBhvr>
                                        <p:cTn id="535" dur="500"/>
                                        <p:tgtEl>
                                          <p:spTgt spid="61497"/>
                                        </p:tgtEl>
                                      </p:cBhvr>
                                    </p:animEffect>
                                  </p:childTnLst>
                                  <p:subTnLst>
                                    <p:audio>
                                      <p:cMediaNode>
                                        <p:cTn display="0" masterRel="sameClick">
                                          <p:stCondLst>
                                            <p:cond evt="begin" delay="0">
                                              <p:tn val="531"/>
                                            </p:cond>
                                          </p:stCondLst>
                                          <p:endCondLst>
                                            <p:cond evt="onStopAudio" delay="0">
                                              <p:tgtEl>
                                                <p:sldTgt/>
                                              </p:tgtEl>
                                            </p:cond>
                                          </p:endCondLst>
                                        </p:cTn>
                                        <p:tgtEl>
                                          <p:sndTgt r:embed="rId2" name="hammer.wav"/>
                                        </p:tgtEl>
                                      </p:cMediaNode>
                                    </p:audio>
                                  </p:subTnLst>
                                </p:cTn>
                              </p:par>
                            </p:childTnLst>
                          </p:cTn>
                        </p:par>
                        <p:par>
                          <p:cTn id="536" fill="hold" nodeType="afterGroup">
                            <p:stCondLst>
                              <p:cond delay="50500"/>
                            </p:stCondLst>
                            <p:childTnLst>
                              <p:par>
                                <p:cTn id="537" presetID="4" presetClass="exit" presetSubtype="16" fill="hold" nodeType="afterEffect">
                                  <p:stCondLst>
                                    <p:cond delay="0"/>
                                  </p:stCondLst>
                                  <p:childTnLst>
                                    <p:animEffect transition="out" filter="box(in)">
                                      <p:cBhvr>
                                        <p:cTn id="538" dur="500"/>
                                        <p:tgtEl>
                                          <p:spTgt spid="61497"/>
                                        </p:tgtEl>
                                      </p:cBhvr>
                                    </p:animEffect>
                                    <p:set>
                                      <p:cBhvr>
                                        <p:cTn id="539" dur="1" fill="hold">
                                          <p:stCondLst>
                                            <p:cond delay="499"/>
                                          </p:stCondLst>
                                        </p:cTn>
                                        <p:tgtEl>
                                          <p:spTgt spid="61497"/>
                                        </p:tgtEl>
                                        <p:attrNameLst>
                                          <p:attrName>style.visibility</p:attrName>
                                        </p:attrNameLst>
                                      </p:cBhvr>
                                      <p:to>
                                        <p:strVal val="hidden"/>
                                      </p:to>
                                    </p:set>
                                  </p:childTnLst>
                                </p:cTn>
                              </p:par>
                            </p:childTnLst>
                          </p:cTn>
                        </p:par>
                        <p:par>
                          <p:cTn id="540" fill="hold" nodeType="afterGroup">
                            <p:stCondLst>
                              <p:cond delay="51000"/>
                            </p:stCondLst>
                            <p:childTnLst>
                              <p:par>
                                <p:cTn id="541" presetID="53" presetClass="entr" presetSubtype="0" fill="hold" nodeType="afterEffect">
                                  <p:stCondLst>
                                    <p:cond delay="0"/>
                                  </p:stCondLst>
                                  <p:childTnLst>
                                    <p:set>
                                      <p:cBhvr>
                                        <p:cTn id="542" dur="1" fill="hold">
                                          <p:stCondLst>
                                            <p:cond delay="0"/>
                                          </p:stCondLst>
                                        </p:cTn>
                                        <p:tgtEl>
                                          <p:spTgt spid="61498"/>
                                        </p:tgtEl>
                                        <p:attrNameLst>
                                          <p:attrName>style.visibility</p:attrName>
                                        </p:attrNameLst>
                                      </p:cBhvr>
                                      <p:to>
                                        <p:strVal val="visible"/>
                                      </p:to>
                                    </p:set>
                                    <p:anim calcmode="lin" valueType="num">
                                      <p:cBhvr>
                                        <p:cTn id="543" dur="500" fill="hold"/>
                                        <p:tgtEl>
                                          <p:spTgt spid="61498"/>
                                        </p:tgtEl>
                                        <p:attrNameLst>
                                          <p:attrName>ppt_w</p:attrName>
                                        </p:attrNameLst>
                                      </p:cBhvr>
                                      <p:tavLst>
                                        <p:tav tm="0">
                                          <p:val>
                                            <p:fltVal val="0"/>
                                          </p:val>
                                        </p:tav>
                                        <p:tav tm="100000">
                                          <p:val>
                                            <p:strVal val="#ppt_w"/>
                                          </p:val>
                                        </p:tav>
                                      </p:tavLst>
                                    </p:anim>
                                    <p:anim calcmode="lin" valueType="num">
                                      <p:cBhvr>
                                        <p:cTn id="544" dur="500" fill="hold"/>
                                        <p:tgtEl>
                                          <p:spTgt spid="61498"/>
                                        </p:tgtEl>
                                        <p:attrNameLst>
                                          <p:attrName>ppt_h</p:attrName>
                                        </p:attrNameLst>
                                      </p:cBhvr>
                                      <p:tavLst>
                                        <p:tav tm="0">
                                          <p:val>
                                            <p:fltVal val="0"/>
                                          </p:val>
                                        </p:tav>
                                        <p:tav tm="100000">
                                          <p:val>
                                            <p:strVal val="#ppt_h"/>
                                          </p:val>
                                        </p:tav>
                                      </p:tavLst>
                                    </p:anim>
                                    <p:animEffect transition="in" filter="fade">
                                      <p:cBhvr>
                                        <p:cTn id="545" dur="500"/>
                                        <p:tgtEl>
                                          <p:spTgt spid="61498"/>
                                        </p:tgtEl>
                                      </p:cBhvr>
                                    </p:animEffect>
                                  </p:childTnLst>
                                  <p:subTnLst>
                                    <p:audio>
                                      <p:cMediaNode>
                                        <p:cTn display="0" masterRel="sameClick">
                                          <p:stCondLst>
                                            <p:cond evt="begin" delay="0">
                                              <p:tn val="541"/>
                                            </p:cond>
                                          </p:stCondLst>
                                          <p:endCondLst>
                                            <p:cond evt="onStopAudio" delay="0">
                                              <p:tgtEl>
                                                <p:sldTgt/>
                                              </p:tgtEl>
                                            </p:cond>
                                          </p:endCondLst>
                                        </p:cTn>
                                        <p:tgtEl>
                                          <p:sndTgt r:embed="rId2" name="hammer.wav"/>
                                        </p:tgtEl>
                                      </p:cMediaNode>
                                    </p:audio>
                                  </p:subTnLst>
                                </p:cTn>
                              </p:par>
                            </p:childTnLst>
                          </p:cTn>
                        </p:par>
                        <p:par>
                          <p:cTn id="546" fill="hold" nodeType="afterGroup">
                            <p:stCondLst>
                              <p:cond delay="51500"/>
                            </p:stCondLst>
                            <p:childTnLst>
                              <p:par>
                                <p:cTn id="547" presetID="4" presetClass="exit" presetSubtype="16" fill="hold" nodeType="afterEffect">
                                  <p:stCondLst>
                                    <p:cond delay="0"/>
                                  </p:stCondLst>
                                  <p:childTnLst>
                                    <p:animEffect transition="out" filter="box(in)">
                                      <p:cBhvr>
                                        <p:cTn id="548" dur="500"/>
                                        <p:tgtEl>
                                          <p:spTgt spid="61498"/>
                                        </p:tgtEl>
                                      </p:cBhvr>
                                    </p:animEffect>
                                    <p:set>
                                      <p:cBhvr>
                                        <p:cTn id="549" dur="1" fill="hold">
                                          <p:stCondLst>
                                            <p:cond delay="499"/>
                                          </p:stCondLst>
                                        </p:cTn>
                                        <p:tgtEl>
                                          <p:spTgt spid="61498"/>
                                        </p:tgtEl>
                                        <p:attrNameLst>
                                          <p:attrName>style.visibility</p:attrName>
                                        </p:attrNameLst>
                                      </p:cBhvr>
                                      <p:to>
                                        <p:strVal val="hidden"/>
                                      </p:to>
                                    </p:set>
                                  </p:childTnLst>
                                </p:cTn>
                              </p:par>
                            </p:childTnLst>
                          </p:cTn>
                        </p:par>
                        <p:par>
                          <p:cTn id="550" fill="hold" nodeType="afterGroup">
                            <p:stCondLst>
                              <p:cond delay="52000"/>
                            </p:stCondLst>
                            <p:childTnLst>
                              <p:par>
                                <p:cTn id="551" presetID="53" presetClass="entr" presetSubtype="0" fill="hold" nodeType="afterEffect">
                                  <p:stCondLst>
                                    <p:cond delay="0"/>
                                  </p:stCondLst>
                                  <p:childTnLst>
                                    <p:set>
                                      <p:cBhvr>
                                        <p:cTn id="552" dur="1" fill="hold">
                                          <p:stCondLst>
                                            <p:cond delay="0"/>
                                          </p:stCondLst>
                                        </p:cTn>
                                        <p:tgtEl>
                                          <p:spTgt spid="61499"/>
                                        </p:tgtEl>
                                        <p:attrNameLst>
                                          <p:attrName>style.visibility</p:attrName>
                                        </p:attrNameLst>
                                      </p:cBhvr>
                                      <p:to>
                                        <p:strVal val="visible"/>
                                      </p:to>
                                    </p:set>
                                    <p:anim calcmode="lin" valueType="num">
                                      <p:cBhvr>
                                        <p:cTn id="553" dur="500" fill="hold"/>
                                        <p:tgtEl>
                                          <p:spTgt spid="61499"/>
                                        </p:tgtEl>
                                        <p:attrNameLst>
                                          <p:attrName>ppt_w</p:attrName>
                                        </p:attrNameLst>
                                      </p:cBhvr>
                                      <p:tavLst>
                                        <p:tav tm="0">
                                          <p:val>
                                            <p:fltVal val="0"/>
                                          </p:val>
                                        </p:tav>
                                        <p:tav tm="100000">
                                          <p:val>
                                            <p:strVal val="#ppt_w"/>
                                          </p:val>
                                        </p:tav>
                                      </p:tavLst>
                                    </p:anim>
                                    <p:anim calcmode="lin" valueType="num">
                                      <p:cBhvr>
                                        <p:cTn id="554" dur="500" fill="hold"/>
                                        <p:tgtEl>
                                          <p:spTgt spid="61499"/>
                                        </p:tgtEl>
                                        <p:attrNameLst>
                                          <p:attrName>ppt_h</p:attrName>
                                        </p:attrNameLst>
                                      </p:cBhvr>
                                      <p:tavLst>
                                        <p:tav tm="0">
                                          <p:val>
                                            <p:fltVal val="0"/>
                                          </p:val>
                                        </p:tav>
                                        <p:tav tm="100000">
                                          <p:val>
                                            <p:strVal val="#ppt_h"/>
                                          </p:val>
                                        </p:tav>
                                      </p:tavLst>
                                    </p:anim>
                                    <p:animEffect transition="in" filter="fade">
                                      <p:cBhvr>
                                        <p:cTn id="555" dur="500"/>
                                        <p:tgtEl>
                                          <p:spTgt spid="61499"/>
                                        </p:tgtEl>
                                      </p:cBhvr>
                                    </p:animEffect>
                                  </p:childTnLst>
                                  <p:subTnLst>
                                    <p:audio>
                                      <p:cMediaNode>
                                        <p:cTn display="0" masterRel="sameClick">
                                          <p:stCondLst>
                                            <p:cond evt="begin" delay="0">
                                              <p:tn val="551"/>
                                            </p:cond>
                                          </p:stCondLst>
                                          <p:endCondLst>
                                            <p:cond evt="onStopAudio" delay="0">
                                              <p:tgtEl>
                                                <p:sldTgt/>
                                              </p:tgtEl>
                                            </p:cond>
                                          </p:endCondLst>
                                        </p:cTn>
                                        <p:tgtEl>
                                          <p:sndTgt r:embed="rId2" name="hammer.wav"/>
                                        </p:tgtEl>
                                      </p:cMediaNode>
                                    </p:audio>
                                  </p:subTnLst>
                                </p:cTn>
                              </p:par>
                            </p:childTnLst>
                          </p:cTn>
                        </p:par>
                        <p:par>
                          <p:cTn id="556" fill="hold" nodeType="afterGroup">
                            <p:stCondLst>
                              <p:cond delay="52500"/>
                            </p:stCondLst>
                            <p:childTnLst>
                              <p:par>
                                <p:cTn id="557" presetID="4" presetClass="exit" presetSubtype="16" fill="hold" nodeType="afterEffect">
                                  <p:stCondLst>
                                    <p:cond delay="0"/>
                                  </p:stCondLst>
                                  <p:childTnLst>
                                    <p:animEffect transition="out" filter="box(in)">
                                      <p:cBhvr>
                                        <p:cTn id="558" dur="500"/>
                                        <p:tgtEl>
                                          <p:spTgt spid="61499"/>
                                        </p:tgtEl>
                                      </p:cBhvr>
                                    </p:animEffect>
                                    <p:set>
                                      <p:cBhvr>
                                        <p:cTn id="559" dur="1" fill="hold">
                                          <p:stCondLst>
                                            <p:cond delay="499"/>
                                          </p:stCondLst>
                                        </p:cTn>
                                        <p:tgtEl>
                                          <p:spTgt spid="61499"/>
                                        </p:tgtEl>
                                        <p:attrNameLst>
                                          <p:attrName>style.visibility</p:attrName>
                                        </p:attrNameLst>
                                      </p:cBhvr>
                                      <p:to>
                                        <p:strVal val="hidden"/>
                                      </p:to>
                                    </p:set>
                                  </p:childTnLst>
                                </p:cTn>
                              </p:par>
                            </p:childTnLst>
                          </p:cTn>
                        </p:par>
                        <p:par>
                          <p:cTn id="560" fill="hold" nodeType="afterGroup">
                            <p:stCondLst>
                              <p:cond delay="53000"/>
                            </p:stCondLst>
                            <p:childTnLst>
                              <p:par>
                                <p:cTn id="561" presetID="53" presetClass="entr" presetSubtype="0" fill="hold" nodeType="afterEffect">
                                  <p:stCondLst>
                                    <p:cond delay="0"/>
                                  </p:stCondLst>
                                  <p:childTnLst>
                                    <p:set>
                                      <p:cBhvr>
                                        <p:cTn id="562" dur="1" fill="hold">
                                          <p:stCondLst>
                                            <p:cond delay="0"/>
                                          </p:stCondLst>
                                        </p:cTn>
                                        <p:tgtEl>
                                          <p:spTgt spid="61500"/>
                                        </p:tgtEl>
                                        <p:attrNameLst>
                                          <p:attrName>style.visibility</p:attrName>
                                        </p:attrNameLst>
                                      </p:cBhvr>
                                      <p:to>
                                        <p:strVal val="visible"/>
                                      </p:to>
                                    </p:set>
                                    <p:anim calcmode="lin" valueType="num">
                                      <p:cBhvr>
                                        <p:cTn id="563" dur="500" fill="hold"/>
                                        <p:tgtEl>
                                          <p:spTgt spid="61500"/>
                                        </p:tgtEl>
                                        <p:attrNameLst>
                                          <p:attrName>ppt_w</p:attrName>
                                        </p:attrNameLst>
                                      </p:cBhvr>
                                      <p:tavLst>
                                        <p:tav tm="0">
                                          <p:val>
                                            <p:fltVal val="0"/>
                                          </p:val>
                                        </p:tav>
                                        <p:tav tm="100000">
                                          <p:val>
                                            <p:strVal val="#ppt_w"/>
                                          </p:val>
                                        </p:tav>
                                      </p:tavLst>
                                    </p:anim>
                                    <p:anim calcmode="lin" valueType="num">
                                      <p:cBhvr>
                                        <p:cTn id="564" dur="500" fill="hold"/>
                                        <p:tgtEl>
                                          <p:spTgt spid="61500"/>
                                        </p:tgtEl>
                                        <p:attrNameLst>
                                          <p:attrName>ppt_h</p:attrName>
                                        </p:attrNameLst>
                                      </p:cBhvr>
                                      <p:tavLst>
                                        <p:tav tm="0">
                                          <p:val>
                                            <p:fltVal val="0"/>
                                          </p:val>
                                        </p:tav>
                                        <p:tav tm="100000">
                                          <p:val>
                                            <p:strVal val="#ppt_h"/>
                                          </p:val>
                                        </p:tav>
                                      </p:tavLst>
                                    </p:anim>
                                    <p:animEffect transition="in" filter="fade">
                                      <p:cBhvr>
                                        <p:cTn id="565" dur="500"/>
                                        <p:tgtEl>
                                          <p:spTgt spid="61500"/>
                                        </p:tgtEl>
                                      </p:cBhvr>
                                    </p:animEffect>
                                  </p:childTnLst>
                                  <p:subTnLst>
                                    <p:audio>
                                      <p:cMediaNode>
                                        <p:cTn display="0" masterRel="sameClick">
                                          <p:stCondLst>
                                            <p:cond evt="begin" delay="0">
                                              <p:tn val="561"/>
                                            </p:cond>
                                          </p:stCondLst>
                                          <p:endCondLst>
                                            <p:cond evt="onStopAudio" delay="0">
                                              <p:tgtEl>
                                                <p:sldTgt/>
                                              </p:tgtEl>
                                            </p:cond>
                                          </p:endCondLst>
                                        </p:cTn>
                                        <p:tgtEl>
                                          <p:sndTgt r:embed="rId2" name="hammer.wav"/>
                                        </p:tgtEl>
                                      </p:cMediaNode>
                                    </p:audio>
                                  </p:subTnLst>
                                </p:cTn>
                              </p:par>
                            </p:childTnLst>
                          </p:cTn>
                        </p:par>
                        <p:par>
                          <p:cTn id="566" fill="hold" nodeType="afterGroup">
                            <p:stCondLst>
                              <p:cond delay="53500"/>
                            </p:stCondLst>
                            <p:childTnLst>
                              <p:par>
                                <p:cTn id="567" presetID="4" presetClass="exit" presetSubtype="16" fill="hold" nodeType="afterEffect">
                                  <p:stCondLst>
                                    <p:cond delay="0"/>
                                  </p:stCondLst>
                                  <p:childTnLst>
                                    <p:animEffect transition="out" filter="box(in)">
                                      <p:cBhvr>
                                        <p:cTn id="568" dur="500"/>
                                        <p:tgtEl>
                                          <p:spTgt spid="61500"/>
                                        </p:tgtEl>
                                      </p:cBhvr>
                                    </p:animEffect>
                                    <p:set>
                                      <p:cBhvr>
                                        <p:cTn id="569" dur="1" fill="hold">
                                          <p:stCondLst>
                                            <p:cond delay="499"/>
                                          </p:stCondLst>
                                        </p:cTn>
                                        <p:tgtEl>
                                          <p:spTgt spid="61500"/>
                                        </p:tgtEl>
                                        <p:attrNameLst>
                                          <p:attrName>style.visibility</p:attrName>
                                        </p:attrNameLst>
                                      </p:cBhvr>
                                      <p:to>
                                        <p:strVal val="hidden"/>
                                      </p:to>
                                    </p:set>
                                  </p:childTnLst>
                                </p:cTn>
                              </p:par>
                            </p:childTnLst>
                          </p:cTn>
                        </p:par>
                        <p:par>
                          <p:cTn id="570" fill="hold" nodeType="afterGroup">
                            <p:stCondLst>
                              <p:cond delay="54000"/>
                            </p:stCondLst>
                            <p:childTnLst>
                              <p:par>
                                <p:cTn id="571" presetID="53" presetClass="entr" presetSubtype="0" fill="hold" nodeType="afterEffect">
                                  <p:stCondLst>
                                    <p:cond delay="0"/>
                                  </p:stCondLst>
                                  <p:childTnLst>
                                    <p:set>
                                      <p:cBhvr>
                                        <p:cTn id="572" dur="1" fill="hold">
                                          <p:stCondLst>
                                            <p:cond delay="0"/>
                                          </p:stCondLst>
                                        </p:cTn>
                                        <p:tgtEl>
                                          <p:spTgt spid="61501"/>
                                        </p:tgtEl>
                                        <p:attrNameLst>
                                          <p:attrName>style.visibility</p:attrName>
                                        </p:attrNameLst>
                                      </p:cBhvr>
                                      <p:to>
                                        <p:strVal val="visible"/>
                                      </p:to>
                                    </p:set>
                                    <p:anim calcmode="lin" valueType="num">
                                      <p:cBhvr>
                                        <p:cTn id="573" dur="500" fill="hold"/>
                                        <p:tgtEl>
                                          <p:spTgt spid="61501"/>
                                        </p:tgtEl>
                                        <p:attrNameLst>
                                          <p:attrName>ppt_w</p:attrName>
                                        </p:attrNameLst>
                                      </p:cBhvr>
                                      <p:tavLst>
                                        <p:tav tm="0">
                                          <p:val>
                                            <p:fltVal val="0"/>
                                          </p:val>
                                        </p:tav>
                                        <p:tav tm="100000">
                                          <p:val>
                                            <p:strVal val="#ppt_w"/>
                                          </p:val>
                                        </p:tav>
                                      </p:tavLst>
                                    </p:anim>
                                    <p:anim calcmode="lin" valueType="num">
                                      <p:cBhvr>
                                        <p:cTn id="574" dur="500" fill="hold"/>
                                        <p:tgtEl>
                                          <p:spTgt spid="61501"/>
                                        </p:tgtEl>
                                        <p:attrNameLst>
                                          <p:attrName>ppt_h</p:attrName>
                                        </p:attrNameLst>
                                      </p:cBhvr>
                                      <p:tavLst>
                                        <p:tav tm="0">
                                          <p:val>
                                            <p:fltVal val="0"/>
                                          </p:val>
                                        </p:tav>
                                        <p:tav tm="100000">
                                          <p:val>
                                            <p:strVal val="#ppt_h"/>
                                          </p:val>
                                        </p:tav>
                                      </p:tavLst>
                                    </p:anim>
                                    <p:animEffect transition="in" filter="fade">
                                      <p:cBhvr>
                                        <p:cTn id="575" dur="500"/>
                                        <p:tgtEl>
                                          <p:spTgt spid="61501"/>
                                        </p:tgtEl>
                                      </p:cBhvr>
                                    </p:animEffect>
                                  </p:childTnLst>
                                  <p:subTnLst>
                                    <p:audio>
                                      <p:cMediaNode>
                                        <p:cTn display="0" masterRel="sameClick">
                                          <p:stCondLst>
                                            <p:cond evt="begin" delay="0">
                                              <p:tn val="571"/>
                                            </p:cond>
                                          </p:stCondLst>
                                          <p:endCondLst>
                                            <p:cond evt="onStopAudio" delay="0">
                                              <p:tgtEl>
                                                <p:sldTgt/>
                                              </p:tgtEl>
                                            </p:cond>
                                          </p:endCondLst>
                                        </p:cTn>
                                        <p:tgtEl>
                                          <p:sndTgt r:embed="rId2" name="hammer.wav"/>
                                        </p:tgtEl>
                                      </p:cMediaNode>
                                    </p:audio>
                                  </p:subTnLst>
                                </p:cTn>
                              </p:par>
                            </p:childTnLst>
                          </p:cTn>
                        </p:par>
                        <p:par>
                          <p:cTn id="576" fill="hold" nodeType="afterGroup">
                            <p:stCondLst>
                              <p:cond delay="54500"/>
                            </p:stCondLst>
                            <p:childTnLst>
                              <p:par>
                                <p:cTn id="577" presetID="4" presetClass="exit" presetSubtype="16" fill="hold" nodeType="afterEffect">
                                  <p:stCondLst>
                                    <p:cond delay="0"/>
                                  </p:stCondLst>
                                  <p:childTnLst>
                                    <p:animEffect transition="out" filter="box(in)">
                                      <p:cBhvr>
                                        <p:cTn id="578" dur="500"/>
                                        <p:tgtEl>
                                          <p:spTgt spid="61501"/>
                                        </p:tgtEl>
                                      </p:cBhvr>
                                    </p:animEffect>
                                    <p:set>
                                      <p:cBhvr>
                                        <p:cTn id="579" dur="1" fill="hold">
                                          <p:stCondLst>
                                            <p:cond delay="499"/>
                                          </p:stCondLst>
                                        </p:cTn>
                                        <p:tgtEl>
                                          <p:spTgt spid="61501"/>
                                        </p:tgtEl>
                                        <p:attrNameLst>
                                          <p:attrName>style.visibility</p:attrName>
                                        </p:attrNameLst>
                                      </p:cBhvr>
                                      <p:to>
                                        <p:strVal val="hidden"/>
                                      </p:to>
                                    </p:set>
                                  </p:childTnLst>
                                </p:cTn>
                              </p:par>
                            </p:childTnLst>
                          </p:cTn>
                        </p:par>
                        <p:par>
                          <p:cTn id="580" fill="hold" nodeType="afterGroup">
                            <p:stCondLst>
                              <p:cond delay="55000"/>
                            </p:stCondLst>
                            <p:childTnLst>
                              <p:par>
                                <p:cTn id="581" presetID="53" presetClass="entr" presetSubtype="0" fill="hold" nodeType="afterEffect">
                                  <p:stCondLst>
                                    <p:cond delay="0"/>
                                  </p:stCondLst>
                                  <p:childTnLst>
                                    <p:set>
                                      <p:cBhvr>
                                        <p:cTn id="582" dur="1" fill="hold">
                                          <p:stCondLst>
                                            <p:cond delay="0"/>
                                          </p:stCondLst>
                                        </p:cTn>
                                        <p:tgtEl>
                                          <p:spTgt spid="61502"/>
                                        </p:tgtEl>
                                        <p:attrNameLst>
                                          <p:attrName>style.visibility</p:attrName>
                                        </p:attrNameLst>
                                      </p:cBhvr>
                                      <p:to>
                                        <p:strVal val="visible"/>
                                      </p:to>
                                    </p:set>
                                    <p:anim calcmode="lin" valueType="num">
                                      <p:cBhvr>
                                        <p:cTn id="583" dur="500" fill="hold"/>
                                        <p:tgtEl>
                                          <p:spTgt spid="61502"/>
                                        </p:tgtEl>
                                        <p:attrNameLst>
                                          <p:attrName>ppt_w</p:attrName>
                                        </p:attrNameLst>
                                      </p:cBhvr>
                                      <p:tavLst>
                                        <p:tav tm="0">
                                          <p:val>
                                            <p:fltVal val="0"/>
                                          </p:val>
                                        </p:tav>
                                        <p:tav tm="100000">
                                          <p:val>
                                            <p:strVal val="#ppt_w"/>
                                          </p:val>
                                        </p:tav>
                                      </p:tavLst>
                                    </p:anim>
                                    <p:anim calcmode="lin" valueType="num">
                                      <p:cBhvr>
                                        <p:cTn id="584" dur="500" fill="hold"/>
                                        <p:tgtEl>
                                          <p:spTgt spid="61502"/>
                                        </p:tgtEl>
                                        <p:attrNameLst>
                                          <p:attrName>ppt_h</p:attrName>
                                        </p:attrNameLst>
                                      </p:cBhvr>
                                      <p:tavLst>
                                        <p:tav tm="0">
                                          <p:val>
                                            <p:fltVal val="0"/>
                                          </p:val>
                                        </p:tav>
                                        <p:tav tm="100000">
                                          <p:val>
                                            <p:strVal val="#ppt_h"/>
                                          </p:val>
                                        </p:tav>
                                      </p:tavLst>
                                    </p:anim>
                                    <p:animEffect transition="in" filter="fade">
                                      <p:cBhvr>
                                        <p:cTn id="585" dur="500"/>
                                        <p:tgtEl>
                                          <p:spTgt spid="61502"/>
                                        </p:tgtEl>
                                      </p:cBhvr>
                                    </p:animEffect>
                                  </p:childTnLst>
                                  <p:subTnLst>
                                    <p:audio>
                                      <p:cMediaNode>
                                        <p:cTn display="0" masterRel="sameClick">
                                          <p:stCondLst>
                                            <p:cond evt="begin" delay="0">
                                              <p:tn val="581"/>
                                            </p:cond>
                                          </p:stCondLst>
                                          <p:endCondLst>
                                            <p:cond evt="onStopAudio" delay="0">
                                              <p:tgtEl>
                                                <p:sldTgt/>
                                              </p:tgtEl>
                                            </p:cond>
                                          </p:endCondLst>
                                        </p:cTn>
                                        <p:tgtEl>
                                          <p:sndTgt r:embed="rId2" name="hammer.wav"/>
                                        </p:tgtEl>
                                      </p:cMediaNode>
                                    </p:audio>
                                  </p:subTnLst>
                                </p:cTn>
                              </p:par>
                            </p:childTnLst>
                          </p:cTn>
                        </p:par>
                        <p:par>
                          <p:cTn id="586" fill="hold" nodeType="afterGroup">
                            <p:stCondLst>
                              <p:cond delay="55500"/>
                            </p:stCondLst>
                            <p:childTnLst>
                              <p:par>
                                <p:cTn id="587" presetID="4" presetClass="exit" presetSubtype="16" fill="hold" nodeType="afterEffect">
                                  <p:stCondLst>
                                    <p:cond delay="0"/>
                                  </p:stCondLst>
                                  <p:childTnLst>
                                    <p:animEffect transition="out" filter="box(in)">
                                      <p:cBhvr>
                                        <p:cTn id="588" dur="500"/>
                                        <p:tgtEl>
                                          <p:spTgt spid="61502"/>
                                        </p:tgtEl>
                                      </p:cBhvr>
                                    </p:animEffect>
                                    <p:set>
                                      <p:cBhvr>
                                        <p:cTn id="589" dur="1" fill="hold">
                                          <p:stCondLst>
                                            <p:cond delay="499"/>
                                          </p:stCondLst>
                                        </p:cTn>
                                        <p:tgtEl>
                                          <p:spTgt spid="61502"/>
                                        </p:tgtEl>
                                        <p:attrNameLst>
                                          <p:attrName>style.visibility</p:attrName>
                                        </p:attrNameLst>
                                      </p:cBhvr>
                                      <p:to>
                                        <p:strVal val="hidden"/>
                                      </p:to>
                                    </p:set>
                                  </p:childTnLst>
                                </p:cTn>
                              </p:par>
                            </p:childTnLst>
                          </p:cTn>
                        </p:par>
                        <p:par>
                          <p:cTn id="590" fill="hold" nodeType="afterGroup">
                            <p:stCondLst>
                              <p:cond delay="56000"/>
                            </p:stCondLst>
                            <p:childTnLst>
                              <p:par>
                                <p:cTn id="591" presetID="53" presetClass="entr" presetSubtype="0" fill="hold" nodeType="afterEffect">
                                  <p:stCondLst>
                                    <p:cond delay="0"/>
                                  </p:stCondLst>
                                  <p:childTnLst>
                                    <p:set>
                                      <p:cBhvr>
                                        <p:cTn id="592" dur="1" fill="hold">
                                          <p:stCondLst>
                                            <p:cond delay="0"/>
                                          </p:stCondLst>
                                        </p:cTn>
                                        <p:tgtEl>
                                          <p:spTgt spid="61503"/>
                                        </p:tgtEl>
                                        <p:attrNameLst>
                                          <p:attrName>style.visibility</p:attrName>
                                        </p:attrNameLst>
                                      </p:cBhvr>
                                      <p:to>
                                        <p:strVal val="visible"/>
                                      </p:to>
                                    </p:set>
                                    <p:anim calcmode="lin" valueType="num">
                                      <p:cBhvr>
                                        <p:cTn id="593" dur="500" fill="hold"/>
                                        <p:tgtEl>
                                          <p:spTgt spid="61503"/>
                                        </p:tgtEl>
                                        <p:attrNameLst>
                                          <p:attrName>ppt_w</p:attrName>
                                        </p:attrNameLst>
                                      </p:cBhvr>
                                      <p:tavLst>
                                        <p:tav tm="0">
                                          <p:val>
                                            <p:fltVal val="0"/>
                                          </p:val>
                                        </p:tav>
                                        <p:tav tm="100000">
                                          <p:val>
                                            <p:strVal val="#ppt_w"/>
                                          </p:val>
                                        </p:tav>
                                      </p:tavLst>
                                    </p:anim>
                                    <p:anim calcmode="lin" valueType="num">
                                      <p:cBhvr>
                                        <p:cTn id="594" dur="500" fill="hold"/>
                                        <p:tgtEl>
                                          <p:spTgt spid="61503"/>
                                        </p:tgtEl>
                                        <p:attrNameLst>
                                          <p:attrName>ppt_h</p:attrName>
                                        </p:attrNameLst>
                                      </p:cBhvr>
                                      <p:tavLst>
                                        <p:tav tm="0">
                                          <p:val>
                                            <p:fltVal val="0"/>
                                          </p:val>
                                        </p:tav>
                                        <p:tav tm="100000">
                                          <p:val>
                                            <p:strVal val="#ppt_h"/>
                                          </p:val>
                                        </p:tav>
                                      </p:tavLst>
                                    </p:anim>
                                    <p:animEffect transition="in" filter="fade">
                                      <p:cBhvr>
                                        <p:cTn id="595" dur="500"/>
                                        <p:tgtEl>
                                          <p:spTgt spid="61503"/>
                                        </p:tgtEl>
                                      </p:cBhvr>
                                    </p:animEffect>
                                  </p:childTnLst>
                                  <p:subTnLst>
                                    <p:audio>
                                      <p:cMediaNode>
                                        <p:cTn display="0" masterRel="sameClick">
                                          <p:stCondLst>
                                            <p:cond evt="begin" delay="0">
                                              <p:tn val="591"/>
                                            </p:cond>
                                          </p:stCondLst>
                                          <p:endCondLst>
                                            <p:cond evt="onStopAudio" delay="0">
                                              <p:tgtEl>
                                                <p:sldTgt/>
                                              </p:tgtEl>
                                            </p:cond>
                                          </p:endCondLst>
                                        </p:cTn>
                                        <p:tgtEl>
                                          <p:sndTgt r:embed="rId2" name="hammer.wav"/>
                                        </p:tgtEl>
                                      </p:cMediaNode>
                                    </p:audio>
                                  </p:subTnLst>
                                </p:cTn>
                              </p:par>
                            </p:childTnLst>
                          </p:cTn>
                        </p:par>
                        <p:par>
                          <p:cTn id="596" fill="hold" nodeType="afterGroup">
                            <p:stCondLst>
                              <p:cond delay="56500"/>
                            </p:stCondLst>
                            <p:childTnLst>
                              <p:par>
                                <p:cTn id="597" presetID="4" presetClass="exit" presetSubtype="16" fill="hold" nodeType="afterEffect">
                                  <p:stCondLst>
                                    <p:cond delay="0"/>
                                  </p:stCondLst>
                                  <p:childTnLst>
                                    <p:animEffect transition="out" filter="box(in)">
                                      <p:cBhvr>
                                        <p:cTn id="598" dur="500"/>
                                        <p:tgtEl>
                                          <p:spTgt spid="61503"/>
                                        </p:tgtEl>
                                      </p:cBhvr>
                                    </p:animEffect>
                                    <p:set>
                                      <p:cBhvr>
                                        <p:cTn id="599" dur="1" fill="hold">
                                          <p:stCondLst>
                                            <p:cond delay="499"/>
                                          </p:stCondLst>
                                        </p:cTn>
                                        <p:tgtEl>
                                          <p:spTgt spid="61503"/>
                                        </p:tgtEl>
                                        <p:attrNameLst>
                                          <p:attrName>style.visibility</p:attrName>
                                        </p:attrNameLst>
                                      </p:cBhvr>
                                      <p:to>
                                        <p:strVal val="hidden"/>
                                      </p:to>
                                    </p:set>
                                  </p:childTnLst>
                                </p:cTn>
                              </p:par>
                            </p:childTnLst>
                          </p:cTn>
                        </p:par>
                        <p:par>
                          <p:cTn id="600" fill="hold" nodeType="afterGroup">
                            <p:stCondLst>
                              <p:cond delay="57000"/>
                            </p:stCondLst>
                            <p:childTnLst>
                              <p:par>
                                <p:cTn id="601" presetID="53" presetClass="entr" presetSubtype="0" fill="hold" nodeType="afterEffect">
                                  <p:stCondLst>
                                    <p:cond delay="0"/>
                                  </p:stCondLst>
                                  <p:childTnLst>
                                    <p:set>
                                      <p:cBhvr>
                                        <p:cTn id="602" dur="1" fill="hold">
                                          <p:stCondLst>
                                            <p:cond delay="0"/>
                                          </p:stCondLst>
                                        </p:cTn>
                                        <p:tgtEl>
                                          <p:spTgt spid="61504"/>
                                        </p:tgtEl>
                                        <p:attrNameLst>
                                          <p:attrName>style.visibility</p:attrName>
                                        </p:attrNameLst>
                                      </p:cBhvr>
                                      <p:to>
                                        <p:strVal val="visible"/>
                                      </p:to>
                                    </p:set>
                                    <p:anim calcmode="lin" valueType="num">
                                      <p:cBhvr>
                                        <p:cTn id="603" dur="500" fill="hold"/>
                                        <p:tgtEl>
                                          <p:spTgt spid="61504"/>
                                        </p:tgtEl>
                                        <p:attrNameLst>
                                          <p:attrName>ppt_w</p:attrName>
                                        </p:attrNameLst>
                                      </p:cBhvr>
                                      <p:tavLst>
                                        <p:tav tm="0">
                                          <p:val>
                                            <p:fltVal val="0"/>
                                          </p:val>
                                        </p:tav>
                                        <p:tav tm="100000">
                                          <p:val>
                                            <p:strVal val="#ppt_w"/>
                                          </p:val>
                                        </p:tav>
                                      </p:tavLst>
                                    </p:anim>
                                    <p:anim calcmode="lin" valueType="num">
                                      <p:cBhvr>
                                        <p:cTn id="604" dur="500" fill="hold"/>
                                        <p:tgtEl>
                                          <p:spTgt spid="61504"/>
                                        </p:tgtEl>
                                        <p:attrNameLst>
                                          <p:attrName>ppt_h</p:attrName>
                                        </p:attrNameLst>
                                      </p:cBhvr>
                                      <p:tavLst>
                                        <p:tav tm="0">
                                          <p:val>
                                            <p:fltVal val="0"/>
                                          </p:val>
                                        </p:tav>
                                        <p:tav tm="100000">
                                          <p:val>
                                            <p:strVal val="#ppt_h"/>
                                          </p:val>
                                        </p:tav>
                                      </p:tavLst>
                                    </p:anim>
                                    <p:animEffect transition="in" filter="fade">
                                      <p:cBhvr>
                                        <p:cTn id="605" dur="500"/>
                                        <p:tgtEl>
                                          <p:spTgt spid="61504"/>
                                        </p:tgtEl>
                                      </p:cBhvr>
                                    </p:animEffect>
                                  </p:childTnLst>
                                  <p:subTnLst>
                                    <p:audio>
                                      <p:cMediaNode>
                                        <p:cTn display="0" masterRel="sameClick">
                                          <p:stCondLst>
                                            <p:cond evt="begin" delay="0">
                                              <p:tn val="601"/>
                                            </p:cond>
                                          </p:stCondLst>
                                          <p:endCondLst>
                                            <p:cond evt="onStopAudio" delay="0">
                                              <p:tgtEl>
                                                <p:sldTgt/>
                                              </p:tgtEl>
                                            </p:cond>
                                          </p:endCondLst>
                                        </p:cTn>
                                        <p:tgtEl>
                                          <p:sndTgt r:embed="rId2" name="hammer.wav"/>
                                        </p:tgtEl>
                                      </p:cMediaNode>
                                    </p:audio>
                                  </p:subTnLst>
                                </p:cTn>
                              </p:par>
                            </p:childTnLst>
                          </p:cTn>
                        </p:par>
                        <p:par>
                          <p:cTn id="606" fill="hold" nodeType="afterGroup">
                            <p:stCondLst>
                              <p:cond delay="57500"/>
                            </p:stCondLst>
                            <p:childTnLst>
                              <p:par>
                                <p:cTn id="607" presetID="4" presetClass="exit" presetSubtype="16" fill="hold" nodeType="afterEffect">
                                  <p:stCondLst>
                                    <p:cond delay="0"/>
                                  </p:stCondLst>
                                  <p:childTnLst>
                                    <p:animEffect transition="out" filter="box(in)">
                                      <p:cBhvr>
                                        <p:cTn id="608" dur="500"/>
                                        <p:tgtEl>
                                          <p:spTgt spid="61504"/>
                                        </p:tgtEl>
                                      </p:cBhvr>
                                    </p:animEffect>
                                    <p:set>
                                      <p:cBhvr>
                                        <p:cTn id="609" dur="1" fill="hold">
                                          <p:stCondLst>
                                            <p:cond delay="499"/>
                                          </p:stCondLst>
                                        </p:cTn>
                                        <p:tgtEl>
                                          <p:spTgt spid="61504"/>
                                        </p:tgtEl>
                                        <p:attrNameLst>
                                          <p:attrName>style.visibility</p:attrName>
                                        </p:attrNameLst>
                                      </p:cBhvr>
                                      <p:to>
                                        <p:strVal val="hidden"/>
                                      </p:to>
                                    </p:set>
                                  </p:childTnLst>
                                </p:cTn>
                              </p:par>
                            </p:childTnLst>
                          </p:cTn>
                        </p:par>
                        <p:par>
                          <p:cTn id="610" fill="hold" nodeType="afterGroup">
                            <p:stCondLst>
                              <p:cond delay="58000"/>
                            </p:stCondLst>
                            <p:childTnLst>
                              <p:par>
                                <p:cTn id="611" presetID="53" presetClass="entr" presetSubtype="0" fill="hold" nodeType="afterEffect">
                                  <p:stCondLst>
                                    <p:cond delay="0"/>
                                  </p:stCondLst>
                                  <p:childTnLst>
                                    <p:set>
                                      <p:cBhvr>
                                        <p:cTn id="612" dur="1" fill="hold">
                                          <p:stCondLst>
                                            <p:cond delay="0"/>
                                          </p:stCondLst>
                                        </p:cTn>
                                        <p:tgtEl>
                                          <p:spTgt spid="61505"/>
                                        </p:tgtEl>
                                        <p:attrNameLst>
                                          <p:attrName>style.visibility</p:attrName>
                                        </p:attrNameLst>
                                      </p:cBhvr>
                                      <p:to>
                                        <p:strVal val="visible"/>
                                      </p:to>
                                    </p:set>
                                    <p:anim calcmode="lin" valueType="num">
                                      <p:cBhvr>
                                        <p:cTn id="613" dur="500" fill="hold"/>
                                        <p:tgtEl>
                                          <p:spTgt spid="61505"/>
                                        </p:tgtEl>
                                        <p:attrNameLst>
                                          <p:attrName>ppt_w</p:attrName>
                                        </p:attrNameLst>
                                      </p:cBhvr>
                                      <p:tavLst>
                                        <p:tav tm="0">
                                          <p:val>
                                            <p:fltVal val="0"/>
                                          </p:val>
                                        </p:tav>
                                        <p:tav tm="100000">
                                          <p:val>
                                            <p:strVal val="#ppt_w"/>
                                          </p:val>
                                        </p:tav>
                                      </p:tavLst>
                                    </p:anim>
                                    <p:anim calcmode="lin" valueType="num">
                                      <p:cBhvr>
                                        <p:cTn id="614" dur="500" fill="hold"/>
                                        <p:tgtEl>
                                          <p:spTgt spid="61505"/>
                                        </p:tgtEl>
                                        <p:attrNameLst>
                                          <p:attrName>ppt_h</p:attrName>
                                        </p:attrNameLst>
                                      </p:cBhvr>
                                      <p:tavLst>
                                        <p:tav tm="0">
                                          <p:val>
                                            <p:fltVal val="0"/>
                                          </p:val>
                                        </p:tav>
                                        <p:tav tm="100000">
                                          <p:val>
                                            <p:strVal val="#ppt_h"/>
                                          </p:val>
                                        </p:tav>
                                      </p:tavLst>
                                    </p:anim>
                                    <p:animEffect transition="in" filter="fade">
                                      <p:cBhvr>
                                        <p:cTn id="615" dur="500"/>
                                        <p:tgtEl>
                                          <p:spTgt spid="61505"/>
                                        </p:tgtEl>
                                      </p:cBhvr>
                                    </p:animEffect>
                                  </p:childTnLst>
                                  <p:subTnLst>
                                    <p:audio>
                                      <p:cMediaNode>
                                        <p:cTn display="0" masterRel="sameClick">
                                          <p:stCondLst>
                                            <p:cond evt="begin" delay="0">
                                              <p:tn val="611"/>
                                            </p:cond>
                                          </p:stCondLst>
                                          <p:endCondLst>
                                            <p:cond evt="onStopAudio" delay="0">
                                              <p:tgtEl>
                                                <p:sldTgt/>
                                              </p:tgtEl>
                                            </p:cond>
                                          </p:endCondLst>
                                        </p:cTn>
                                        <p:tgtEl>
                                          <p:sndTgt r:embed="rId2" name="hammer.wav"/>
                                        </p:tgtEl>
                                      </p:cMediaNode>
                                    </p:audio>
                                  </p:subTnLst>
                                </p:cTn>
                              </p:par>
                            </p:childTnLst>
                          </p:cTn>
                        </p:par>
                        <p:par>
                          <p:cTn id="616" fill="hold" nodeType="afterGroup">
                            <p:stCondLst>
                              <p:cond delay="58500"/>
                            </p:stCondLst>
                            <p:childTnLst>
                              <p:par>
                                <p:cTn id="617" presetID="4" presetClass="exit" presetSubtype="16" fill="hold" nodeType="afterEffect">
                                  <p:stCondLst>
                                    <p:cond delay="0"/>
                                  </p:stCondLst>
                                  <p:childTnLst>
                                    <p:animEffect transition="out" filter="box(in)">
                                      <p:cBhvr>
                                        <p:cTn id="618" dur="500"/>
                                        <p:tgtEl>
                                          <p:spTgt spid="61505"/>
                                        </p:tgtEl>
                                      </p:cBhvr>
                                    </p:animEffect>
                                    <p:set>
                                      <p:cBhvr>
                                        <p:cTn id="619" dur="1" fill="hold">
                                          <p:stCondLst>
                                            <p:cond delay="499"/>
                                          </p:stCondLst>
                                        </p:cTn>
                                        <p:tgtEl>
                                          <p:spTgt spid="61505"/>
                                        </p:tgtEl>
                                        <p:attrNameLst>
                                          <p:attrName>style.visibility</p:attrName>
                                        </p:attrNameLst>
                                      </p:cBhvr>
                                      <p:to>
                                        <p:strVal val="hidden"/>
                                      </p:to>
                                    </p:set>
                                  </p:childTnLst>
                                </p:cTn>
                              </p:par>
                            </p:childTnLst>
                          </p:cTn>
                        </p:par>
                        <p:par>
                          <p:cTn id="620" fill="hold" nodeType="afterGroup">
                            <p:stCondLst>
                              <p:cond delay="59000"/>
                            </p:stCondLst>
                            <p:childTnLst>
                              <p:par>
                                <p:cTn id="621" presetID="53" presetClass="entr" presetSubtype="0" fill="hold" nodeType="afterEffect">
                                  <p:stCondLst>
                                    <p:cond delay="0"/>
                                  </p:stCondLst>
                                  <p:childTnLst>
                                    <p:set>
                                      <p:cBhvr>
                                        <p:cTn id="622" dur="1" fill="hold">
                                          <p:stCondLst>
                                            <p:cond delay="0"/>
                                          </p:stCondLst>
                                        </p:cTn>
                                        <p:tgtEl>
                                          <p:spTgt spid="61506"/>
                                        </p:tgtEl>
                                        <p:attrNameLst>
                                          <p:attrName>style.visibility</p:attrName>
                                        </p:attrNameLst>
                                      </p:cBhvr>
                                      <p:to>
                                        <p:strVal val="visible"/>
                                      </p:to>
                                    </p:set>
                                    <p:anim calcmode="lin" valueType="num">
                                      <p:cBhvr>
                                        <p:cTn id="623" dur="500" fill="hold"/>
                                        <p:tgtEl>
                                          <p:spTgt spid="61506"/>
                                        </p:tgtEl>
                                        <p:attrNameLst>
                                          <p:attrName>ppt_w</p:attrName>
                                        </p:attrNameLst>
                                      </p:cBhvr>
                                      <p:tavLst>
                                        <p:tav tm="0">
                                          <p:val>
                                            <p:fltVal val="0"/>
                                          </p:val>
                                        </p:tav>
                                        <p:tav tm="100000">
                                          <p:val>
                                            <p:strVal val="#ppt_w"/>
                                          </p:val>
                                        </p:tav>
                                      </p:tavLst>
                                    </p:anim>
                                    <p:anim calcmode="lin" valueType="num">
                                      <p:cBhvr>
                                        <p:cTn id="624" dur="500" fill="hold"/>
                                        <p:tgtEl>
                                          <p:spTgt spid="61506"/>
                                        </p:tgtEl>
                                        <p:attrNameLst>
                                          <p:attrName>ppt_h</p:attrName>
                                        </p:attrNameLst>
                                      </p:cBhvr>
                                      <p:tavLst>
                                        <p:tav tm="0">
                                          <p:val>
                                            <p:fltVal val="0"/>
                                          </p:val>
                                        </p:tav>
                                        <p:tav tm="100000">
                                          <p:val>
                                            <p:strVal val="#ppt_h"/>
                                          </p:val>
                                        </p:tav>
                                      </p:tavLst>
                                    </p:anim>
                                    <p:animEffect transition="in" filter="fade">
                                      <p:cBhvr>
                                        <p:cTn id="625" dur="500"/>
                                        <p:tgtEl>
                                          <p:spTgt spid="61506"/>
                                        </p:tgtEl>
                                      </p:cBhvr>
                                    </p:animEffect>
                                  </p:childTnLst>
                                  <p:subTnLst>
                                    <p:audio>
                                      <p:cMediaNode>
                                        <p:cTn display="0" masterRel="sameClick">
                                          <p:stCondLst>
                                            <p:cond evt="begin" delay="0">
                                              <p:tn val="621"/>
                                            </p:cond>
                                          </p:stCondLst>
                                          <p:endCondLst>
                                            <p:cond evt="onStopAudio" delay="0">
                                              <p:tgtEl>
                                                <p:sldTgt/>
                                              </p:tgtEl>
                                            </p:cond>
                                          </p:endCondLst>
                                        </p:cTn>
                                        <p:tgtEl>
                                          <p:sndTgt r:embed="rId2" name="hammer.wav"/>
                                        </p:tgtEl>
                                      </p:cMediaNode>
                                    </p:audio>
                                  </p:subTnLst>
                                </p:cTn>
                              </p:par>
                            </p:childTnLst>
                          </p:cTn>
                        </p:par>
                        <p:par>
                          <p:cTn id="626" fill="hold" nodeType="afterGroup">
                            <p:stCondLst>
                              <p:cond delay="59500"/>
                            </p:stCondLst>
                            <p:childTnLst>
                              <p:par>
                                <p:cTn id="627" presetID="4" presetClass="exit" presetSubtype="16" fill="hold" nodeType="afterEffect">
                                  <p:stCondLst>
                                    <p:cond delay="0"/>
                                  </p:stCondLst>
                                  <p:childTnLst>
                                    <p:animEffect transition="out" filter="box(in)">
                                      <p:cBhvr>
                                        <p:cTn id="628" dur="500"/>
                                        <p:tgtEl>
                                          <p:spTgt spid="61506"/>
                                        </p:tgtEl>
                                      </p:cBhvr>
                                    </p:animEffect>
                                    <p:set>
                                      <p:cBhvr>
                                        <p:cTn id="629" dur="1" fill="hold">
                                          <p:stCondLst>
                                            <p:cond delay="499"/>
                                          </p:stCondLst>
                                        </p:cTn>
                                        <p:tgtEl>
                                          <p:spTgt spid="61506"/>
                                        </p:tgtEl>
                                        <p:attrNameLst>
                                          <p:attrName>style.visibility</p:attrName>
                                        </p:attrNameLst>
                                      </p:cBhvr>
                                      <p:to>
                                        <p:strVal val="hidden"/>
                                      </p:to>
                                    </p:set>
                                  </p:childTnLst>
                                </p:cTn>
                              </p:par>
                            </p:childTnLst>
                          </p:cTn>
                        </p:par>
                        <p:par>
                          <p:cTn id="630" fill="hold" nodeType="afterGroup">
                            <p:stCondLst>
                              <p:cond delay="60000"/>
                            </p:stCondLst>
                            <p:childTnLst>
                              <p:par>
                                <p:cTn id="631" presetID="53" presetClass="entr" presetSubtype="0" fill="hold" nodeType="afterEffect">
                                  <p:stCondLst>
                                    <p:cond delay="0"/>
                                  </p:stCondLst>
                                  <p:childTnLst>
                                    <p:set>
                                      <p:cBhvr>
                                        <p:cTn id="632" dur="1" fill="hold">
                                          <p:stCondLst>
                                            <p:cond delay="0"/>
                                          </p:stCondLst>
                                        </p:cTn>
                                        <p:tgtEl>
                                          <p:spTgt spid="61507"/>
                                        </p:tgtEl>
                                        <p:attrNameLst>
                                          <p:attrName>style.visibility</p:attrName>
                                        </p:attrNameLst>
                                      </p:cBhvr>
                                      <p:to>
                                        <p:strVal val="visible"/>
                                      </p:to>
                                    </p:set>
                                    <p:anim calcmode="lin" valueType="num">
                                      <p:cBhvr>
                                        <p:cTn id="633" dur="500" fill="hold"/>
                                        <p:tgtEl>
                                          <p:spTgt spid="61507"/>
                                        </p:tgtEl>
                                        <p:attrNameLst>
                                          <p:attrName>ppt_w</p:attrName>
                                        </p:attrNameLst>
                                      </p:cBhvr>
                                      <p:tavLst>
                                        <p:tav tm="0">
                                          <p:val>
                                            <p:fltVal val="0"/>
                                          </p:val>
                                        </p:tav>
                                        <p:tav tm="100000">
                                          <p:val>
                                            <p:strVal val="#ppt_w"/>
                                          </p:val>
                                        </p:tav>
                                      </p:tavLst>
                                    </p:anim>
                                    <p:anim calcmode="lin" valueType="num">
                                      <p:cBhvr>
                                        <p:cTn id="634" dur="500" fill="hold"/>
                                        <p:tgtEl>
                                          <p:spTgt spid="61507"/>
                                        </p:tgtEl>
                                        <p:attrNameLst>
                                          <p:attrName>ppt_h</p:attrName>
                                        </p:attrNameLst>
                                      </p:cBhvr>
                                      <p:tavLst>
                                        <p:tav tm="0">
                                          <p:val>
                                            <p:fltVal val="0"/>
                                          </p:val>
                                        </p:tav>
                                        <p:tav tm="100000">
                                          <p:val>
                                            <p:strVal val="#ppt_h"/>
                                          </p:val>
                                        </p:tav>
                                      </p:tavLst>
                                    </p:anim>
                                    <p:animEffect transition="in" filter="fade">
                                      <p:cBhvr>
                                        <p:cTn id="635" dur="500"/>
                                        <p:tgtEl>
                                          <p:spTgt spid="61507"/>
                                        </p:tgtEl>
                                      </p:cBhvr>
                                    </p:animEffect>
                                  </p:childTnLst>
                                  <p:subTnLst>
                                    <p:audio>
                                      <p:cMediaNode>
                                        <p:cTn display="0" masterRel="sameClick">
                                          <p:stCondLst>
                                            <p:cond evt="begin" delay="0">
                                              <p:tn val="631"/>
                                            </p:cond>
                                          </p:stCondLst>
                                          <p:endCondLst>
                                            <p:cond evt="onStopAudio" delay="0">
                                              <p:tgtEl>
                                                <p:sldTgt/>
                                              </p:tgtEl>
                                            </p:cond>
                                          </p:endCondLst>
                                        </p:cTn>
                                        <p:tgtEl>
                                          <p:sndTgt r:embed="rId2" name="hammer.wav"/>
                                        </p:tgtEl>
                                      </p:cMediaNode>
                                    </p:audio>
                                  </p:subTnLst>
                                </p:cTn>
                              </p:par>
                            </p:childTnLst>
                          </p:cTn>
                        </p:par>
                        <p:par>
                          <p:cTn id="636" fill="hold" nodeType="afterGroup">
                            <p:stCondLst>
                              <p:cond delay="60500"/>
                            </p:stCondLst>
                            <p:childTnLst>
                              <p:par>
                                <p:cTn id="637" presetID="4" presetClass="exit" presetSubtype="16" fill="hold" nodeType="afterEffect">
                                  <p:stCondLst>
                                    <p:cond delay="0"/>
                                  </p:stCondLst>
                                  <p:childTnLst>
                                    <p:animEffect transition="out" filter="box(in)">
                                      <p:cBhvr>
                                        <p:cTn id="638" dur="500"/>
                                        <p:tgtEl>
                                          <p:spTgt spid="61507"/>
                                        </p:tgtEl>
                                      </p:cBhvr>
                                    </p:animEffect>
                                    <p:set>
                                      <p:cBhvr>
                                        <p:cTn id="639" dur="1" fill="hold">
                                          <p:stCondLst>
                                            <p:cond delay="499"/>
                                          </p:stCondLst>
                                        </p:cTn>
                                        <p:tgtEl>
                                          <p:spTgt spid="61507"/>
                                        </p:tgtEl>
                                        <p:attrNameLst>
                                          <p:attrName>style.visibility</p:attrName>
                                        </p:attrNameLst>
                                      </p:cBhvr>
                                      <p:to>
                                        <p:strVal val="hidden"/>
                                      </p:to>
                                    </p:set>
                                  </p:childTnLst>
                                </p:cTn>
                              </p:par>
                            </p:childTnLst>
                          </p:cTn>
                        </p:par>
                        <p:par>
                          <p:cTn id="640" fill="hold" nodeType="afterGroup">
                            <p:stCondLst>
                              <p:cond delay="61000"/>
                            </p:stCondLst>
                            <p:childTnLst>
                              <p:par>
                                <p:cTn id="641" presetID="53" presetClass="entr" presetSubtype="0" fill="hold" nodeType="afterEffect">
                                  <p:stCondLst>
                                    <p:cond delay="0"/>
                                  </p:stCondLst>
                                  <p:childTnLst>
                                    <p:set>
                                      <p:cBhvr>
                                        <p:cTn id="642" dur="1" fill="hold">
                                          <p:stCondLst>
                                            <p:cond delay="0"/>
                                          </p:stCondLst>
                                        </p:cTn>
                                        <p:tgtEl>
                                          <p:spTgt spid="61508"/>
                                        </p:tgtEl>
                                        <p:attrNameLst>
                                          <p:attrName>style.visibility</p:attrName>
                                        </p:attrNameLst>
                                      </p:cBhvr>
                                      <p:to>
                                        <p:strVal val="visible"/>
                                      </p:to>
                                    </p:set>
                                    <p:anim calcmode="lin" valueType="num">
                                      <p:cBhvr>
                                        <p:cTn id="643" dur="500" fill="hold"/>
                                        <p:tgtEl>
                                          <p:spTgt spid="61508"/>
                                        </p:tgtEl>
                                        <p:attrNameLst>
                                          <p:attrName>ppt_w</p:attrName>
                                        </p:attrNameLst>
                                      </p:cBhvr>
                                      <p:tavLst>
                                        <p:tav tm="0">
                                          <p:val>
                                            <p:fltVal val="0"/>
                                          </p:val>
                                        </p:tav>
                                        <p:tav tm="100000">
                                          <p:val>
                                            <p:strVal val="#ppt_w"/>
                                          </p:val>
                                        </p:tav>
                                      </p:tavLst>
                                    </p:anim>
                                    <p:anim calcmode="lin" valueType="num">
                                      <p:cBhvr>
                                        <p:cTn id="644" dur="500" fill="hold"/>
                                        <p:tgtEl>
                                          <p:spTgt spid="61508"/>
                                        </p:tgtEl>
                                        <p:attrNameLst>
                                          <p:attrName>ppt_h</p:attrName>
                                        </p:attrNameLst>
                                      </p:cBhvr>
                                      <p:tavLst>
                                        <p:tav tm="0">
                                          <p:val>
                                            <p:fltVal val="0"/>
                                          </p:val>
                                        </p:tav>
                                        <p:tav tm="100000">
                                          <p:val>
                                            <p:strVal val="#ppt_h"/>
                                          </p:val>
                                        </p:tav>
                                      </p:tavLst>
                                    </p:anim>
                                    <p:animEffect transition="in" filter="fade">
                                      <p:cBhvr>
                                        <p:cTn id="645" dur="500"/>
                                        <p:tgtEl>
                                          <p:spTgt spid="61508"/>
                                        </p:tgtEl>
                                      </p:cBhvr>
                                    </p:animEffect>
                                  </p:childTnLst>
                                  <p:subTnLst>
                                    <p:audio>
                                      <p:cMediaNode>
                                        <p:cTn display="0" masterRel="sameClick">
                                          <p:stCondLst>
                                            <p:cond evt="begin" delay="0">
                                              <p:tn val="641"/>
                                            </p:cond>
                                          </p:stCondLst>
                                          <p:endCondLst>
                                            <p:cond evt="onStopAudio" delay="0">
                                              <p:tgtEl>
                                                <p:sldTgt/>
                                              </p:tgtEl>
                                            </p:cond>
                                          </p:endCondLst>
                                        </p:cTn>
                                        <p:tgtEl>
                                          <p:sndTgt r:embed="rId2" name="hammer.wav"/>
                                        </p:tgtEl>
                                      </p:cMediaNode>
                                    </p:audio>
                                  </p:subTnLst>
                                </p:cTn>
                              </p:par>
                            </p:childTnLst>
                          </p:cTn>
                        </p:par>
                        <p:par>
                          <p:cTn id="646" fill="hold" nodeType="afterGroup">
                            <p:stCondLst>
                              <p:cond delay="61500"/>
                            </p:stCondLst>
                            <p:childTnLst>
                              <p:par>
                                <p:cTn id="647" presetID="4" presetClass="exit" presetSubtype="16" fill="hold" nodeType="afterEffect">
                                  <p:stCondLst>
                                    <p:cond delay="0"/>
                                  </p:stCondLst>
                                  <p:childTnLst>
                                    <p:animEffect transition="out" filter="box(in)">
                                      <p:cBhvr>
                                        <p:cTn id="648" dur="500"/>
                                        <p:tgtEl>
                                          <p:spTgt spid="61508"/>
                                        </p:tgtEl>
                                      </p:cBhvr>
                                    </p:animEffect>
                                    <p:set>
                                      <p:cBhvr>
                                        <p:cTn id="649" dur="1" fill="hold">
                                          <p:stCondLst>
                                            <p:cond delay="499"/>
                                          </p:stCondLst>
                                        </p:cTn>
                                        <p:tgtEl>
                                          <p:spTgt spid="61508"/>
                                        </p:tgtEl>
                                        <p:attrNameLst>
                                          <p:attrName>style.visibility</p:attrName>
                                        </p:attrNameLst>
                                      </p:cBhvr>
                                      <p:to>
                                        <p:strVal val="hidden"/>
                                      </p:to>
                                    </p:set>
                                  </p:childTnLst>
                                </p:cTn>
                              </p:par>
                            </p:childTnLst>
                          </p:cTn>
                        </p:par>
                        <p:par>
                          <p:cTn id="650" fill="hold" nodeType="afterGroup">
                            <p:stCondLst>
                              <p:cond delay="62000"/>
                            </p:stCondLst>
                            <p:childTnLst>
                              <p:par>
                                <p:cTn id="651" presetID="53" presetClass="entr" presetSubtype="0" fill="hold" nodeType="afterEffect">
                                  <p:stCondLst>
                                    <p:cond delay="0"/>
                                  </p:stCondLst>
                                  <p:childTnLst>
                                    <p:set>
                                      <p:cBhvr>
                                        <p:cTn id="652" dur="1" fill="hold">
                                          <p:stCondLst>
                                            <p:cond delay="0"/>
                                          </p:stCondLst>
                                        </p:cTn>
                                        <p:tgtEl>
                                          <p:spTgt spid="61509"/>
                                        </p:tgtEl>
                                        <p:attrNameLst>
                                          <p:attrName>style.visibility</p:attrName>
                                        </p:attrNameLst>
                                      </p:cBhvr>
                                      <p:to>
                                        <p:strVal val="visible"/>
                                      </p:to>
                                    </p:set>
                                    <p:anim calcmode="lin" valueType="num">
                                      <p:cBhvr>
                                        <p:cTn id="653" dur="500" fill="hold"/>
                                        <p:tgtEl>
                                          <p:spTgt spid="61509"/>
                                        </p:tgtEl>
                                        <p:attrNameLst>
                                          <p:attrName>ppt_w</p:attrName>
                                        </p:attrNameLst>
                                      </p:cBhvr>
                                      <p:tavLst>
                                        <p:tav tm="0">
                                          <p:val>
                                            <p:fltVal val="0"/>
                                          </p:val>
                                        </p:tav>
                                        <p:tav tm="100000">
                                          <p:val>
                                            <p:strVal val="#ppt_w"/>
                                          </p:val>
                                        </p:tav>
                                      </p:tavLst>
                                    </p:anim>
                                    <p:anim calcmode="lin" valueType="num">
                                      <p:cBhvr>
                                        <p:cTn id="654" dur="500" fill="hold"/>
                                        <p:tgtEl>
                                          <p:spTgt spid="61509"/>
                                        </p:tgtEl>
                                        <p:attrNameLst>
                                          <p:attrName>ppt_h</p:attrName>
                                        </p:attrNameLst>
                                      </p:cBhvr>
                                      <p:tavLst>
                                        <p:tav tm="0">
                                          <p:val>
                                            <p:fltVal val="0"/>
                                          </p:val>
                                        </p:tav>
                                        <p:tav tm="100000">
                                          <p:val>
                                            <p:strVal val="#ppt_h"/>
                                          </p:val>
                                        </p:tav>
                                      </p:tavLst>
                                    </p:anim>
                                    <p:animEffect transition="in" filter="fade">
                                      <p:cBhvr>
                                        <p:cTn id="655" dur="500"/>
                                        <p:tgtEl>
                                          <p:spTgt spid="61509"/>
                                        </p:tgtEl>
                                      </p:cBhvr>
                                    </p:animEffect>
                                  </p:childTnLst>
                                  <p:subTnLst>
                                    <p:audio>
                                      <p:cMediaNode>
                                        <p:cTn display="0" masterRel="sameClick">
                                          <p:stCondLst>
                                            <p:cond evt="begin" delay="0">
                                              <p:tn val="651"/>
                                            </p:cond>
                                          </p:stCondLst>
                                          <p:endCondLst>
                                            <p:cond evt="onStopAudio" delay="0">
                                              <p:tgtEl>
                                                <p:sldTgt/>
                                              </p:tgtEl>
                                            </p:cond>
                                          </p:endCondLst>
                                        </p:cTn>
                                        <p:tgtEl>
                                          <p:sndTgt r:embed="rId2" name="hammer.wav"/>
                                        </p:tgtEl>
                                      </p:cMediaNode>
                                    </p:audio>
                                  </p:subTnLst>
                                </p:cTn>
                              </p:par>
                            </p:childTnLst>
                          </p:cTn>
                        </p:par>
                        <p:par>
                          <p:cTn id="656" fill="hold" nodeType="afterGroup">
                            <p:stCondLst>
                              <p:cond delay="62500"/>
                            </p:stCondLst>
                            <p:childTnLst>
                              <p:par>
                                <p:cTn id="657" presetID="4" presetClass="exit" presetSubtype="16" fill="hold" nodeType="afterEffect">
                                  <p:stCondLst>
                                    <p:cond delay="0"/>
                                  </p:stCondLst>
                                  <p:childTnLst>
                                    <p:animEffect transition="out" filter="box(in)">
                                      <p:cBhvr>
                                        <p:cTn id="658" dur="500"/>
                                        <p:tgtEl>
                                          <p:spTgt spid="61509"/>
                                        </p:tgtEl>
                                      </p:cBhvr>
                                    </p:animEffect>
                                    <p:set>
                                      <p:cBhvr>
                                        <p:cTn id="659" dur="1" fill="hold">
                                          <p:stCondLst>
                                            <p:cond delay="499"/>
                                          </p:stCondLst>
                                        </p:cTn>
                                        <p:tgtEl>
                                          <p:spTgt spid="61509"/>
                                        </p:tgtEl>
                                        <p:attrNameLst>
                                          <p:attrName>style.visibility</p:attrName>
                                        </p:attrNameLst>
                                      </p:cBhvr>
                                      <p:to>
                                        <p:strVal val="hidden"/>
                                      </p:to>
                                    </p:set>
                                  </p:childTnLst>
                                </p:cTn>
                              </p:par>
                            </p:childTnLst>
                          </p:cTn>
                        </p:par>
                        <p:par>
                          <p:cTn id="660" fill="hold" nodeType="afterGroup">
                            <p:stCondLst>
                              <p:cond delay="63000"/>
                            </p:stCondLst>
                            <p:childTnLst>
                              <p:par>
                                <p:cTn id="661" presetID="53" presetClass="entr" presetSubtype="0" fill="hold" nodeType="afterEffect">
                                  <p:stCondLst>
                                    <p:cond delay="0"/>
                                  </p:stCondLst>
                                  <p:childTnLst>
                                    <p:set>
                                      <p:cBhvr>
                                        <p:cTn id="662" dur="1" fill="hold">
                                          <p:stCondLst>
                                            <p:cond delay="0"/>
                                          </p:stCondLst>
                                        </p:cTn>
                                        <p:tgtEl>
                                          <p:spTgt spid="61510"/>
                                        </p:tgtEl>
                                        <p:attrNameLst>
                                          <p:attrName>style.visibility</p:attrName>
                                        </p:attrNameLst>
                                      </p:cBhvr>
                                      <p:to>
                                        <p:strVal val="visible"/>
                                      </p:to>
                                    </p:set>
                                    <p:anim calcmode="lin" valueType="num">
                                      <p:cBhvr>
                                        <p:cTn id="663" dur="500" fill="hold"/>
                                        <p:tgtEl>
                                          <p:spTgt spid="61510"/>
                                        </p:tgtEl>
                                        <p:attrNameLst>
                                          <p:attrName>ppt_w</p:attrName>
                                        </p:attrNameLst>
                                      </p:cBhvr>
                                      <p:tavLst>
                                        <p:tav tm="0">
                                          <p:val>
                                            <p:fltVal val="0"/>
                                          </p:val>
                                        </p:tav>
                                        <p:tav tm="100000">
                                          <p:val>
                                            <p:strVal val="#ppt_w"/>
                                          </p:val>
                                        </p:tav>
                                      </p:tavLst>
                                    </p:anim>
                                    <p:anim calcmode="lin" valueType="num">
                                      <p:cBhvr>
                                        <p:cTn id="664" dur="500" fill="hold"/>
                                        <p:tgtEl>
                                          <p:spTgt spid="61510"/>
                                        </p:tgtEl>
                                        <p:attrNameLst>
                                          <p:attrName>ppt_h</p:attrName>
                                        </p:attrNameLst>
                                      </p:cBhvr>
                                      <p:tavLst>
                                        <p:tav tm="0">
                                          <p:val>
                                            <p:fltVal val="0"/>
                                          </p:val>
                                        </p:tav>
                                        <p:tav tm="100000">
                                          <p:val>
                                            <p:strVal val="#ppt_h"/>
                                          </p:val>
                                        </p:tav>
                                      </p:tavLst>
                                    </p:anim>
                                    <p:animEffect transition="in" filter="fade">
                                      <p:cBhvr>
                                        <p:cTn id="665" dur="500"/>
                                        <p:tgtEl>
                                          <p:spTgt spid="61510"/>
                                        </p:tgtEl>
                                      </p:cBhvr>
                                    </p:animEffect>
                                  </p:childTnLst>
                                  <p:subTnLst>
                                    <p:audio>
                                      <p:cMediaNode>
                                        <p:cTn display="0" masterRel="sameClick">
                                          <p:stCondLst>
                                            <p:cond evt="begin" delay="0">
                                              <p:tn val="661"/>
                                            </p:cond>
                                          </p:stCondLst>
                                          <p:endCondLst>
                                            <p:cond evt="onStopAudio" delay="0">
                                              <p:tgtEl>
                                                <p:sldTgt/>
                                              </p:tgtEl>
                                            </p:cond>
                                          </p:endCondLst>
                                        </p:cTn>
                                        <p:tgtEl>
                                          <p:sndTgt r:embed="rId2" name="hammer.wav"/>
                                        </p:tgtEl>
                                      </p:cMediaNode>
                                    </p:audio>
                                  </p:subTnLst>
                                </p:cTn>
                              </p:par>
                            </p:childTnLst>
                          </p:cTn>
                        </p:par>
                        <p:par>
                          <p:cTn id="666" fill="hold" nodeType="afterGroup">
                            <p:stCondLst>
                              <p:cond delay="63500"/>
                            </p:stCondLst>
                            <p:childTnLst>
                              <p:par>
                                <p:cTn id="667" presetID="4" presetClass="exit" presetSubtype="16" fill="hold" nodeType="afterEffect">
                                  <p:stCondLst>
                                    <p:cond delay="0"/>
                                  </p:stCondLst>
                                  <p:childTnLst>
                                    <p:animEffect transition="out" filter="box(in)">
                                      <p:cBhvr>
                                        <p:cTn id="668" dur="500"/>
                                        <p:tgtEl>
                                          <p:spTgt spid="61510"/>
                                        </p:tgtEl>
                                      </p:cBhvr>
                                    </p:animEffect>
                                    <p:set>
                                      <p:cBhvr>
                                        <p:cTn id="669" dur="1" fill="hold">
                                          <p:stCondLst>
                                            <p:cond delay="499"/>
                                          </p:stCondLst>
                                        </p:cTn>
                                        <p:tgtEl>
                                          <p:spTgt spid="61510"/>
                                        </p:tgtEl>
                                        <p:attrNameLst>
                                          <p:attrName>style.visibility</p:attrName>
                                        </p:attrNameLst>
                                      </p:cBhvr>
                                      <p:to>
                                        <p:strVal val="hidden"/>
                                      </p:to>
                                    </p:set>
                                  </p:childTnLst>
                                </p:cTn>
                              </p:par>
                            </p:childTnLst>
                          </p:cTn>
                        </p:par>
                        <p:par>
                          <p:cTn id="670" fill="hold" nodeType="afterGroup">
                            <p:stCondLst>
                              <p:cond delay="64000"/>
                            </p:stCondLst>
                            <p:childTnLst>
                              <p:par>
                                <p:cTn id="671" presetID="53" presetClass="entr" presetSubtype="0" fill="hold" nodeType="afterEffect">
                                  <p:stCondLst>
                                    <p:cond delay="0"/>
                                  </p:stCondLst>
                                  <p:childTnLst>
                                    <p:set>
                                      <p:cBhvr>
                                        <p:cTn id="672" dur="1" fill="hold">
                                          <p:stCondLst>
                                            <p:cond delay="0"/>
                                          </p:stCondLst>
                                        </p:cTn>
                                        <p:tgtEl>
                                          <p:spTgt spid="61511"/>
                                        </p:tgtEl>
                                        <p:attrNameLst>
                                          <p:attrName>style.visibility</p:attrName>
                                        </p:attrNameLst>
                                      </p:cBhvr>
                                      <p:to>
                                        <p:strVal val="visible"/>
                                      </p:to>
                                    </p:set>
                                    <p:anim calcmode="lin" valueType="num">
                                      <p:cBhvr>
                                        <p:cTn id="673" dur="500" fill="hold"/>
                                        <p:tgtEl>
                                          <p:spTgt spid="61511"/>
                                        </p:tgtEl>
                                        <p:attrNameLst>
                                          <p:attrName>ppt_w</p:attrName>
                                        </p:attrNameLst>
                                      </p:cBhvr>
                                      <p:tavLst>
                                        <p:tav tm="0">
                                          <p:val>
                                            <p:fltVal val="0"/>
                                          </p:val>
                                        </p:tav>
                                        <p:tav tm="100000">
                                          <p:val>
                                            <p:strVal val="#ppt_w"/>
                                          </p:val>
                                        </p:tav>
                                      </p:tavLst>
                                    </p:anim>
                                    <p:anim calcmode="lin" valueType="num">
                                      <p:cBhvr>
                                        <p:cTn id="674" dur="500" fill="hold"/>
                                        <p:tgtEl>
                                          <p:spTgt spid="61511"/>
                                        </p:tgtEl>
                                        <p:attrNameLst>
                                          <p:attrName>ppt_h</p:attrName>
                                        </p:attrNameLst>
                                      </p:cBhvr>
                                      <p:tavLst>
                                        <p:tav tm="0">
                                          <p:val>
                                            <p:fltVal val="0"/>
                                          </p:val>
                                        </p:tav>
                                        <p:tav tm="100000">
                                          <p:val>
                                            <p:strVal val="#ppt_h"/>
                                          </p:val>
                                        </p:tav>
                                      </p:tavLst>
                                    </p:anim>
                                    <p:animEffect transition="in" filter="fade">
                                      <p:cBhvr>
                                        <p:cTn id="675" dur="500"/>
                                        <p:tgtEl>
                                          <p:spTgt spid="61511"/>
                                        </p:tgtEl>
                                      </p:cBhvr>
                                    </p:animEffect>
                                  </p:childTnLst>
                                  <p:subTnLst>
                                    <p:audio>
                                      <p:cMediaNode>
                                        <p:cTn display="0" masterRel="sameClick">
                                          <p:stCondLst>
                                            <p:cond evt="begin" delay="0">
                                              <p:tn val="671"/>
                                            </p:cond>
                                          </p:stCondLst>
                                          <p:endCondLst>
                                            <p:cond evt="onStopAudio" delay="0">
                                              <p:tgtEl>
                                                <p:sldTgt/>
                                              </p:tgtEl>
                                            </p:cond>
                                          </p:endCondLst>
                                        </p:cTn>
                                        <p:tgtEl>
                                          <p:sndTgt r:embed="rId2" name="hammer.wav"/>
                                        </p:tgtEl>
                                      </p:cMediaNode>
                                    </p:audio>
                                  </p:subTnLst>
                                </p:cTn>
                              </p:par>
                            </p:childTnLst>
                          </p:cTn>
                        </p:par>
                        <p:par>
                          <p:cTn id="676" fill="hold" nodeType="afterGroup">
                            <p:stCondLst>
                              <p:cond delay="64500"/>
                            </p:stCondLst>
                            <p:childTnLst>
                              <p:par>
                                <p:cTn id="677" presetID="4" presetClass="exit" presetSubtype="16" fill="hold" nodeType="afterEffect">
                                  <p:stCondLst>
                                    <p:cond delay="0"/>
                                  </p:stCondLst>
                                  <p:childTnLst>
                                    <p:animEffect transition="out" filter="box(in)">
                                      <p:cBhvr>
                                        <p:cTn id="678" dur="500"/>
                                        <p:tgtEl>
                                          <p:spTgt spid="61511"/>
                                        </p:tgtEl>
                                      </p:cBhvr>
                                    </p:animEffect>
                                    <p:set>
                                      <p:cBhvr>
                                        <p:cTn id="679" dur="1" fill="hold">
                                          <p:stCondLst>
                                            <p:cond delay="499"/>
                                          </p:stCondLst>
                                        </p:cTn>
                                        <p:tgtEl>
                                          <p:spTgt spid="61511"/>
                                        </p:tgtEl>
                                        <p:attrNameLst>
                                          <p:attrName>style.visibility</p:attrName>
                                        </p:attrNameLst>
                                      </p:cBhvr>
                                      <p:to>
                                        <p:strVal val="hidden"/>
                                      </p:to>
                                    </p:set>
                                  </p:childTnLst>
                                </p:cTn>
                              </p:par>
                            </p:childTnLst>
                          </p:cTn>
                        </p:par>
                        <p:par>
                          <p:cTn id="680" fill="hold" nodeType="afterGroup">
                            <p:stCondLst>
                              <p:cond delay="65000"/>
                            </p:stCondLst>
                            <p:childTnLst>
                              <p:par>
                                <p:cTn id="681" presetID="53" presetClass="entr" presetSubtype="0" fill="hold" nodeType="afterEffect">
                                  <p:stCondLst>
                                    <p:cond delay="0"/>
                                  </p:stCondLst>
                                  <p:childTnLst>
                                    <p:set>
                                      <p:cBhvr>
                                        <p:cTn id="682" dur="1" fill="hold">
                                          <p:stCondLst>
                                            <p:cond delay="0"/>
                                          </p:stCondLst>
                                        </p:cTn>
                                        <p:tgtEl>
                                          <p:spTgt spid="61512"/>
                                        </p:tgtEl>
                                        <p:attrNameLst>
                                          <p:attrName>style.visibility</p:attrName>
                                        </p:attrNameLst>
                                      </p:cBhvr>
                                      <p:to>
                                        <p:strVal val="visible"/>
                                      </p:to>
                                    </p:set>
                                    <p:anim calcmode="lin" valueType="num">
                                      <p:cBhvr>
                                        <p:cTn id="683" dur="500" fill="hold"/>
                                        <p:tgtEl>
                                          <p:spTgt spid="61512"/>
                                        </p:tgtEl>
                                        <p:attrNameLst>
                                          <p:attrName>ppt_w</p:attrName>
                                        </p:attrNameLst>
                                      </p:cBhvr>
                                      <p:tavLst>
                                        <p:tav tm="0">
                                          <p:val>
                                            <p:fltVal val="0"/>
                                          </p:val>
                                        </p:tav>
                                        <p:tav tm="100000">
                                          <p:val>
                                            <p:strVal val="#ppt_w"/>
                                          </p:val>
                                        </p:tav>
                                      </p:tavLst>
                                    </p:anim>
                                    <p:anim calcmode="lin" valueType="num">
                                      <p:cBhvr>
                                        <p:cTn id="684" dur="500" fill="hold"/>
                                        <p:tgtEl>
                                          <p:spTgt spid="61512"/>
                                        </p:tgtEl>
                                        <p:attrNameLst>
                                          <p:attrName>ppt_h</p:attrName>
                                        </p:attrNameLst>
                                      </p:cBhvr>
                                      <p:tavLst>
                                        <p:tav tm="0">
                                          <p:val>
                                            <p:fltVal val="0"/>
                                          </p:val>
                                        </p:tav>
                                        <p:tav tm="100000">
                                          <p:val>
                                            <p:strVal val="#ppt_h"/>
                                          </p:val>
                                        </p:tav>
                                      </p:tavLst>
                                    </p:anim>
                                    <p:animEffect transition="in" filter="fade">
                                      <p:cBhvr>
                                        <p:cTn id="685" dur="500"/>
                                        <p:tgtEl>
                                          <p:spTgt spid="61512"/>
                                        </p:tgtEl>
                                      </p:cBhvr>
                                    </p:animEffect>
                                  </p:childTnLst>
                                  <p:subTnLst>
                                    <p:audio>
                                      <p:cMediaNode>
                                        <p:cTn display="0" masterRel="sameClick">
                                          <p:stCondLst>
                                            <p:cond evt="begin" delay="0">
                                              <p:tn val="681"/>
                                            </p:cond>
                                          </p:stCondLst>
                                          <p:endCondLst>
                                            <p:cond evt="onStopAudio" delay="0">
                                              <p:tgtEl>
                                                <p:sldTgt/>
                                              </p:tgtEl>
                                            </p:cond>
                                          </p:endCondLst>
                                        </p:cTn>
                                        <p:tgtEl>
                                          <p:sndTgt r:embed="rId2" name="hammer.wav"/>
                                        </p:tgtEl>
                                      </p:cMediaNode>
                                    </p:audio>
                                  </p:subTnLst>
                                </p:cTn>
                              </p:par>
                            </p:childTnLst>
                          </p:cTn>
                        </p:par>
                        <p:par>
                          <p:cTn id="686" fill="hold" nodeType="afterGroup">
                            <p:stCondLst>
                              <p:cond delay="65500"/>
                            </p:stCondLst>
                            <p:childTnLst>
                              <p:par>
                                <p:cTn id="687" presetID="4" presetClass="exit" presetSubtype="16" fill="hold" nodeType="afterEffect">
                                  <p:stCondLst>
                                    <p:cond delay="0"/>
                                  </p:stCondLst>
                                  <p:childTnLst>
                                    <p:animEffect transition="out" filter="box(in)">
                                      <p:cBhvr>
                                        <p:cTn id="688" dur="500"/>
                                        <p:tgtEl>
                                          <p:spTgt spid="61512"/>
                                        </p:tgtEl>
                                      </p:cBhvr>
                                    </p:animEffect>
                                    <p:set>
                                      <p:cBhvr>
                                        <p:cTn id="689" dur="1" fill="hold">
                                          <p:stCondLst>
                                            <p:cond delay="499"/>
                                          </p:stCondLst>
                                        </p:cTn>
                                        <p:tgtEl>
                                          <p:spTgt spid="61512"/>
                                        </p:tgtEl>
                                        <p:attrNameLst>
                                          <p:attrName>style.visibility</p:attrName>
                                        </p:attrNameLst>
                                      </p:cBhvr>
                                      <p:to>
                                        <p:strVal val="hidden"/>
                                      </p:to>
                                    </p:set>
                                  </p:childTnLst>
                                </p:cTn>
                              </p:par>
                            </p:childTnLst>
                          </p:cTn>
                        </p:par>
                        <p:par>
                          <p:cTn id="690" fill="hold" nodeType="afterGroup">
                            <p:stCondLst>
                              <p:cond delay="66000"/>
                            </p:stCondLst>
                            <p:childTnLst>
                              <p:par>
                                <p:cTn id="691" presetID="53" presetClass="entr" presetSubtype="0" fill="hold" nodeType="afterEffect">
                                  <p:stCondLst>
                                    <p:cond delay="0"/>
                                  </p:stCondLst>
                                  <p:childTnLst>
                                    <p:set>
                                      <p:cBhvr>
                                        <p:cTn id="692" dur="1" fill="hold">
                                          <p:stCondLst>
                                            <p:cond delay="0"/>
                                          </p:stCondLst>
                                        </p:cTn>
                                        <p:tgtEl>
                                          <p:spTgt spid="61513"/>
                                        </p:tgtEl>
                                        <p:attrNameLst>
                                          <p:attrName>style.visibility</p:attrName>
                                        </p:attrNameLst>
                                      </p:cBhvr>
                                      <p:to>
                                        <p:strVal val="visible"/>
                                      </p:to>
                                    </p:set>
                                    <p:anim calcmode="lin" valueType="num">
                                      <p:cBhvr>
                                        <p:cTn id="693" dur="500" fill="hold"/>
                                        <p:tgtEl>
                                          <p:spTgt spid="61513"/>
                                        </p:tgtEl>
                                        <p:attrNameLst>
                                          <p:attrName>ppt_w</p:attrName>
                                        </p:attrNameLst>
                                      </p:cBhvr>
                                      <p:tavLst>
                                        <p:tav tm="0">
                                          <p:val>
                                            <p:fltVal val="0"/>
                                          </p:val>
                                        </p:tav>
                                        <p:tav tm="100000">
                                          <p:val>
                                            <p:strVal val="#ppt_w"/>
                                          </p:val>
                                        </p:tav>
                                      </p:tavLst>
                                    </p:anim>
                                    <p:anim calcmode="lin" valueType="num">
                                      <p:cBhvr>
                                        <p:cTn id="694" dur="500" fill="hold"/>
                                        <p:tgtEl>
                                          <p:spTgt spid="61513"/>
                                        </p:tgtEl>
                                        <p:attrNameLst>
                                          <p:attrName>ppt_h</p:attrName>
                                        </p:attrNameLst>
                                      </p:cBhvr>
                                      <p:tavLst>
                                        <p:tav tm="0">
                                          <p:val>
                                            <p:fltVal val="0"/>
                                          </p:val>
                                        </p:tav>
                                        <p:tav tm="100000">
                                          <p:val>
                                            <p:strVal val="#ppt_h"/>
                                          </p:val>
                                        </p:tav>
                                      </p:tavLst>
                                    </p:anim>
                                    <p:animEffect transition="in" filter="fade">
                                      <p:cBhvr>
                                        <p:cTn id="695" dur="500"/>
                                        <p:tgtEl>
                                          <p:spTgt spid="61513"/>
                                        </p:tgtEl>
                                      </p:cBhvr>
                                    </p:animEffect>
                                  </p:childTnLst>
                                  <p:subTnLst>
                                    <p:audio>
                                      <p:cMediaNode>
                                        <p:cTn display="0" masterRel="sameClick">
                                          <p:stCondLst>
                                            <p:cond evt="begin" delay="0">
                                              <p:tn val="691"/>
                                            </p:cond>
                                          </p:stCondLst>
                                          <p:endCondLst>
                                            <p:cond evt="onStopAudio" delay="0">
                                              <p:tgtEl>
                                                <p:sldTgt/>
                                              </p:tgtEl>
                                            </p:cond>
                                          </p:endCondLst>
                                        </p:cTn>
                                        <p:tgtEl>
                                          <p:sndTgt r:embed="rId2" name="hammer.wav"/>
                                        </p:tgtEl>
                                      </p:cMediaNode>
                                    </p:audio>
                                  </p:subTnLst>
                                </p:cTn>
                              </p:par>
                            </p:childTnLst>
                          </p:cTn>
                        </p:par>
                        <p:par>
                          <p:cTn id="696" fill="hold" nodeType="afterGroup">
                            <p:stCondLst>
                              <p:cond delay="66500"/>
                            </p:stCondLst>
                            <p:childTnLst>
                              <p:par>
                                <p:cTn id="697" presetID="4" presetClass="exit" presetSubtype="16" fill="hold" nodeType="afterEffect">
                                  <p:stCondLst>
                                    <p:cond delay="0"/>
                                  </p:stCondLst>
                                  <p:childTnLst>
                                    <p:animEffect transition="out" filter="box(in)">
                                      <p:cBhvr>
                                        <p:cTn id="698" dur="500"/>
                                        <p:tgtEl>
                                          <p:spTgt spid="61513"/>
                                        </p:tgtEl>
                                      </p:cBhvr>
                                    </p:animEffect>
                                    <p:set>
                                      <p:cBhvr>
                                        <p:cTn id="699" dur="1" fill="hold">
                                          <p:stCondLst>
                                            <p:cond delay="499"/>
                                          </p:stCondLst>
                                        </p:cTn>
                                        <p:tgtEl>
                                          <p:spTgt spid="61513"/>
                                        </p:tgtEl>
                                        <p:attrNameLst>
                                          <p:attrName>style.visibility</p:attrName>
                                        </p:attrNameLst>
                                      </p:cBhvr>
                                      <p:to>
                                        <p:strVal val="hidden"/>
                                      </p:to>
                                    </p:set>
                                  </p:childTnLst>
                                </p:cTn>
                              </p:par>
                            </p:childTnLst>
                          </p:cTn>
                        </p:par>
                        <p:par>
                          <p:cTn id="700" fill="hold" nodeType="afterGroup">
                            <p:stCondLst>
                              <p:cond delay="67000"/>
                            </p:stCondLst>
                            <p:childTnLst>
                              <p:par>
                                <p:cTn id="701" presetID="53" presetClass="entr" presetSubtype="0" fill="hold" nodeType="afterEffect">
                                  <p:stCondLst>
                                    <p:cond delay="0"/>
                                  </p:stCondLst>
                                  <p:childTnLst>
                                    <p:set>
                                      <p:cBhvr>
                                        <p:cTn id="702" dur="1" fill="hold">
                                          <p:stCondLst>
                                            <p:cond delay="0"/>
                                          </p:stCondLst>
                                        </p:cTn>
                                        <p:tgtEl>
                                          <p:spTgt spid="61514"/>
                                        </p:tgtEl>
                                        <p:attrNameLst>
                                          <p:attrName>style.visibility</p:attrName>
                                        </p:attrNameLst>
                                      </p:cBhvr>
                                      <p:to>
                                        <p:strVal val="visible"/>
                                      </p:to>
                                    </p:set>
                                    <p:anim calcmode="lin" valueType="num">
                                      <p:cBhvr>
                                        <p:cTn id="703" dur="500" fill="hold"/>
                                        <p:tgtEl>
                                          <p:spTgt spid="61514"/>
                                        </p:tgtEl>
                                        <p:attrNameLst>
                                          <p:attrName>ppt_w</p:attrName>
                                        </p:attrNameLst>
                                      </p:cBhvr>
                                      <p:tavLst>
                                        <p:tav tm="0">
                                          <p:val>
                                            <p:fltVal val="0"/>
                                          </p:val>
                                        </p:tav>
                                        <p:tav tm="100000">
                                          <p:val>
                                            <p:strVal val="#ppt_w"/>
                                          </p:val>
                                        </p:tav>
                                      </p:tavLst>
                                    </p:anim>
                                    <p:anim calcmode="lin" valueType="num">
                                      <p:cBhvr>
                                        <p:cTn id="704" dur="500" fill="hold"/>
                                        <p:tgtEl>
                                          <p:spTgt spid="61514"/>
                                        </p:tgtEl>
                                        <p:attrNameLst>
                                          <p:attrName>ppt_h</p:attrName>
                                        </p:attrNameLst>
                                      </p:cBhvr>
                                      <p:tavLst>
                                        <p:tav tm="0">
                                          <p:val>
                                            <p:fltVal val="0"/>
                                          </p:val>
                                        </p:tav>
                                        <p:tav tm="100000">
                                          <p:val>
                                            <p:strVal val="#ppt_h"/>
                                          </p:val>
                                        </p:tav>
                                      </p:tavLst>
                                    </p:anim>
                                    <p:animEffect transition="in" filter="fade">
                                      <p:cBhvr>
                                        <p:cTn id="705" dur="500"/>
                                        <p:tgtEl>
                                          <p:spTgt spid="61514"/>
                                        </p:tgtEl>
                                      </p:cBhvr>
                                    </p:animEffect>
                                  </p:childTnLst>
                                  <p:subTnLst>
                                    <p:audio>
                                      <p:cMediaNode>
                                        <p:cTn display="0" masterRel="sameClick">
                                          <p:stCondLst>
                                            <p:cond evt="begin" delay="0">
                                              <p:tn val="701"/>
                                            </p:cond>
                                          </p:stCondLst>
                                          <p:endCondLst>
                                            <p:cond evt="onStopAudio" delay="0">
                                              <p:tgtEl>
                                                <p:sldTgt/>
                                              </p:tgtEl>
                                            </p:cond>
                                          </p:endCondLst>
                                        </p:cTn>
                                        <p:tgtEl>
                                          <p:sndTgt r:embed="rId2" name="hammer.wav"/>
                                        </p:tgtEl>
                                      </p:cMediaNode>
                                    </p:audio>
                                  </p:subTnLst>
                                </p:cTn>
                              </p:par>
                            </p:childTnLst>
                          </p:cTn>
                        </p:par>
                        <p:par>
                          <p:cTn id="706" fill="hold" nodeType="afterGroup">
                            <p:stCondLst>
                              <p:cond delay="67500"/>
                            </p:stCondLst>
                            <p:childTnLst>
                              <p:par>
                                <p:cTn id="707" presetID="4" presetClass="exit" presetSubtype="16" fill="hold" nodeType="afterEffect">
                                  <p:stCondLst>
                                    <p:cond delay="0"/>
                                  </p:stCondLst>
                                  <p:childTnLst>
                                    <p:animEffect transition="out" filter="box(in)">
                                      <p:cBhvr>
                                        <p:cTn id="708" dur="500"/>
                                        <p:tgtEl>
                                          <p:spTgt spid="61514"/>
                                        </p:tgtEl>
                                      </p:cBhvr>
                                    </p:animEffect>
                                    <p:set>
                                      <p:cBhvr>
                                        <p:cTn id="709" dur="1" fill="hold">
                                          <p:stCondLst>
                                            <p:cond delay="499"/>
                                          </p:stCondLst>
                                        </p:cTn>
                                        <p:tgtEl>
                                          <p:spTgt spid="61514"/>
                                        </p:tgtEl>
                                        <p:attrNameLst>
                                          <p:attrName>style.visibility</p:attrName>
                                        </p:attrNameLst>
                                      </p:cBhvr>
                                      <p:to>
                                        <p:strVal val="hidden"/>
                                      </p:to>
                                    </p:set>
                                  </p:childTnLst>
                                </p:cTn>
                              </p:par>
                            </p:childTnLst>
                          </p:cTn>
                        </p:par>
                        <p:par>
                          <p:cTn id="710" fill="hold" nodeType="afterGroup">
                            <p:stCondLst>
                              <p:cond delay="68000"/>
                            </p:stCondLst>
                            <p:childTnLst>
                              <p:par>
                                <p:cTn id="711" presetID="53" presetClass="entr" presetSubtype="0" fill="hold" nodeType="afterEffect">
                                  <p:stCondLst>
                                    <p:cond delay="0"/>
                                  </p:stCondLst>
                                  <p:childTnLst>
                                    <p:set>
                                      <p:cBhvr>
                                        <p:cTn id="712" dur="1" fill="hold">
                                          <p:stCondLst>
                                            <p:cond delay="0"/>
                                          </p:stCondLst>
                                        </p:cTn>
                                        <p:tgtEl>
                                          <p:spTgt spid="61515"/>
                                        </p:tgtEl>
                                        <p:attrNameLst>
                                          <p:attrName>style.visibility</p:attrName>
                                        </p:attrNameLst>
                                      </p:cBhvr>
                                      <p:to>
                                        <p:strVal val="visible"/>
                                      </p:to>
                                    </p:set>
                                    <p:anim calcmode="lin" valueType="num">
                                      <p:cBhvr>
                                        <p:cTn id="713" dur="500" fill="hold"/>
                                        <p:tgtEl>
                                          <p:spTgt spid="61515"/>
                                        </p:tgtEl>
                                        <p:attrNameLst>
                                          <p:attrName>ppt_w</p:attrName>
                                        </p:attrNameLst>
                                      </p:cBhvr>
                                      <p:tavLst>
                                        <p:tav tm="0">
                                          <p:val>
                                            <p:fltVal val="0"/>
                                          </p:val>
                                        </p:tav>
                                        <p:tav tm="100000">
                                          <p:val>
                                            <p:strVal val="#ppt_w"/>
                                          </p:val>
                                        </p:tav>
                                      </p:tavLst>
                                    </p:anim>
                                    <p:anim calcmode="lin" valueType="num">
                                      <p:cBhvr>
                                        <p:cTn id="714" dur="500" fill="hold"/>
                                        <p:tgtEl>
                                          <p:spTgt spid="61515"/>
                                        </p:tgtEl>
                                        <p:attrNameLst>
                                          <p:attrName>ppt_h</p:attrName>
                                        </p:attrNameLst>
                                      </p:cBhvr>
                                      <p:tavLst>
                                        <p:tav tm="0">
                                          <p:val>
                                            <p:fltVal val="0"/>
                                          </p:val>
                                        </p:tav>
                                        <p:tav tm="100000">
                                          <p:val>
                                            <p:strVal val="#ppt_h"/>
                                          </p:val>
                                        </p:tav>
                                      </p:tavLst>
                                    </p:anim>
                                    <p:animEffect transition="in" filter="fade">
                                      <p:cBhvr>
                                        <p:cTn id="715" dur="500"/>
                                        <p:tgtEl>
                                          <p:spTgt spid="61515"/>
                                        </p:tgtEl>
                                      </p:cBhvr>
                                    </p:animEffect>
                                  </p:childTnLst>
                                  <p:subTnLst>
                                    <p:audio>
                                      <p:cMediaNode>
                                        <p:cTn display="0" masterRel="sameClick">
                                          <p:stCondLst>
                                            <p:cond evt="begin" delay="0">
                                              <p:tn val="711"/>
                                            </p:cond>
                                          </p:stCondLst>
                                          <p:endCondLst>
                                            <p:cond evt="onStopAudio" delay="0">
                                              <p:tgtEl>
                                                <p:sldTgt/>
                                              </p:tgtEl>
                                            </p:cond>
                                          </p:endCondLst>
                                        </p:cTn>
                                        <p:tgtEl>
                                          <p:sndTgt r:embed="rId2" name="hammer.wav"/>
                                        </p:tgtEl>
                                      </p:cMediaNode>
                                    </p:audio>
                                  </p:subTnLst>
                                </p:cTn>
                              </p:par>
                            </p:childTnLst>
                          </p:cTn>
                        </p:par>
                        <p:par>
                          <p:cTn id="716" fill="hold" nodeType="afterGroup">
                            <p:stCondLst>
                              <p:cond delay="68500"/>
                            </p:stCondLst>
                            <p:childTnLst>
                              <p:par>
                                <p:cTn id="717" presetID="4" presetClass="exit" presetSubtype="16" fill="hold" nodeType="afterEffect">
                                  <p:stCondLst>
                                    <p:cond delay="0"/>
                                  </p:stCondLst>
                                  <p:childTnLst>
                                    <p:animEffect transition="out" filter="box(in)">
                                      <p:cBhvr>
                                        <p:cTn id="718" dur="500"/>
                                        <p:tgtEl>
                                          <p:spTgt spid="61515"/>
                                        </p:tgtEl>
                                      </p:cBhvr>
                                    </p:animEffect>
                                    <p:set>
                                      <p:cBhvr>
                                        <p:cTn id="719" dur="1" fill="hold">
                                          <p:stCondLst>
                                            <p:cond delay="499"/>
                                          </p:stCondLst>
                                        </p:cTn>
                                        <p:tgtEl>
                                          <p:spTgt spid="61515"/>
                                        </p:tgtEl>
                                        <p:attrNameLst>
                                          <p:attrName>style.visibility</p:attrName>
                                        </p:attrNameLst>
                                      </p:cBhvr>
                                      <p:to>
                                        <p:strVal val="hidden"/>
                                      </p:to>
                                    </p:set>
                                  </p:childTnLst>
                                </p:cTn>
                              </p:par>
                            </p:childTnLst>
                          </p:cTn>
                        </p:par>
                        <p:par>
                          <p:cTn id="720" fill="hold" nodeType="afterGroup">
                            <p:stCondLst>
                              <p:cond delay="69000"/>
                            </p:stCondLst>
                            <p:childTnLst>
                              <p:par>
                                <p:cTn id="721" presetID="53" presetClass="entr" presetSubtype="0" fill="hold" nodeType="afterEffect">
                                  <p:stCondLst>
                                    <p:cond delay="0"/>
                                  </p:stCondLst>
                                  <p:childTnLst>
                                    <p:set>
                                      <p:cBhvr>
                                        <p:cTn id="722" dur="1" fill="hold">
                                          <p:stCondLst>
                                            <p:cond delay="0"/>
                                          </p:stCondLst>
                                        </p:cTn>
                                        <p:tgtEl>
                                          <p:spTgt spid="61516"/>
                                        </p:tgtEl>
                                        <p:attrNameLst>
                                          <p:attrName>style.visibility</p:attrName>
                                        </p:attrNameLst>
                                      </p:cBhvr>
                                      <p:to>
                                        <p:strVal val="visible"/>
                                      </p:to>
                                    </p:set>
                                    <p:anim calcmode="lin" valueType="num">
                                      <p:cBhvr>
                                        <p:cTn id="723" dur="500" fill="hold"/>
                                        <p:tgtEl>
                                          <p:spTgt spid="61516"/>
                                        </p:tgtEl>
                                        <p:attrNameLst>
                                          <p:attrName>ppt_w</p:attrName>
                                        </p:attrNameLst>
                                      </p:cBhvr>
                                      <p:tavLst>
                                        <p:tav tm="0">
                                          <p:val>
                                            <p:fltVal val="0"/>
                                          </p:val>
                                        </p:tav>
                                        <p:tav tm="100000">
                                          <p:val>
                                            <p:strVal val="#ppt_w"/>
                                          </p:val>
                                        </p:tav>
                                      </p:tavLst>
                                    </p:anim>
                                    <p:anim calcmode="lin" valueType="num">
                                      <p:cBhvr>
                                        <p:cTn id="724" dur="500" fill="hold"/>
                                        <p:tgtEl>
                                          <p:spTgt spid="61516"/>
                                        </p:tgtEl>
                                        <p:attrNameLst>
                                          <p:attrName>ppt_h</p:attrName>
                                        </p:attrNameLst>
                                      </p:cBhvr>
                                      <p:tavLst>
                                        <p:tav tm="0">
                                          <p:val>
                                            <p:fltVal val="0"/>
                                          </p:val>
                                        </p:tav>
                                        <p:tav tm="100000">
                                          <p:val>
                                            <p:strVal val="#ppt_h"/>
                                          </p:val>
                                        </p:tav>
                                      </p:tavLst>
                                    </p:anim>
                                    <p:animEffect transition="in" filter="fade">
                                      <p:cBhvr>
                                        <p:cTn id="725" dur="500"/>
                                        <p:tgtEl>
                                          <p:spTgt spid="61516"/>
                                        </p:tgtEl>
                                      </p:cBhvr>
                                    </p:animEffect>
                                  </p:childTnLst>
                                  <p:subTnLst>
                                    <p:audio>
                                      <p:cMediaNode>
                                        <p:cTn display="0" masterRel="sameClick">
                                          <p:stCondLst>
                                            <p:cond evt="begin" delay="0">
                                              <p:tn val="721"/>
                                            </p:cond>
                                          </p:stCondLst>
                                          <p:endCondLst>
                                            <p:cond evt="onStopAudio" delay="0">
                                              <p:tgtEl>
                                                <p:sldTgt/>
                                              </p:tgtEl>
                                            </p:cond>
                                          </p:endCondLst>
                                        </p:cTn>
                                        <p:tgtEl>
                                          <p:sndTgt r:embed="rId2" name="hammer.wav"/>
                                        </p:tgtEl>
                                      </p:cMediaNode>
                                    </p:audio>
                                  </p:subTnLst>
                                </p:cTn>
                              </p:par>
                            </p:childTnLst>
                          </p:cTn>
                        </p:par>
                        <p:par>
                          <p:cTn id="726" fill="hold" nodeType="afterGroup">
                            <p:stCondLst>
                              <p:cond delay="69500"/>
                            </p:stCondLst>
                            <p:childTnLst>
                              <p:par>
                                <p:cTn id="727" presetID="4" presetClass="exit" presetSubtype="16" fill="hold" nodeType="afterEffect">
                                  <p:stCondLst>
                                    <p:cond delay="0"/>
                                  </p:stCondLst>
                                  <p:childTnLst>
                                    <p:animEffect transition="out" filter="box(in)">
                                      <p:cBhvr>
                                        <p:cTn id="728" dur="500"/>
                                        <p:tgtEl>
                                          <p:spTgt spid="61516"/>
                                        </p:tgtEl>
                                      </p:cBhvr>
                                    </p:animEffect>
                                    <p:set>
                                      <p:cBhvr>
                                        <p:cTn id="729" dur="1" fill="hold">
                                          <p:stCondLst>
                                            <p:cond delay="499"/>
                                          </p:stCondLst>
                                        </p:cTn>
                                        <p:tgtEl>
                                          <p:spTgt spid="61516"/>
                                        </p:tgtEl>
                                        <p:attrNameLst>
                                          <p:attrName>style.visibility</p:attrName>
                                        </p:attrNameLst>
                                      </p:cBhvr>
                                      <p:to>
                                        <p:strVal val="hidden"/>
                                      </p:to>
                                    </p:set>
                                  </p:childTnLst>
                                </p:cTn>
                              </p:par>
                            </p:childTnLst>
                          </p:cTn>
                        </p:par>
                        <p:par>
                          <p:cTn id="730" fill="hold" nodeType="afterGroup">
                            <p:stCondLst>
                              <p:cond delay="70000"/>
                            </p:stCondLst>
                            <p:childTnLst>
                              <p:par>
                                <p:cTn id="731" presetID="53" presetClass="entr" presetSubtype="0" fill="hold" nodeType="afterEffect">
                                  <p:stCondLst>
                                    <p:cond delay="0"/>
                                  </p:stCondLst>
                                  <p:childTnLst>
                                    <p:set>
                                      <p:cBhvr>
                                        <p:cTn id="732" dur="1" fill="hold">
                                          <p:stCondLst>
                                            <p:cond delay="0"/>
                                          </p:stCondLst>
                                        </p:cTn>
                                        <p:tgtEl>
                                          <p:spTgt spid="61517"/>
                                        </p:tgtEl>
                                        <p:attrNameLst>
                                          <p:attrName>style.visibility</p:attrName>
                                        </p:attrNameLst>
                                      </p:cBhvr>
                                      <p:to>
                                        <p:strVal val="visible"/>
                                      </p:to>
                                    </p:set>
                                    <p:anim calcmode="lin" valueType="num">
                                      <p:cBhvr>
                                        <p:cTn id="733" dur="500" fill="hold"/>
                                        <p:tgtEl>
                                          <p:spTgt spid="61517"/>
                                        </p:tgtEl>
                                        <p:attrNameLst>
                                          <p:attrName>ppt_w</p:attrName>
                                        </p:attrNameLst>
                                      </p:cBhvr>
                                      <p:tavLst>
                                        <p:tav tm="0">
                                          <p:val>
                                            <p:fltVal val="0"/>
                                          </p:val>
                                        </p:tav>
                                        <p:tav tm="100000">
                                          <p:val>
                                            <p:strVal val="#ppt_w"/>
                                          </p:val>
                                        </p:tav>
                                      </p:tavLst>
                                    </p:anim>
                                    <p:anim calcmode="lin" valueType="num">
                                      <p:cBhvr>
                                        <p:cTn id="734" dur="500" fill="hold"/>
                                        <p:tgtEl>
                                          <p:spTgt spid="61517"/>
                                        </p:tgtEl>
                                        <p:attrNameLst>
                                          <p:attrName>ppt_h</p:attrName>
                                        </p:attrNameLst>
                                      </p:cBhvr>
                                      <p:tavLst>
                                        <p:tav tm="0">
                                          <p:val>
                                            <p:fltVal val="0"/>
                                          </p:val>
                                        </p:tav>
                                        <p:tav tm="100000">
                                          <p:val>
                                            <p:strVal val="#ppt_h"/>
                                          </p:val>
                                        </p:tav>
                                      </p:tavLst>
                                    </p:anim>
                                    <p:animEffect transition="in" filter="fade">
                                      <p:cBhvr>
                                        <p:cTn id="735" dur="500"/>
                                        <p:tgtEl>
                                          <p:spTgt spid="61517"/>
                                        </p:tgtEl>
                                      </p:cBhvr>
                                    </p:animEffect>
                                  </p:childTnLst>
                                  <p:subTnLst>
                                    <p:audio>
                                      <p:cMediaNode>
                                        <p:cTn display="0" masterRel="sameClick">
                                          <p:stCondLst>
                                            <p:cond evt="begin" delay="0">
                                              <p:tn val="731"/>
                                            </p:cond>
                                          </p:stCondLst>
                                          <p:endCondLst>
                                            <p:cond evt="onStopAudio" delay="0">
                                              <p:tgtEl>
                                                <p:sldTgt/>
                                              </p:tgtEl>
                                            </p:cond>
                                          </p:endCondLst>
                                        </p:cTn>
                                        <p:tgtEl>
                                          <p:sndTgt r:embed="rId2" name="hammer.wav"/>
                                        </p:tgtEl>
                                      </p:cMediaNode>
                                    </p:audio>
                                  </p:subTnLst>
                                </p:cTn>
                              </p:par>
                            </p:childTnLst>
                          </p:cTn>
                        </p:par>
                        <p:par>
                          <p:cTn id="736" fill="hold" nodeType="afterGroup">
                            <p:stCondLst>
                              <p:cond delay="70500"/>
                            </p:stCondLst>
                            <p:childTnLst>
                              <p:par>
                                <p:cTn id="737" presetID="4" presetClass="exit" presetSubtype="16" fill="hold" nodeType="afterEffect">
                                  <p:stCondLst>
                                    <p:cond delay="0"/>
                                  </p:stCondLst>
                                  <p:childTnLst>
                                    <p:animEffect transition="out" filter="box(in)">
                                      <p:cBhvr>
                                        <p:cTn id="738" dur="500"/>
                                        <p:tgtEl>
                                          <p:spTgt spid="61517"/>
                                        </p:tgtEl>
                                      </p:cBhvr>
                                    </p:animEffect>
                                    <p:set>
                                      <p:cBhvr>
                                        <p:cTn id="739" dur="1" fill="hold">
                                          <p:stCondLst>
                                            <p:cond delay="499"/>
                                          </p:stCondLst>
                                        </p:cTn>
                                        <p:tgtEl>
                                          <p:spTgt spid="61517"/>
                                        </p:tgtEl>
                                        <p:attrNameLst>
                                          <p:attrName>style.visibility</p:attrName>
                                        </p:attrNameLst>
                                      </p:cBhvr>
                                      <p:to>
                                        <p:strVal val="hidden"/>
                                      </p:to>
                                    </p:set>
                                  </p:childTnLst>
                                </p:cTn>
                              </p:par>
                            </p:childTnLst>
                          </p:cTn>
                        </p:par>
                        <p:par>
                          <p:cTn id="740" fill="hold" nodeType="afterGroup">
                            <p:stCondLst>
                              <p:cond delay="71000"/>
                            </p:stCondLst>
                            <p:childTnLst>
                              <p:par>
                                <p:cTn id="741" presetID="53" presetClass="entr" presetSubtype="0" fill="hold" nodeType="afterEffect">
                                  <p:stCondLst>
                                    <p:cond delay="0"/>
                                  </p:stCondLst>
                                  <p:childTnLst>
                                    <p:set>
                                      <p:cBhvr>
                                        <p:cTn id="742" dur="1" fill="hold">
                                          <p:stCondLst>
                                            <p:cond delay="0"/>
                                          </p:stCondLst>
                                        </p:cTn>
                                        <p:tgtEl>
                                          <p:spTgt spid="61518"/>
                                        </p:tgtEl>
                                        <p:attrNameLst>
                                          <p:attrName>style.visibility</p:attrName>
                                        </p:attrNameLst>
                                      </p:cBhvr>
                                      <p:to>
                                        <p:strVal val="visible"/>
                                      </p:to>
                                    </p:set>
                                    <p:anim calcmode="lin" valueType="num">
                                      <p:cBhvr>
                                        <p:cTn id="743" dur="500" fill="hold"/>
                                        <p:tgtEl>
                                          <p:spTgt spid="61518"/>
                                        </p:tgtEl>
                                        <p:attrNameLst>
                                          <p:attrName>ppt_w</p:attrName>
                                        </p:attrNameLst>
                                      </p:cBhvr>
                                      <p:tavLst>
                                        <p:tav tm="0">
                                          <p:val>
                                            <p:fltVal val="0"/>
                                          </p:val>
                                        </p:tav>
                                        <p:tav tm="100000">
                                          <p:val>
                                            <p:strVal val="#ppt_w"/>
                                          </p:val>
                                        </p:tav>
                                      </p:tavLst>
                                    </p:anim>
                                    <p:anim calcmode="lin" valueType="num">
                                      <p:cBhvr>
                                        <p:cTn id="744" dur="500" fill="hold"/>
                                        <p:tgtEl>
                                          <p:spTgt spid="61518"/>
                                        </p:tgtEl>
                                        <p:attrNameLst>
                                          <p:attrName>ppt_h</p:attrName>
                                        </p:attrNameLst>
                                      </p:cBhvr>
                                      <p:tavLst>
                                        <p:tav tm="0">
                                          <p:val>
                                            <p:fltVal val="0"/>
                                          </p:val>
                                        </p:tav>
                                        <p:tav tm="100000">
                                          <p:val>
                                            <p:strVal val="#ppt_h"/>
                                          </p:val>
                                        </p:tav>
                                      </p:tavLst>
                                    </p:anim>
                                    <p:animEffect transition="in" filter="fade">
                                      <p:cBhvr>
                                        <p:cTn id="745" dur="500"/>
                                        <p:tgtEl>
                                          <p:spTgt spid="61518"/>
                                        </p:tgtEl>
                                      </p:cBhvr>
                                    </p:animEffect>
                                  </p:childTnLst>
                                  <p:subTnLst>
                                    <p:audio>
                                      <p:cMediaNode>
                                        <p:cTn display="0" masterRel="sameClick">
                                          <p:stCondLst>
                                            <p:cond evt="begin" delay="0">
                                              <p:tn val="741"/>
                                            </p:cond>
                                          </p:stCondLst>
                                          <p:endCondLst>
                                            <p:cond evt="onStopAudio" delay="0">
                                              <p:tgtEl>
                                                <p:sldTgt/>
                                              </p:tgtEl>
                                            </p:cond>
                                          </p:endCondLst>
                                        </p:cTn>
                                        <p:tgtEl>
                                          <p:sndTgt r:embed="rId2" name="hammer.wav"/>
                                        </p:tgtEl>
                                      </p:cMediaNode>
                                    </p:audio>
                                  </p:subTnLst>
                                </p:cTn>
                              </p:par>
                            </p:childTnLst>
                          </p:cTn>
                        </p:par>
                        <p:par>
                          <p:cTn id="746" fill="hold" nodeType="afterGroup">
                            <p:stCondLst>
                              <p:cond delay="71500"/>
                            </p:stCondLst>
                            <p:childTnLst>
                              <p:par>
                                <p:cTn id="747" presetID="4" presetClass="exit" presetSubtype="16" fill="hold" nodeType="afterEffect">
                                  <p:stCondLst>
                                    <p:cond delay="0"/>
                                  </p:stCondLst>
                                  <p:childTnLst>
                                    <p:animEffect transition="out" filter="box(in)">
                                      <p:cBhvr>
                                        <p:cTn id="748" dur="500"/>
                                        <p:tgtEl>
                                          <p:spTgt spid="61518"/>
                                        </p:tgtEl>
                                      </p:cBhvr>
                                    </p:animEffect>
                                    <p:set>
                                      <p:cBhvr>
                                        <p:cTn id="749" dur="1" fill="hold">
                                          <p:stCondLst>
                                            <p:cond delay="499"/>
                                          </p:stCondLst>
                                        </p:cTn>
                                        <p:tgtEl>
                                          <p:spTgt spid="61518"/>
                                        </p:tgtEl>
                                        <p:attrNameLst>
                                          <p:attrName>style.visibility</p:attrName>
                                        </p:attrNameLst>
                                      </p:cBhvr>
                                      <p:to>
                                        <p:strVal val="hidden"/>
                                      </p:to>
                                    </p:set>
                                  </p:childTnLst>
                                </p:cTn>
                              </p:par>
                            </p:childTnLst>
                          </p:cTn>
                        </p:par>
                        <p:par>
                          <p:cTn id="750" fill="hold" nodeType="afterGroup">
                            <p:stCondLst>
                              <p:cond delay="72000"/>
                            </p:stCondLst>
                            <p:childTnLst>
                              <p:par>
                                <p:cTn id="751" presetID="53" presetClass="entr" presetSubtype="0" fill="hold" nodeType="afterEffect">
                                  <p:stCondLst>
                                    <p:cond delay="0"/>
                                  </p:stCondLst>
                                  <p:childTnLst>
                                    <p:set>
                                      <p:cBhvr>
                                        <p:cTn id="752" dur="1" fill="hold">
                                          <p:stCondLst>
                                            <p:cond delay="0"/>
                                          </p:stCondLst>
                                        </p:cTn>
                                        <p:tgtEl>
                                          <p:spTgt spid="61519"/>
                                        </p:tgtEl>
                                        <p:attrNameLst>
                                          <p:attrName>style.visibility</p:attrName>
                                        </p:attrNameLst>
                                      </p:cBhvr>
                                      <p:to>
                                        <p:strVal val="visible"/>
                                      </p:to>
                                    </p:set>
                                    <p:anim calcmode="lin" valueType="num">
                                      <p:cBhvr>
                                        <p:cTn id="753" dur="500" fill="hold"/>
                                        <p:tgtEl>
                                          <p:spTgt spid="61519"/>
                                        </p:tgtEl>
                                        <p:attrNameLst>
                                          <p:attrName>ppt_w</p:attrName>
                                        </p:attrNameLst>
                                      </p:cBhvr>
                                      <p:tavLst>
                                        <p:tav tm="0">
                                          <p:val>
                                            <p:fltVal val="0"/>
                                          </p:val>
                                        </p:tav>
                                        <p:tav tm="100000">
                                          <p:val>
                                            <p:strVal val="#ppt_w"/>
                                          </p:val>
                                        </p:tav>
                                      </p:tavLst>
                                    </p:anim>
                                    <p:anim calcmode="lin" valueType="num">
                                      <p:cBhvr>
                                        <p:cTn id="754" dur="500" fill="hold"/>
                                        <p:tgtEl>
                                          <p:spTgt spid="61519"/>
                                        </p:tgtEl>
                                        <p:attrNameLst>
                                          <p:attrName>ppt_h</p:attrName>
                                        </p:attrNameLst>
                                      </p:cBhvr>
                                      <p:tavLst>
                                        <p:tav tm="0">
                                          <p:val>
                                            <p:fltVal val="0"/>
                                          </p:val>
                                        </p:tav>
                                        <p:tav tm="100000">
                                          <p:val>
                                            <p:strVal val="#ppt_h"/>
                                          </p:val>
                                        </p:tav>
                                      </p:tavLst>
                                    </p:anim>
                                    <p:animEffect transition="in" filter="fade">
                                      <p:cBhvr>
                                        <p:cTn id="755" dur="500"/>
                                        <p:tgtEl>
                                          <p:spTgt spid="61519"/>
                                        </p:tgtEl>
                                      </p:cBhvr>
                                    </p:animEffect>
                                  </p:childTnLst>
                                  <p:subTnLst>
                                    <p:audio>
                                      <p:cMediaNode>
                                        <p:cTn display="0" masterRel="sameClick">
                                          <p:stCondLst>
                                            <p:cond evt="begin" delay="0">
                                              <p:tn val="751"/>
                                            </p:cond>
                                          </p:stCondLst>
                                          <p:endCondLst>
                                            <p:cond evt="onStopAudio" delay="0">
                                              <p:tgtEl>
                                                <p:sldTgt/>
                                              </p:tgtEl>
                                            </p:cond>
                                          </p:endCondLst>
                                        </p:cTn>
                                        <p:tgtEl>
                                          <p:sndTgt r:embed="rId2" name="hammer.wav"/>
                                        </p:tgtEl>
                                      </p:cMediaNode>
                                    </p:audio>
                                  </p:subTnLst>
                                </p:cTn>
                              </p:par>
                            </p:childTnLst>
                          </p:cTn>
                        </p:par>
                        <p:par>
                          <p:cTn id="756" fill="hold" nodeType="afterGroup">
                            <p:stCondLst>
                              <p:cond delay="72500"/>
                            </p:stCondLst>
                            <p:childTnLst>
                              <p:par>
                                <p:cTn id="757" presetID="4" presetClass="exit" presetSubtype="16" fill="hold" nodeType="afterEffect">
                                  <p:stCondLst>
                                    <p:cond delay="0"/>
                                  </p:stCondLst>
                                  <p:childTnLst>
                                    <p:animEffect transition="out" filter="box(in)">
                                      <p:cBhvr>
                                        <p:cTn id="758" dur="500"/>
                                        <p:tgtEl>
                                          <p:spTgt spid="61519"/>
                                        </p:tgtEl>
                                      </p:cBhvr>
                                    </p:animEffect>
                                    <p:set>
                                      <p:cBhvr>
                                        <p:cTn id="759" dur="1" fill="hold">
                                          <p:stCondLst>
                                            <p:cond delay="499"/>
                                          </p:stCondLst>
                                        </p:cTn>
                                        <p:tgtEl>
                                          <p:spTgt spid="61519"/>
                                        </p:tgtEl>
                                        <p:attrNameLst>
                                          <p:attrName>style.visibility</p:attrName>
                                        </p:attrNameLst>
                                      </p:cBhvr>
                                      <p:to>
                                        <p:strVal val="hidden"/>
                                      </p:to>
                                    </p:set>
                                  </p:childTnLst>
                                </p:cTn>
                              </p:par>
                            </p:childTnLst>
                          </p:cTn>
                        </p:par>
                        <p:par>
                          <p:cTn id="760" fill="hold" nodeType="afterGroup">
                            <p:stCondLst>
                              <p:cond delay="73000"/>
                            </p:stCondLst>
                            <p:childTnLst>
                              <p:par>
                                <p:cTn id="761" presetID="53" presetClass="entr" presetSubtype="0" fill="hold" nodeType="afterEffect">
                                  <p:stCondLst>
                                    <p:cond delay="0"/>
                                  </p:stCondLst>
                                  <p:childTnLst>
                                    <p:set>
                                      <p:cBhvr>
                                        <p:cTn id="762" dur="1" fill="hold">
                                          <p:stCondLst>
                                            <p:cond delay="0"/>
                                          </p:stCondLst>
                                        </p:cTn>
                                        <p:tgtEl>
                                          <p:spTgt spid="61520"/>
                                        </p:tgtEl>
                                        <p:attrNameLst>
                                          <p:attrName>style.visibility</p:attrName>
                                        </p:attrNameLst>
                                      </p:cBhvr>
                                      <p:to>
                                        <p:strVal val="visible"/>
                                      </p:to>
                                    </p:set>
                                    <p:anim calcmode="lin" valueType="num">
                                      <p:cBhvr>
                                        <p:cTn id="763" dur="500" fill="hold"/>
                                        <p:tgtEl>
                                          <p:spTgt spid="61520"/>
                                        </p:tgtEl>
                                        <p:attrNameLst>
                                          <p:attrName>ppt_w</p:attrName>
                                        </p:attrNameLst>
                                      </p:cBhvr>
                                      <p:tavLst>
                                        <p:tav tm="0">
                                          <p:val>
                                            <p:fltVal val="0"/>
                                          </p:val>
                                        </p:tav>
                                        <p:tav tm="100000">
                                          <p:val>
                                            <p:strVal val="#ppt_w"/>
                                          </p:val>
                                        </p:tav>
                                      </p:tavLst>
                                    </p:anim>
                                    <p:anim calcmode="lin" valueType="num">
                                      <p:cBhvr>
                                        <p:cTn id="764" dur="500" fill="hold"/>
                                        <p:tgtEl>
                                          <p:spTgt spid="61520"/>
                                        </p:tgtEl>
                                        <p:attrNameLst>
                                          <p:attrName>ppt_h</p:attrName>
                                        </p:attrNameLst>
                                      </p:cBhvr>
                                      <p:tavLst>
                                        <p:tav tm="0">
                                          <p:val>
                                            <p:fltVal val="0"/>
                                          </p:val>
                                        </p:tav>
                                        <p:tav tm="100000">
                                          <p:val>
                                            <p:strVal val="#ppt_h"/>
                                          </p:val>
                                        </p:tav>
                                      </p:tavLst>
                                    </p:anim>
                                    <p:animEffect transition="in" filter="fade">
                                      <p:cBhvr>
                                        <p:cTn id="765" dur="500"/>
                                        <p:tgtEl>
                                          <p:spTgt spid="61520"/>
                                        </p:tgtEl>
                                      </p:cBhvr>
                                    </p:animEffect>
                                  </p:childTnLst>
                                  <p:subTnLst>
                                    <p:audio>
                                      <p:cMediaNode>
                                        <p:cTn display="0" masterRel="sameClick">
                                          <p:stCondLst>
                                            <p:cond evt="begin" delay="0">
                                              <p:tn val="761"/>
                                            </p:cond>
                                          </p:stCondLst>
                                          <p:endCondLst>
                                            <p:cond evt="onStopAudio" delay="0">
                                              <p:tgtEl>
                                                <p:sldTgt/>
                                              </p:tgtEl>
                                            </p:cond>
                                          </p:endCondLst>
                                        </p:cTn>
                                        <p:tgtEl>
                                          <p:sndTgt r:embed="rId2" name="hammer.wav"/>
                                        </p:tgtEl>
                                      </p:cMediaNode>
                                    </p:audio>
                                  </p:subTnLst>
                                </p:cTn>
                              </p:par>
                            </p:childTnLst>
                          </p:cTn>
                        </p:par>
                        <p:par>
                          <p:cTn id="766" fill="hold" nodeType="afterGroup">
                            <p:stCondLst>
                              <p:cond delay="73500"/>
                            </p:stCondLst>
                            <p:childTnLst>
                              <p:par>
                                <p:cTn id="767" presetID="4" presetClass="exit" presetSubtype="16" fill="hold" nodeType="afterEffect">
                                  <p:stCondLst>
                                    <p:cond delay="0"/>
                                  </p:stCondLst>
                                  <p:childTnLst>
                                    <p:animEffect transition="out" filter="box(in)">
                                      <p:cBhvr>
                                        <p:cTn id="768" dur="500"/>
                                        <p:tgtEl>
                                          <p:spTgt spid="61520"/>
                                        </p:tgtEl>
                                      </p:cBhvr>
                                    </p:animEffect>
                                    <p:set>
                                      <p:cBhvr>
                                        <p:cTn id="769" dur="1" fill="hold">
                                          <p:stCondLst>
                                            <p:cond delay="499"/>
                                          </p:stCondLst>
                                        </p:cTn>
                                        <p:tgtEl>
                                          <p:spTgt spid="61520"/>
                                        </p:tgtEl>
                                        <p:attrNameLst>
                                          <p:attrName>style.visibility</p:attrName>
                                        </p:attrNameLst>
                                      </p:cBhvr>
                                      <p:to>
                                        <p:strVal val="hidden"/>
                                      </p:to>
                                    </p:set>
                                  </p:childTnLst>
                                </p:cTn>
                              </p:par>
                            </p:childTnLst>
                          </p:cTn>
                        </p:par>
                        <p:par>
                          <p:cTn id="770" fill="hold" nodeType="afterGroup">
                            <p:stCondLst>
                              <p:cond delay="74000"/>
                            </p:stCondLst>
                            <p:childTnLst>
                              <p:par>
                                <p:cTn id="771" presetID="53" presetClass="entr" presetSubtype="0" fill="hold" nodeType="afterEffect">
                                  <p:stCondLst>
                                    <p:cond delay="0"/>
                                  </p:stCondLst>
                                  <p:childTnLst>
                                    <p:set>
                                      <p:cBhvr>
                                        <p:cTn id="772" dur="1" fill="hold">
                                          <p:stCondLst>
                                            <p:cond delay="0"/>
                                          </p:stCondLst>
                                        </p:cTn>
                                        <p:tgtEl>
                                          <p:spTgt spid="61521"/>
                                        </p:tgtEl>
                                        <p:attrNameLst>
                                          <p:attrName>style.visibility</p:attrName>
                                        </p:attrNameLst>
                                      </p:cBhvr>
                                      <p:to>
                                        <p:strVal val="visible"/>
                                      </p:to>
                                    </p:set>
                                    <p:anim calcmode="lin" valueType="num">
                                      <p:cBhvr>
                                        <p:cTn id="773" dur="500" fill="hold"/>
                                        <p:tgtEl>
                                          <p:spTgt spid="61521"/>
                                        </p:tgtEl>
                                        <p:attrNameLst>
                                          <p:attrName>ppt_w</p:attrName>
                                        </p:attrNameLst>
                                      </p:cBhvr>
                                      <p:tavLst>
                                        <p:tav tm="0">
                                          <p:val>
                                            <p:fltVal val="0"/>
                                          </p:val>
                                        </p:tav>
                                        <p:tav tm="100000">
                                          <p:val>
                                            <p:strVal val="#ppt_w"/>
                                          </p:val>
                                        </p:tav>
                                      </p:tavLst>
                                    </p:anim>
                                    <p:anim calcmode="lin" valueType="num">
                                      <p:cBhvr>
                                        <p:cTn id="774" dur="500" fill="hold"/>
                                        <p:tgtEl>
                                          <p:spTgt spid="61521"/>
                                        </p:tgtEl>
                                        <p:attrNameLst>
                                          <p:attrName>ppt_h</p:attrName>
                                        </p:attrNameLst>
                                      </p:cBhvr>
                                      <p:tavLst>
                                        <p:tav tm="0">
                                          <p:val>
                                            <p:fltVal val="0"/>
                                          </p:val>
                                        </p:tav>
                                        <p:tav tm="100000">
                                          <p:val>
                                            <p:strVal val="#ppt_h"/>
                                          </p:val>
                                        </p:tav>
                                      </p:tavLst>
                                    </p:anim>
                                    <p:animEffect transition="in" filter="fade">
                                      <p:cBhvr>
                                        <p:cTn id="775" dur="500"/>
                                        <p:tgtEl>
                                          <p:spTgt spid="61521"/>
                                        </p:tgtEl>
                                      </p:cBhvr>
                                    </p:animEffect>
                                  </p:childTnLst>
                                  <p:subTnLst>
                                    <p:audio>
                                      <p:cMediaNode>
                                        <p:cTn display="0" masterRel="sameClick">
                                          <p:stCondLst>
                                            <p:cond evt="begin" delay="0">
                                              <p:tn val="771"/>
                                            </p:cond>
                                          </p:stCondLst>
                                          <p:endCondLst>
                                            <p:cond evt="onStopAudio" delay="0">
                                              <p:tgtEl>
                                                <p:sldTgt/>
                                              </p:tgtEl>
                                            </p:cond>
                                          </p:endCondLst>
                                        </p:cTn>
                                        <p:tgtEl>
                                          <p:sndTgt r:embed="rId2" name="hammer.wav"/>
                                        </p:tgtEl>
                                      </p:cMediaNode>
                                    </p:audio>
                                  </p:subTnLst>
                                </p:cTn>
                              </p:par>
                            </p:childTnLst>
                          </p:cTn>
                        </p:par>
                        <p:par>
                          <p:cTn id="776" fill="hold" nodeType="afterGroup">
                            <p:stCondLst>
                              <p:cond delay="74500"/>
                            </p:stCondLst>
                            <p:childTnLst>
                              <p:par>
                                <p:cTn id="777" presetID="4" presetClass="exit" presetSubtype="16" fill="hold" nodeType="afterEffect">
                                  <p:stCondLst>
                                    <p:cond delay="0"/>
                                  </p:stCondLst>
                                  <p:childTnLst>
                                    <p:animEffect transition="out" filter="box(in)">
                                      <p:cBhvr>
                                        <p:cTn id="778" dur="500"/>
                                        <p:tgtEl>
                                          <p:spTgt spid="61521"/>
                                        </p:tgtEl>
                                      </p:cBhvr>
                                    </p:animEffect>
                                    <p:set>
                                      <p:cBhvr>
                                        <p:cTn id="779" dur="1" fill="hold">
                                          <p:stCondLst>
                                            <p:cond delay="499"/>
                                          </p:stCondLst>
                                        </p:cTn>
                                        <p:tgtEl>
                                          <p:spTgt spid="61521"/>
                                        </p:tgtEl>
                                        <p:attrNameLst>
                                          <p:attrName>style.visibility</p:attrName>
                                        </p:attrNameLst>
                                      </p:cBhvr>
                                      <p:to>
                                        <p:strVal val="hidden"/>
                                      </p:to>
                                    </p:set>
                                  </p:childTnLst>
                                </p:cTn>
                              </p:par>
                            </p:childTnLst>
                          </p:cTn>
                        </p:par>
                        <p:par>
                          <p:cTn id="780" fill="hold" nodeType="afterGroup">
                            <p:stCondLst>
                              <p:cond delay="75000"/>
                            </p:stCondLst>
                            <p:childTnLst>
                              <p:par>
                                <p:cTn id="781" presetID="53" presetClass="entr" presetSubtype="0" fill="hold" nodeType="afterEffect">
                                  <p:stCondLst>
                                    <p:cond delay="0"/>
                                  </p:stCondLst>
                                  <p:childTnLst>
                                    <p:set>
                                      <p:cBhvr>
                                        <p:cTn id="782" dur="1" fill="hold">
                                          <p:stCondLst>
                                            <p:cond delay="0"/>
                                          </p:stCondLst>
                                        </p:cTn>
                                        <p:tgtEl>
                                          <p:spTgt spid="61522"/>
                                        </p:tgtEl>
                                        <p:attrNameLst>
                                          <p:attrName>style.visibility</p:attrName>
                                        </p:attrNameLst>
                                      </p:cBhvr>
                                      <p:to>
                                        <p:strVal val="visible"/>
                                      </p:to>
                                    </p:set>
                                    <p:anim calcmode="lin" valueType="num">
                                      <p:cBhvr>
                                        <p:cTn id="783" dur="500" fill="hold"/>
                                        <p:tgtEl>
                                          <p:spTgt spid="61522"/>
                                        </p:tgtEl>
                                        <p:attrNameLst>
                                          <p:attrName>ppt_w</p:attrName>
                                        </p:attrNameLst>
                                      </p:cBhvr>
                                      <p:tavLst>
                                        <p:tav tm="0">
                                          <p:val>
                                            <p:fltVal val="0"/>
                                          </p:val>
                                        </p:tav>
                                        <p:tav tm="100000">
                                          <p:val>
                                            <p:strVal val="#ppt_w"/>
                                          </p:val>
                                        </p:tav>
                                      </p:tavLst>
                                    </p:anim>
                                    <p:anim calcmode="lin" valueType="num">
                                      <p:cBhvr>
                                        <p:cTn id="784" dur="500" fill="hold"/>
                                        <p:tgtEl>
                                          <p:spTgt spid="61522"/>
                                        </p:tgtEl>
                                        <p:attrNameLst>
                                          <p:attrName>ppt_h</p:attrName>
                                        </p:attrNameLst>
                                      </p:cBhvr>
                                      <p:tavLst>
                                        <p:tav tm="0">
                                          <p:val>
                                            <p:fltVal val="0"/>
                                          </p:val>
                                        </p:tav>
                                        <p:tav tm="100000">
                                          <p:val>
                                            <p:strVal val="#ppt_h"/>
                                          </p:val>
                                        </p:tav>
                                      </p:tavLst>
                                    </p:anim>
                                    <p:animEffect transition="in" filter="fade">
                                      <p:cBhvr>
                                        <p:cTn id="785" dur="500"/>
                                        <p:tgtEl>
                                          <p:spTgt spid="61522"/>
                                        </p:tgtEl>
                                      </p:cBhvr>
                                    </p:animEffect>
                                  </p:childTnLst>
                                  <p:subTnLst>
                                    <p:audio>
                                      <p:cMediaNode>
                                        <p:cTn display="0" masterRel="sameClick">
                                          <p:stCondLst>
                                            <p:cond evt="begin" delay="0">
                                              <p:tn val="781"/>
                                            </p:cond>
                                          </p:stCondLst>
                                          <p:endCondLst>
                                            <p:cond evt="onStopAudio" delay="0">
                                              <p:tgtEl>
                                                <p:sldTgt/>
                                              </p:tgtEl>
                                            </p:cond>
                                          </p:endCondLst>
                                        </p:cTn>
                                        <p:tgtEl>
                                          <p:sndTgt r:embed="rId2" name="hammer.wav"/>
                                        </p:tgtEl>
                                      </p:cMediaNode>
                                    </p:audio>
                                  </p:subTnLst>
                                </p:cTn>
                              </p:par>
                            </p:childTnLst>
                          </p:cTn>
                        </p:par>
                        <p:par>
                          <p:cTn id="786" fill="hold" nodeType="afterGroup">
                            <p:stCondLst>
                              <p:cond delay="75500"/>
                            </p:stCondLst>
                            <p:childTnLst>
                              <p:par>
                                <p:cTn id="787" presetID="4" presetClass="exit" presetSubtype="16" fill="hold" nodeType="afterEffect">
                                  <p:stCondLst>
                                    <p:cond delay="0"/>
                                  </p:stCondLst>
                                  <p:childTnLst>
                                    <p:animEffect transition="out" filter="box(in)">
                                      <p:cBhvr>
                                        <p:cTn id="788" dur="500"/>
                                        <p:tgtEl>
                                          <p:spTgt spid="61522"/>
                                        </p:tgtEl>
                                      </p:cBhvr>
                                    </p:animEffect>
                                    <p:set>
                                      <p:cBhvr>
                                        <p:cTn id="789" dur="1" fill="hold">
                                          <p:stCondLst>
                                            <p:cond delay="499"/>
                                          </p:stCondLst>
                                        </p:cTn>
                                        <p:tgtEl>
                                          <p:spTgt spid="61522"/>
                                        </p:tgtEl>
                                        <p:attrNameLst>
                                          <p:attrName>style.visibility</p:attrName>
                                        </p:attrNameLst>
                                      </p:cBhvr>
                                      <p:to>
                                        <p:strVal val="hidden"/>
                                      </p:to>
                                    </p:set>
                                  </p:childTnLst>
                                </p:cTn>
                              </p:par>
                            </p:childTnLst>
                          </p:cTn>
                        </p:par>
                        <p:par>
                          <p:cTn id="790" fill="hold" nodeType="afterGroup">
                            <p:stCondLst>
                              <p:cond delay="76000"/>
                            </p:stCondLst>
                            <p:childTnLst>
                              <p:par>
                                <p:cTn id="791" presetID="53" presetClass="entr" presetSubtype="0" fill="hold" nodeType="afterEffect">
                                  <p:stCondLst>
                                    <p:cond delay="0"/>
                                  </p:stCondLst>
                                  <p:childTnLst>
                                    <p:set>
                                      <p:cBhvr>
                                        <p:cTn id="792" dur="1" fill="hold">
                                          <p:stCondLst>
                                            <p:cond delay="0"/>
                                          </p:stCondLst>
                                        </p:cTn>
                                        <p:tgtEl>
                                          <p:spTgt spid="61523"/>
                                        </p:tgtEl>
                                        <p:attrNameLst>
                                          <p:attrName>style.visibility</p:attrName>
                                        </p:attrNameLst>
                                      </p:cBhvr>
                                      <p:to>
                                        <p:strVal val="visible"/>
                                      </p:to>
                                    </p:set>
                                    <p:anim calcmode="lin" valueType="num">
                                      <p:cBhvr>
                                        <p:cTn id="793" dur="500" fill="hold"/>
                                        <p:tgtEl>
                                          <p:spTgt spid="61523"/>
                                        </p:tgtEl>
                                        <p:attrNameLst>
                                          <p:attrName>ppt_w</p:attrName>
                                        </p:attrNameLst>
                                      </p:cBhvr>
                                      <p:tavLst>
                                        <p:tav tm="0">
                                          <p:val>
                                            <p:fltVal val="0"/>
                                          </p:val>
                                        </p:tav>
                                        <p:tav tm="100000">
                                          <p:val>
                                            <p:strVal val="#ppt_w"/>
                                          </p:val>
                                        </p:tav>
                                      </p:tavLst>
                                    </p:anim>
                                    <p:anim calcmode="lin" valueType="num">
                                      <p:cBhvr>
                                        <p:cTn id="794" dur="500" fill="hold"/>
                                        <p:tgtEl>
                                          <p:spTgt spid="61523"/>
                                        </p:tgtEl>
                                        <p:attrNameLst>
                                          <p:attrName>ppt_h</p:attrName>
                                        </p:attrNameLst>
                                      </p:cBhvr>
                                      <p:tavLst>
                                        <p:tav tm="0">
                                          <p:val>
                                            <p:fltVal val="0"/>
                                          </p:val>
                                        </p:tav>
                                        <p:tav tm="100000">
                                          <p:val>
                                            <p:strVal val="#ppt_h"/>
                                          </p:val>
                                        </p:tav>
                                      </p:tavLst>
                                    </p:anim>
                                    <p:animEffect transition="in" filter="fade">
                                      <p:cBhvr>
                                        <p:cTn id="795" dur="500"/>
                                        <p:tgtEl>
                                          <p:spTgt spid="61523"/>
                                        </p:tgtEl>
                                      </p:cBhvr>
                                    </p:animEffect>
                                  </p:childTnLst>
                                  <p:subTnLst>
                                    <p:audio>
                                      <p:cMediaNode>
                                        <p:cTn display="0" masterRel="sameClick">
                                          <p:stCondLst>
                                            <p:cond evt="begin" delay="0">
                                              <p:tn val="791"/>
                                            </p:cond>
                                          </p:stCondLst>
                                          <p:endCondLst>
                                            <p:cond evt="onStopAudio" delay="0">
                                              <p:tgtEl>
                                                <p:sldTgt/>
                                              </p:tgtEl>
                                            </p:cond>
                                          </p:endCondLst>
                                        </p:cTn>
                                        <p:tgtEl>
                                          <p:sndTgt r:embed="rId2" name="hammer.wav"/>
                                        </p:tgtEl>
                                      </p:cMediaNode>
                                    </p:audio>
                                  </p:subTnLst>
                                </p:cTn>
                              </p:par>
                            </p:childTnLst>
                          </p:cTn>
                        </p:par>
                        <p:par>
                          <p:cTn id="796" fill="hold" nodeType="afterGroup">
                            <p:stCondLst>
                              <p:cond delay="76500"/>
                            </p:stCondLst>
                            <p:childTnLst>
                              <p:par>
                                <p:cTn id="797" presetID="4" presetClass="exit" presetSubtype="16" fill="hold" nodeType="afterEffect">
                                  <p:stCondLst>
                                    <p:cond delay="0"/>
                                  </p:stCondLst>
                                  <p:childTnLst>
                                    <p:animEffect transition="out" filter="box(in)">
                                      <p:cBhvr>
                                        <p:cTn id="798" dur="500"/>
                                        <p:tgtEl>
                                          <p:spTgt spid="61523"/>
                                        </p:tgtEl>
                                      </p:cBhvr>
                                    </p:animEffect>
                                    <p:set>
                                      <p:cBhvr>
                                        <p:cTn id="799" dur="1" fill="hold">
                                          <p:stCondLst>
                                            <p:cond delay="499"/>
                                          </p:stCondLst>
                                        </p:cTn>
                                        <p:tgtEl>
                                          <p:spTgt spid="61523"/>
                                        </p:tgtEl>
                                        <p:attrNameLst>
                                          <p:attrName>style.visibility</p:attrName>
                                        </p:attrNameLst>
                                      </p:cBhvr>
                                      <p:to>
                                        <p:strVal val="hidden"/>
                                      </p:to>
                                    </p:set>
                                  </p:childTnLst>
                                </p:cTn>
                              </p:par>
                            </p:childTnLst>
                          </p:cTn>
                        </p:par>
                        <p:par>
                          <p:cTn id="800" fill="hold" nodeType="afterGroup">
                            <p:stCondLst>
                              <p:cond delay="77000"/>
                            </p:stCondLst>
                            <p:childTnLst>
                              <p:par>
                                <p:cTn id="801" presetID="53" presetClass="entr" presetSubtype="0" fill="hold" nodeType="afterEffect">
                                  <p:stCondLst>
                                    <p:cond delay="0"/>
                                  </p:stCondLst>
                                  <p:childTnLst>
                                    <p:set>
                                      <p:cBhvr>
                                        <p:cTn id="802" dur="1" fill="hold">
                                          <p:stCondLst>
                                            <p:cond delay="0"/>
                                          </p:stCondLst>
                                        </p:cTn>
                                        <p:tgtEl>
                                          <p:spTgt spid="61524"/>
                                        </p:tgtEl>
                                        <p:attrNameLst>
                                          <p:attrName>style.visibility</p:attrName>
                                        </p:attrNameLst>
                                      </p:cBhvr>
                                      <p:to>
                                        <p:strVal val="visible"/>
                                      </p:to>
                                    </p:set>
                                    <p:anim calcmode="lin" valueType="num">
                                      <p:cBhvr>
                                        <p:cTn id="803" dur="500" fill="hold"/>
                                        <p:tgtEl>
                                          <p:spTgt spid="61524"/>
                                        </p:tgtEl>
                                        <p:attrNameLst>
                                          <p:attrName>ppt_w</p:attrName>
                                        </p:attrNameLst>
                                      </p:cBhvr>
                                      <p:tavLst>
                                        <p:tav tm="0">
                                          <p:val>
                                            <p:fltVal val="0"/>
                                          </p:val>
                                        </p:tav>
                                        <p:tav tm="100000">
                                          <p:val>
                                            <p:strVal val="#ppt_w"/>
                                          </p:val>
                                        </p:tav>
                                      </p:tavLst>
                                    </p:anim>
                                    <p:anim calcmode="lin" valueType="num">
                                      <p:cBhvr>
                                        <p:cTn id="804" dur="500" fill="hold"/>
                                        <p:tgtEl>
                                          <p:spTgt spid="61524"/>
                                        </p:tgtEl>
                                        <p:attrNameLst>
                                          <p:attrName>ppt_h</p:attrName>
                                        </p:attrNameLst>
                                      </p:cBhvr>
                                      <p:tavLst>
                                        <p:tav tm="0">
                                          <p:val>
                                            <p:fltVal val="0"/>
                                          </p:val>
                                        </p:tav>
                                        <p:tav tm="100000">
                                          <p:val>
                                            <p:strVal val="#ppt_h"/>
                                          </p:val>
                                        </p:tav>
                                      </p:tavLst>
                                    </p:anim>
                                    <p:animEffect transition="in" filter="fade">
                                      <p:cBhvr>
                                        <p:cTn id="805" dur="500"/>
                                        <p:tgtEl>
                                          <p:spTgt spid="61524"/>
                                        </p:tgtEl>
                                      </p:cBhvr>
                                    </p:animEffect>
                                  </p:childTnLst>
                                  <p:subTnLst>
                                    <p:audio>
                                      <p:cMediaNode>
                                        <p:cTn display="0" masterRel="sameClick">
                                          <p:stCondLst>
                                            <p:cond evt="begin" delay="0">
                                              <p:tn val="801"/>
                                            </p:cond>
                                          </p:stCondLst>
                                          <p:endCondLst>
                                            <p:cond evt="onStopAudio" delay="0">
                                              <p:tgtEl>
                                                <p:sldTgt/>
                                              </p:tgtEl>
                                            </p:cond>
                                          </p:endCondLst>
                                        </p:cTn>
                                        <p:tgtEl>
                                          <p:sndTgt r:embed="rId2" name="hammer.wav"/>
                                        </p:tgtEl>
                                      </p:cMediaNode>
                                    </p:audio>
                                  </p:subTnLst>
                                </p:cTn>
                              </p:par>
                            </p:childTnLst>
                          </p:cTn>
                        </p:par>
                        <p:par>
                          <p:cTn id="806" fill="hold" nodeType="afterGroup">
                            <p:stCondLst>
                              <p:cond delay="77500"/>
                            </p:stCondLst>
                            <p:childTnLst>
                              <p:par>
                                <p:cTn id="807" presetID="4" presetClass="exit" presetSubtype="16" fill="hold" nodeType="afterEffect">
                                  <p:stCondLst>
                                    <p:cond delay="0"/>
                                  </p:stCondLst>
                                  <p:childTnLst>
                                    <p:animEffect transition="out" filter="box(in)">
                                      <p:cBhvr>
                                        <p:cTn id="808" dur="500"/>
                                        <p:tgtEl>
                                          <p:spTgt spid="61524"/>
                                        </p:tgtEl>
                                      </p:cBhvr>
                                    </p:animEffect>
                                    <p:set>
                                      <p:cBhvr>
                                        <p:cTn id="809" dur="1" fill="hold">
                                          <p:stCondLst>
                                            <p:cond delay="499"/>
                                          </p:stCondLst>
                                        </p:cTn>
                                        <p:tgtEl>
                                          <p:spTgt spid="61524"/>
                                        </p:tgtEl>
                                        <p:attrNameLst>
                                          <p:attrName>style.visibility</p:attrName>
                                        </p:attrNameLst>
                                      </p:cBhvr>
                                      <p:to>
                                        <p:strVal val="hidden"/>
                                      </p:to>
                                    </p:set>
                                  </p:childTnLst>
                                </p:cTn>
                              </p:par>
                            </p:childTnLst>
                          </p:cTn>
                        </p:par>
                        <p:par>
                          <p:cTn id="810" fill="hold" nodeType="afterGroup">
                            <p:stCondLst>
                              <p:cond delay="78000"/>
                            </p:stCondLst>
                            <p:childTnLst>
                              <p:par>
                                <p:cTn id="811" presetID="53" presetClass="entr" presetSubtype="0" fill="hold" nodeType="afterEffect">
                                  <p:stCondLst>
                                    <p:cond delay="0"/>
                                  </p:stCondLst>
                                  <p:childTnLst>
                                    <p:set>
                                      <p:cBhvr>
                                        <p:cTn id="812" dur="1" fill="hold">
                                          <p:stCondLst>
                                            <p:cond delay="0"/>
                                          </p:stCondLst>
                                        </p:cTn>
                                        <p:tgtEl>
                                          <p:spTgt spid="61525"/>
                                        </p:tgtEl>
                                        <p:attrNameLst>
                                          <p:attrName>style.visibility</p:attrName>
                                        </p:attrNameLst>
                                      </p:cBhvr>
                                      <p:to>
                                        <p:strVal val="visible"/>
                                      </p:to>
                                    </p:set>
                                    <p:anim calcmode="lin" valueType="num">
                                      <p:cBhvr>
                                        <p:cTn id="813" dur="500" fill="hold"/>
                                        <p:tgtEl>
                                          <p:spTgt spid="61525"/>
                                        </p:tgtEl>
                                        <p:attrNameLst>
                                          <p:attrName>ppt_w</p:attrName>
                                        </p:attrNameLst>
                                      </p:cBhvr>
                                      <p:tavLst>
                                        <p:tav tm="0">
                                          <p:val>
                                            <p:fltVal val="0"/>
                                          </p:val>
                                        </p:tav>
                                        <p:tav tm="100000">
                                          <p:val>
                                            <p:strVal val="#ppt_w"/>
                                          </p:val>
                                        </p:tav>
                                      </p:tavLst>
                                    </p:anim>
                                    <p:anim calcmode="lin" valueType="num">
                                      <p:cBhvr>
                                        <p:cTn id="814" dur="500" fill="hold"/>
                                        <p:tgtEl>
                                          <p:spTgt spid="61525"/>
                                        </p:tgtEl>
                                        <p:attrNameLst>
                                          <p:attrName>ppt_h</p:attrName>
                                        </p:attrNameLst>
                                      </p:cBhvr>
                                      <p:tavLst>
                                        <p:tav tm="0">
                                          <p:val>
                                            <p:fltVal val="0"/>
                                          </p:val>
                                        </p:tav>
                                        <p:tav tm="100000">
                                          <p:val>
                                            <p:strVal val="#ppt_h"/>
                                          </p:val>
                                        </p:tav>
                                      </p:tavLst>
                                    </p:anim>
                                    <p:animEffect transition="in" filter="fade">
                                      <p:cBhvr>
                                        <p:cTn id="815" dur="500"/>
                                        <p:tgtEl>
                                          <p:spTgt spid="61525"/>
                                        </p:tgtEl>
                                      </p:cBhvr>
                                    </p:animEffect>
                                  </p:childTnLst>
                                  <p:subTnLst>
                                    <p:audio>
                                      <p:cMediaNode>
                                        <p:cTn display="0" masterRel="sameClick">
                                          <p:stCondLst>
                                            <p:cond evt="begin" delay="0">
                                              <p:tn val="811"/>
                                            </p:cond>
                                          </p:stCondLst>
                                          <p:endCondLst>
                                            <p:cond evt="onStopAudio" delay="0">
                                              <p:tgtEl>
                                                <p:sldTgt/>
                                              </p:tgtEl>
                                            </p:cond>
                                          </p:endCondLst>
                                        </p:cTn>
                                        <p:tgtEl>
                                          <p:sndTgt r:embed="rId2" name="hammer.wav"/>
                                        </p:tgtEl>
                                      </p:cMediaNode>
                                    </p:audio>
                                  </p:subTnLst>
                                </p:cTn>
                              </p:par>
                            </p:childTnLst>
                          </p:cTn>
                        </p:par>
                        <p:par>
                          <p:cTn id="816" fill="hold" nodeType="afterGroup">
                            <p:stCondLst>
                              <p:cond delay="78500"/>
                            </p:stCondLst>
                            <p:childTnLst>
                              <p:par>
                                <p:cTn id="817" presetID="4" presetClass="exit" presetSubtype="16" fill="hold" nodeType="afterEffect">
                                  <p:stCondLst>
                                    <p:cond delay="0"/>
                                  </p:stCondLst>
                                  <p:childTnLst>
                                    <p:animEffect transition="out" filter="box(in)">
                                      <p:cBhvr>
                                        <p:cTn id="818" dur="500"/>
                                        <p:tgtEl>
                                          <p:spTgt spid="61525"/>
                                        </p:tgtEl>
                                      </p:cBhvr>
                                    </p:animEffect>
                                    <p:set>
                                      <p:cBhvr>
                                        <p:cTn id="819" dur="1" fill="hold">
                                          <p:stCondLst>
                                            <p:cond delay="499"/>
                                          </p:stCondLst>
                                        </p:cTn>
                                        <p:tgtEl>
                                          <p:spTgt spid="61525"/>
                                        </p:tgtEl>
                                        <p:attrNameLst>
                                          <p:attrName>style.visibility</p:attrName>
                                        </p:attrNameLst>
                                      </p:cBhvr>
                                      <p:to>
                                        <p:strVal val="hidden"/>
                                      </p:to>
                                    </p:set>
                                  </p:childTnLst>
                                </p:cTn>
                              </p:par>
                            </p:childTnLst>
                          </p:cTn>
                        </p:par>
                        <p:par>
                          <p:cTn id="820" fill="hold" nodeType="afterGroup">
                            <p:stCondLst>
                              <p:cond delay="79000"/>
                            </p:stCondLst>
                            <p:childTnLst>
                              <p:par>
                                <p:cTn id="821" presetID="53" presetClass="entr" presetSubtype="0" fill="hold" nodeType="afterEffect">
                                  <p:stCondLst>
                                    <p:cond delay="0"/>
                                  </p:stCondLst>
                                  <p:childTnLst>
                                    <p:set>
                                      <p:cBhvr>
                                        <p:cTn id="822" dur="1" fill="hold">
                                          <p:stCondLst>
                                            <p:cond delay="0"/>
                                          </p:stCondLst>
                                        </p:cTn>
                                        <p:tgtEl>
                                          <p:spTgt spid="61526"/>
                                        </p:tgtEl>
                                        <p:attrNameLst>
                                          <p:attrName>style.visibility</p:attrName>
                                        </p:attrNameLst>
                                      </p:cBhvr>
                                      <p:to>
                                        <p:strVal val="visible"/>
                                      </p:to>
                                    </p:set>
                                    <p:anim calcmode="lin" valueType="num">
                                      <p:cBhvr>
                                        <p:cTn id="823" dur="500" fill="hold"/>
                                        <p:tgtEl>
                                          <p:spTgt spid="61526"/>
                                        </p:tgtEl>
                                        <p:attrNameLst>
                                          <p:attrName>ppt_w</p:attrName>
                                        </p:attrNameLst>
                                      </p:cBhvr>
                                      <p:tavLst>
                                        <p:tav tm="0">
                                          <p:val>
                                            <p:fltVal val="0"/>
                                          </p:val>
                                        </p:tav>
                                        <p:tav tm="100000">
                                          <p:val>
                                            <p:strVal val="#ppt_w"/>
                                          </p:val>
                                        </p:tav>
                                      </p:tavLst>
                                    </p:anim>
                                    <p:anim calcmode="lin" valueType="num">
                                      <p:cBhvr>
                                        <p:cTn id="824" dur="500" fill="hold"/>
                                        <p:tgtEl>
                                          <p:spTgt spid="61526"/>
                                        </p:tgtEl>
                                        <p:attrNameLst>
                                          <p:attrName>ppt_h</p:attrName>
                                        </p:attrNameLst>
                                      </p:cBhvr>
                                      <p:tavLst>
                                        <p:tav tm="0">
                                          <p:val>
                                            <p:fltVal val="0"/>
                                          </p:val>
                                        </p:tav>
                                        <p:tav tm="100000">
                                          <p:val>
                                            <p:strVal val="#ppt_h"/>
                                          </p:val>
                                        </p:tav>
                                      </p:tavLst>
                                    </p:anim>
                                    <p:animEffect transition="in" filter="fade">
                                      <p:cBhvr>
                                        <p:cTn id="825" dur="500"/>
                                        <p:tgtEl>
                                          <p:spTgt spid="61526"/>
                                        </p:tgtEl>
                                      </p:cBhvr>
                                    </p:animEffect>
                                  </p:childTnLst>
                                  <p:subTnLst>
                                    <p:audio>
                                      <p:cMediaNode>
                                        <p:cTn display="0" masterRel="sameClick">
                                          <p:stCondLst>
                                            <p:cond evt="begin" delay="0">
                                              <p:tn val="821"/>
                                            </p:cond>
                                          </p:stCondLst>
                                          <p:endCondLst>
                                            <p:cond evt="onStopAudio" delay="0">
                                              <p:tgtEl>
                                                <p:sldTgt/>
                                              </p:tgtEl>
                                            </p:cond>
                                          </p:endCondLst>
                                        </p:cTn>
                                        <p:tgtEl>
                                          <p:sndTgt r:embed="rId2" name="hammer.wav"/>
                                        </p:tgtEl>
                                      </p:cMediaNode>
                                    </p:audio>
                                  </p:subTnLst>
                                </p:cTn>
                              </p:par>
                            </p:childTnLst>
                          </p:cTn>
                        </p:par>
                        <p:par>
                          <p:cTn id="826" fill="hold" nodeType="afterGroup">
                            <p:stCondLst>
                              <p:cond delay="79500"/>
                            </p:stCondLst>
                            <p:childTnLst>
                              <p:par>
                                <p:cTn id="827" presetID="4" presetClass="exit" presetSubtype="16" fill="hold" nodeType="afterEffect">
                                  <p:stCondLst>
                                    <p:cond delay="0"/>
                                  </p:stCondLst>
                                  <p:childTnLst>
                                    <p:animEffect transition="out" filter="box(in)">
                                      <p:cBhvr>
                                        <p:cTn id="828" dur="500"/>
                                        <p:tgtEl>
                                          <p:spTgt spid="61526"/>
                                        </p:tgtEl>
                                      </p:cBhvr>
                                    </p:animEffect>
                                    <p:set>
                                      <p:cBhvr>
                                        <p:cTn id="829" dur="1" fill="hold">
                                          <p:stCondLst>
                                            <p:cond delay="499"/>
                                          </p:stCondLst>
                                        </p:cTn>
                                        <p:tgtEl>
                                          <p:spTgt spid="61526"/>
                                        </p:tgtEl>
                                        <p:attrNameLst>
                                          <p:attrName>style.visibility</p:attrName>
                                        </p:attrNameLst>
                                      </p:cBhvr>
                                      <p:to>
                                        <p:strVal val="hidden"/>
                                      </p:to>
                                    </p:set>
                                  </p:childTnLst>
                                </p:cTn>
                              </p:par>
                            </p:childTnLst>
                          </p:cTn>
                        </p:par>
                        <p:par>
                          <p:cTn id="830" fill="hold" nodeType="afterGroup">
                            <p:stCondLst>
                              <p:cond delay="80000"/>
                            </p:stCondLst>
                            <p:childTnLst>
                              <p:par>
                                <p:cTn id="831" presetID="53" presetClass="entr" presetSubtype="0" fill="hold" nodeType="afterEffect">
                                  <p:stCondLst>
                                    <p:cond delay="0"/>
                                  </p:stCondLst>
                                  <p:childTnLst>
                                    <p:set>
                                      <p:cBhvr>
                                        <p:cTn id="832" dur="1" fill="hold">
                                          <p:stCondLst>
                                            <p:cond delay="0"/>
                                          </p:stCondLst>
                                        </p:cTn>
                                        <p:tgtEl>
                                          <p:spTgt spid="61527"/>
                                        </p:tgtEl>
                                        <p:attrNameLst>
                                          <p:attrName>style.visibility</p:attrName>
                                        </p:attrNameLst>
                                      </p:cBhvr>
                                      <p:to>
                                        <p:strVal val="visible"/>
                                      </p:to>
                                    </p:set>
                                    <p:anim calcmode="lin" valueType="num">
                                      <p:cBhvr>
                                        <p:cTn id="833" dur="500" fill="hold"/>
                                        <p:tgtEl>
                                          <p:spTgt spid="61527"/>
                                        </p:tgtEl>
                                        <p:attrNameLst>
                                          <p:attrName>ppt_w</p:attrName>
                                        </p:attrNameLst>
                                      </p:cBhvr>
                                      <p:tavLst>
                                        <p:tav tm="0">
                                          <p:val>
                                            <p:fltVal val="0"/>
                                          </p:val>
                                        </p:tav>
                                        <p:tav tm="100000">
                                          <p:val>
                                            <p:strVal val="#ppt_w"/>
                                          </p:val>
                                        </p:tav>
                                      </p:tavLst>
                                    </p:anim>
                                    <p:anim calcmode="lin" valueType="num">
                                      <p:cBhvr>
                                        <p:cTn id="834" dur="500" fill="hold"/>
                                        <p:tgtEl>
                                          <p:spTgt spid="61527"/>
                                        </p:tgtEl>
                                        <p:attrNameLst>
                                          <p:attrName>ppt_h</p:attrName>
                                        </p:attrNameLst>
                                      </p:cBhvr>
                                      <p:tavLst>
                                        <p:tav tm="0">
                                          <p:val>
                                            <p:fltVal val="0"/>
                                          </p:val>
                                        </p:tav>
                                        <p:tav tm="100000">
                                          <p:val>
                                            <p:strVal val="#ppt_h"/>
                                          </p:val>
                                        </p:tav>
                                      </p:tavLst>
                                    </p:anim>
                                    <p:animEffect transition="in" filter="fade">
                                      <p:cBhvr>
                                        <p:cTn id="835" dur="500"/>
                                        <p:tgtEl>
                                          <p:spTgt spid="61527"/>
                                        </p:tgtEl>
                                      </p:cBhvr>
                                    </p:animEffect>
                                  </p:childTnLst>
                                  <p:subTnLst>
                                    <p:audio>
                                      <p:cMediaNode>
                                        <p:cTn display="0" masterRel="sameClick">
                                          <p:stCondLst>
                                            <p:cond evt="begin" delay="0">
                                              <p:tn val="831"/>
                                            </p:cond>
                                          </p:stCondLst>
                                          <p:endCondLst>
                                            <p:cond evt="onStopAudio" delay="0">
                                              <p:tgtEl>
                                                <p:sldTgt/>
                                              </p:tgtEl>
                                            </p:cond>
                                          </p:endCondLst>
                                        </p:cTn>
                                        <p:tgtEl>
                                          <p:sndTgt r:embed="rId2" name="hammer.wav"/>
                                        </p:tgtEl>
                                      </p:cMediaNode>
                                    </p:audio>
                                  </p:subTnLst>
                                </p:cTn>
                              </p:par>
                            </p:childTnLst>
                          </p:cTn>
                        </p:par>
                        <p:par>
                          <p:cTn id="836" fill="hold" nodeType="afterGroup">
                            <p:stCondLst>
                              <p:cond delay="80500"/>
                            </p:stCondLst>
                            <p:childTnLst>
                              <p:par>
                                <p:cTn id="837" presetID="4" presetClass="exit" presetSubtype="16" fill="hold" nodeType="afterEffect">
                                  <p:stCondLst>
                                    <p:cond delay="0"/>
                                  </p:stCondLst>
                                  <p:childTnLst>
                                    <p:animEffect transition="out" filter="box(in)">
                                      <p:cBhvr>
                                        <p:cTn id="838" dur="500"/>
                                        <p:tgtEl>
                                          <p:spTgt spid="61527"/>
                                        </p:tgtEl>
                                      </p:cBhvr>
                                    </p:animEffect>
                                    <p:set>
                                      <p:cBhvr>
                                        <p:cTn id="839" dur="1" fill="hold">
                                          <p:stCondLst>
                                            <p:cond delay="499"/>
                                          </p:stCondLst>
                                        </p:cTn>
                                        <p:tgtEl>
                                          <p:spTgt spid="61527"/>
                                        </p:tgtEl>
                                        <p:attrNameLst>
                                          <p:attrName>style.visibility</p:attrName>
                                        </p:attrNameLst>
                                      </p:cBhvr>
                                      <p:to>
                                        <p:strVal val="hidden"/>
                                      </p:to>
                                    </p:set>
                                  </p:childTnLst>
                                </p:cTn>
                              </p:par>
                            </p:childTnLst>
                          </p:cTn>
                        </p:par>
                        <p:par>
                          <p:cTn id="840" fill="hold" nodeType="afterGroup">
                            <p:stCondLst>
                              <p:cond delay="81000"/>
                            </p:stCondLst>
                            <p:childTnLst>
                              <p:par>
                                <p:cTn id="841" presetID="53" presetClass="entr" presetSubtype="0" fill="hold" nodeType="afterEffect">
                                  <p:stCondLst>
                                    <p:cond delay="0"/>
                                  </p:stCondLst>
                                  <p:childTnLst>
                                    <p:set>
                                      <p:cBhvr>
                                        <p:cTn id="842" dur="1" fill="hold">
                                          <p:stCondLst>
                                            <p:cond delay="0"/>
                                          </p:stCondLst>
                                        </p:cTn>
                                        <p:tgtEl>
                                          <p:spTgt spid="61528"/>
                                        </p:tgtEl>
                                        <p:attrNameLst>
                                          <p:attrName>style.visibility</p:attrName>
                                        </p:attrNameLst>
                                      </p:cBhvr>
                                      <p:to>
                                        <p:strVal val="visible"/>
                                      </p:to>
                                    </p:set>
                                    <p:anim calcmode="lin" valueType="num">
                                      <p:cBhvr>
                                        <p:cTn id="843" dur="500" fill="hold"/>
                                        <p:tgtEl>
                                          <p:spTgt spid="61528"/>
                                        </p:tgtEl>
                                        <p:attrNameLst>
                                          <p:attrName>ppt_w</p:attrName>
                                        </p:attrNameLst>
                                      </p:cBhvr>
                                      <p:tavLst>
                                        <p:tav tm="0">
                                          <p:val>
                                            <p:fltVal val="0"/>
                                          </p:val>
                                        </p:tav>
                                        <p:tav tm="100000">
                                          <p:val>
                                            <p:strVal val="#ppt_w"/>
                                          </p:val>
                                        </p:tav>
                                      </p:tavLst>
                                    </p:anim>
                                    <p:anim calcmode="lin" valueType="num">
                                      <p:cBhvr>
                                        <p:cTn id="844" dur="500" fill="hold"/>
                                        <p:tgtEl>
                                          <p:spTgt spid="61528"/>
                                        </p:tgtEl>
                                        <p:attrNameLst>
                                          <p:attrName>ppt_h</p:attrName>
                                        </p:attrNameLst>
                                      </p:cBhvr>
                                      <p:tavLst>
                                        <p:tav tm="0">
                                          <p:val>
                                            <p:fltVal val="0"/>
                                          </p:val>
                                        </p:tav>
                                        <p:tav tm="100000">
                                          <p:val>
                                            <p:strVal val="#ppt_h"/>
                                          </p:val>
                                        </p:tav>
                                      </p:tavLst>
                                    </p:anim>
                                    <p:animEffect transition="in" filter="fade">
                                      <p:cBhvr>
                                        <p:cTn id="845" dur="500"/>
                                        <p:tgtEl>
                                          <p:spTgt spid="61528"/>
                                        </p:tgtEl>
                                      </p:cBhvr>
                                    </p:animEffect>
                                  </p:childTnLst>
                                  <p:subTnLst>
                                    <p:audio>
                                      <p:cMediaNode>
                                        <p:cTn display="0" masterRel="sameClick">
                                          <p:stCondLst>
                                            <p:cond evt="begin" delay="0">
                                              <p:tn val="841"/>
                                            </p:cond>
                                          </p:stCondLst>
                                          <p:endCondLst>
                                            <p:cond evt="onStopAudio" delay="0">
                                              <p:tgtEl>
                                                <p:sldTgt/>
                                              </p:tgtEl>
                                            </p:cond>
                                          </p:endCondLst>
                                        </p:cTn>
                                        <p:tgtEl>
                                          <p:sndTgt r:embed="rId2" name="hammer.wav"/>
                                        </p:tgtEl>
                                      </p:cMediaNode>
                                    </p:audio>
                                  </p:subTnLst>
                                </p:cTn>
                              </p:par>
                            </p:childTnLst>
                          </p:cTn>
                        </p:par>
                        <p:par>
                          <p:cTn id="846" fill="hold" nodeType="afterGroup">
                            <p:stCondLst>
                              <p:cond delay="81500"/>
                            </p:stCondLst>
                            <p:childTnLst>
                              <p:par>
                                <p:cTn id="847" presetID="4" presetClass="exit" presetSubtype="16" fill="hold" nodeType="afterEffect">
                                  <p:stCondLst>
                                    <p:cond delay="0"/>
                                  </p:stCondLst>
                                  <p:childTnLst>
                                    <p:animEffect transition="out" filter="box(in)">
                                      <p:cBhvr>
                                        <p:cTn id="848" dur="500"/>
                                        <p:tgtEl>
                                          <p:spTgt spid="61528"/>
                                        </p:tgtEl>
                                      </p:cBhvr>
                                    </p:animEffect>
                                    <p:set>
                                      <p:cBhvr>
                                        <p:cTn id="849" dur="1" fill="hold">
                                          <p:stCondLst>
                                            <p:cond delay="499"/>
                                          </p:stCondLst>
                                        </p:cTn>
                                        <p:tgtEl>
                                          <p:spTgt spid="61528"/>
                                        </p:tgtEl>
                                        <p:attrNameLst>
                                          <p:attrName>style.visibility</p:attrName>
                                        </p:attrNameLst>
                                      </p:cBhvr>
                                      <p:to>
                                        <p:strVal val="hidden"/>
                                      </p:to>
                                    </p:set>
                                  </p:childTnLst>
                                </p:cTn>
                              </p:par>
                            </p:childTnLst>
                          </p:cTn>
                        </p:par>
                        <p:par>
                          <p:cTn id="850" fill="hold" nodeType="afterGroup">
                            <p:stCondLst>
                              <p:cond delay="82000"/>
                            </p:stCondLst>
                            <p:childTnLst>
                              <p:par>
                                <p:cTn id="851" presetID="53" presetClass="entr" presetSubtype="0" fill="hold" nodeType="afterEffect">
                                  <p:stCondLst>
                                    <p:cond delay="0"/>
                                  </p:stCondLst>
                                  <p:childTnLst>
                                    <p:set>
                                      <p:cBhvr>
                                        <p:cTn id="852" dur="1" fill="hold">
                                          <p:stCondLst>
                                            <p:cond delay="0"/>
                                          </p:stCondLst>
                                        </p:cTn>
                                        <p:tgtEl>
                                          <p:spTgt spid="61529"/>
                                        </p:tgtEl>
                                        <p:attrNameLst>
                                          <p:attrName>style.visibility</p:attrName>
                                        </p:attrNameLst>
                                      </p:cBhvr>
                                      <p:to>
                                        <p:strVal val="visible"/>
                                      </p:to>
                                    </p:set>
                                    <p:anim calcmode="lin" valueType="num">
                                      <p:cBhvr>
                                        <p:cTn id="853" dur="500" fill="hold"/>
                                        <p:tgtEl>
                                          <p:spTgt spid="61529"/>
                                        </p:tgtEl>
                                        <p:attrNameLst>
                                          <p:attrName>ppt_w</p:attrName>
                                        </p:attrNameLst>
                                      </p:cBhvr>
                                      <p:tavLst>
                                        <p:tav tm="0">
                                          <p:val>
                                            <p:fltVal val="0"/>
                                          </p:val>
                                        </p:tav>
                                        <p:tav tm="100000">
                                          <p:val>
                                            <p:strVal val="#ppt_w"/>
                                          </p:val>
                                        </p:tav>
                                      </p:tavLst>
                                    </p:anim>
                                    <p:anim calcmode="lin" valueType="num">
                                      <p:cBhvr>
                                        <p:cTn id="854" dur="500" fill="hold"/>
                                        <p:tgtEl>
                                          <p:spTgt spid="61529"/>
                                        </p:tgtEl>
                                        <p:attrNameLst>
                                          <p:attrName>ppt_h</p:attrName>
                                        </p:attrNameLst>
                                      </p:cBhvr>
                                      <p:tavLst>
                                        <p:tav tm="0">
                                          <p:val>
                                            <p:fltVal val="0"/>
                                          </p:val>
                                        </p:tav>
                                        <p:tav tm="100000">
                                          <p:val>
                                            <p:strVal val="#ppt_h"/>
                                          </p:val>
                                        </p:tav>
                                      </p:tavLst>
                                    </p:anim>
                                    <p:animEffect transition="in" filter="fade">
                                      <p:cBhvr>
                                        <p:cTn id="855" dur="500"/>
                                        <p:tgtEl>
                                          <p:spTgt spid="61529"/>
                                        </p:tgtEl>
                                      </p:cBhvr>
                                    </p:animEffect>
                                  </p:childTnLst>
                                  <p:subTnLst>
                                    <p:audio>
                                      <p:cMediaNode>
                                        <p:cTn display="0" masterRel="sameClick">
                                          <p:stCondLst>
                                            <p:cond evt="begin" delay="0">
                                              <p:tn val="851"/>
                                            </p:cond>
                                          </p:stCondLst>
                                          <p:endCondLst>
                                            <p:cond evt="onStopAudio" delay="0">
                                              <p:tgtEl>
                                                <p:sldTgt/>
                                              </p:tgtEl>
                                            </p:cond>
                                          </p:endCondLst>
                                        </p:cTn>
                                        <p:tgtEl>
                                          <p:sndTgt r:embed="rId2" name="hammer.wav"/>
                                        </p:tgtEl>
                                      </p:cMediaNode>
                                    </p:audio>
                                  </p:subTnLst>
                                </p:cTn>
                              </p:par>
                            </p:childTnLst>
                          </p:cTn>
                        </p:par>
                        <p:par>
                          <p:cTn id="856" fill="hold" nodeType="afterGroup">
                            <p:stCondLst>
                              <p:cond delay="82500"/>
                            </p:stCondLst>
                            <p:childTnLst>
                              <p:par>
                                <p:cTn id="857" presetID="4" presetClass="exit" presetSubtype="16" fill="hold" nodeType="afterEffect">
                                  <p:stCondLst>
                                    <p:cond delay="0"/>
                                  </p:stCondLst>
                                  <p:childTnLst>
                                    <p:animEffect transition="out" filter="box(in)">
                                      <p:cBhvr>
                                        <p:cTn id="858" dur="500"/>
                                        <p:tgtEl>
                                          <p:spTgt spid="61529"/>
                                        </p:tgtEl>
                                      </p:cBhvr>
                                    </p:animEffect>
                                    <p:set>
                                      <p:cBhvr>
                                        <p:cTn id="859" dur="1" fill="hold">
                                          <p:stCondLst>
                                            <p:cond delay="499"/>
                                          </p:stCondLst>
                                        </p:cTn>
                                        <p:tgtEl>
                                          <p:spTgt spid="61529"/>
                                        </p:tgtEl>
                                        <p:attrNameLst>
                                          <p:attrName>style.visibility</p:attrName>
                                        </p:attrNameLst>
                                      </p:cBhvr>
                                      <p:to>
                                        <p:strVal val="hidden"/>
                                      </p:to>
                                    </p:set>
                                  </p:childTnLst>
                                </p:cTn>
                              </p:par>
                            </p:childTnLst>
                          </p:cTn>
                        </p:par>
                        <p:par>
                          <p:cTn id="860" fill="hold" nodeType="afterGroup">
                            <p:stCondLst>
                              <p:cond delay="83000"/>
                            </p:stCondLst>
                            <p:childTnLst>
                              <p:par>
                                <p:cTn id="861" presetID="53" presetClass="entr" presetSubtype="0" fill="hold" nodeType="afterEffect">
                                  <p:stCondLst>
                                    <p:cond delay="0"/>
                                  </p:stCondLst>
                                  <p:childTnLst>
                                    <p:set>
                                      <p:cBhvr>
                                        <p:cTn id="862" dur="1" fill="hold">
                                          <p:stCondLst>
                                            <p:cond delay="0"/>
                                          </p:stCondLst>
                                        </p:cTn>
                                        <p:tgtEl>
                                          <p:spTgt spid="61530"/>
                                        </p:tgtEl>
                                        <p:attrNameLst>
                                          <p:attrName>style.visibility</p:attrName>
                                        </p:attrNameLst>
                                      </p:cBhvr>
                                      <p:to>
                                        <p:strVal val="visible"/>
                                      </p:to>
                                    </p:set>
                                    <p:anim calcmode="lin" valueType="num">
                                      <p:cBhvr>
                                        <p:cTn id="863" dur="500" fill="hold"/>
                                        <p:tgtEl>
                                          <p:spTgt spid="61530"/>
                                        </p:tgtEl>
                                        <p:attrNameLst>
                                          <p:attrName>ppt_w</p:attrName>
                                        </p:attrNameLst>
                                      </p:cBhvr>
                                      <p:tavLst>
                                        <p:tav tm="0">
                                          <p:val>
                                            <p:fltVal val="0"/>
                                          </p:val>
                                        </p:tav>
                                        <p:tav tm="100000">
                                          <p:val>
                                            <p:strVal val="#ppt_w"/>
                                          </p:val>
                                        </p:tav>
                                      </p:tavLst>
                                    </p:anim>
                                    <p:anim calcmode="lin" valueType="num">
                                      <p:cBhvr>
                                        <p:cTn id="864" dur="500" fill="hold"/>
                                        <p:tgtEl>
                                          <p:spTgt spid="61530"/>
                                        </p:tgtEl>
                                        <p:attrNameLst>
                                          <p:attrName>ppt_h</p:attrName>
                                        </p:attrNameLst>
                                      </p:cBhvr>
                                      <p:tavLst>
                                        <p:tav tm="0">
                                          <p:val>
                                            <p:fltVal val="0"/>
                                          </p:val>
                                        </p:tav>
                                        <p:tav tm="100000">
                                          <p:val>
                                            <p:strVal val="#ppt_h"/>
                                          </p:val>
                                        </p:tav>
                                      </p:tavLst>
                                    </p:anim>
                                    <p:animEffect transition="in" filter="fade">
                                      <p:cBhvr>
                                        <p:cTn id="865" dur="500"/>
                                        <p:tgtEl>
                                          <p:spTgt spid="61530"/>
                                        </p:tgtEl>
                                      </p:cBhvr>
                                    </p:animEffect>
                                  </p:childTnLst>
                                  <p:subTnLst>
                                    <p:audio>
                                      <p:cMediaNode>
                                        <p:cTn display="0" masterRel="sameClick">
                                          <p:stCondLst>
                                            <p:cond evt="begin" delay="0">
                                              <p:tn val="861"/>
                                            </p:cond>
                                          </p:stCondLst>
                                          <p:endCondLst>
                                            <p:cond evt="onStopAudio" delay="0">
                                              <p:tgtEl>
                                                <p:sldTgt/>
                                              </p:tgtEl>
                                            </p:cond>
                                          </p:endCondLst>
                                        </p:cTn>
                                        <p:tgtEl>
                                          <p:sndTgt r:embed="rId2" name="hammer.wav"/>
                                        </p:tgtEl>
                                      </p:cMediaNode>
                                    </p:audio>
                                  </p:subTnLst>
                                </p:cTn>
                              </p:par>
                            </p:childTnLst>
                          </p:cTn>
                        </p:par>
                        <p:par>
                          <p:cTn id="866" fill="hold" nodeType="afterGroup">
                            <p:stCondLst>
                              <p:cond delay="83500"/>
                            </p:stCondLst>
                            <p:childTnLst>
                              <p:par>
                                <p:cTn id="867" presetID="4" presetClass="exit" presetSubtype="16" fill="hold" nodeType="afterEffect">
                                  <p:stCondLst>
                                    <p:cond delay="0"/>
                                  </p:stCondLst>
                                  <p:childTnLst>
                                    <p:animEffect transition="out" filter="box(in)">
                                      <p:cBhvr>
                                        <p:cTn id="868" dur="500"/>
                                        <p:tgtEl>
                                          <p:spTgt spid="61530"/>
                                        </p:tgtEl>
                                      </p:cBhvr>
                                    </p:animEffect>
                                    <p:set>
                                      <p:cBhvr>
                                        <p:cTn id="869" dur="1" fill="hold">
                                          <p:stCondLst>
                                            <p:cond delay="499"/>
                                          </p:stCondLst>
                                        </p:cTn>
                                        <p:tgtEl>
                                          <p:spTgt spid="61530"/>
                                        </p:tgtEl>
                                        <p:attrNameLst>
                                          <p:attrName>style.visibility</p:attrName>
                                        </p:attrNameLst>
                                      </p:cBhvr>
                                      <p:to>
                                        <p:strVal val="hidden"/>
                                      </p:to>
                                    </p:set>
                                  </p:childTnLst>
                                </p:cTn>
                              </p:par>
                            </p:childTnLst>
                          </p:cTn>
                        </p:par>
                        <p:par>
                          <p:cTn id="870" fill="hold" nodeType="afterGroup">
                            <p:stCondLst>
                              <p:cond delay="84000"/>
                            </p:stCondLst>
                            <p:childTnLst>
                              <p:par>
                                <p:cTn id="871" presetID="53" presetClass="entr" presetSubtype="0" fill="hold" nodeType="afterEffect">
                                  <p:stCondLst>
                                    <p:cond delay="0"/>
                                  </p:stCondLst>
                                  <p:childTnLst>
                                    <p:set>
                                      <p:cBhvr>
                                        <p:cTn id="872" dur="1" fill="hold">
                                          <p:stCondLst>
                                            <p:cond delay="0"/>
                                          </p:stCondLst>
                                        </p:cTn>
                                        <p:tgtEl>
                                          <p:spTgt spid="61531"/>
                                        </p:tgtEl>
                                        <p:attrNameLst>
                                          <p:attrName>style.visibility</p:attrName>
                                        </p:attrNameLst>
                                      </p:cBhvr>
                                      <p:to>
                                        <p:strVal val="visible"/>
                                      </p:to>
                                    </p:set>
                                    <p:anim calcmode="lin" valueType="num">
                                      <p:cBhvr>
                                        <p:cTn id="873" dur="500" fill="hold"/>
                                        <p:tgtEl>
                                          <p:spTgt spid="61531"/>
                                        </p:tgtEl>
                                        <p:attrNameLst>
                                          <p:attrName>ppt_w</p:attrName>
                                        </p:attrNameLst>
                                      </p:cBhvr>
                                      <p:tavLst>
                                        <p:tav tm="0">
                                          <p:val>
                                            <p:fltVal val="0"/>
                                          </p:val>
                                        </p:tav>
                                        <p:tav tm="100000">
                                          <p:val>
                                            <p:strVal val="#ppt_w"/>
                                          </p:val>
                                        </p:tav>
                                      </p:tavLst>
                                    </p:anim>
                                    <p:anim calcmode="lin" valueType="num">
                                      <p:cBhvr>
                                        <p:cTn id="874" dur="500" fill="hold"/>
                                        <p:tgtEl>
                                          <p:spTgt spid="61531"/>
                                        </p:tgtEl>
                                        <p:attrNameLst>
                                          <p:attrName>ppt_h</p:attrName>
                                        </p:attrNameLst>
                                      </p:cBhvr>
                                      <p:tavLst>
                                        <p:tav tm="0">
                                          <p:val>
                                            <p:fltVal val="0"/>
                                          </p:val>
                                        </p:tav>
                                        <p:tav tm="100000">
                                          <p:val>
                                            <p:strVal val="#ppt_h"/>
                                          </p:val>
                                        </p:tav>
                                      </p:tavLst>
                                    </p:anim>
                                    <p:animEffect transition="in" filter="fade">
                                      <p:cBhvr>
                                        <p:cTn id="875" dur="500"/>
                                        <p:tgtEl>
                                          <p:spTgt spid="61531"/>
                                        </p:tgtEl>
                                      </p:cBhvr>
                                    </p:animEffect>
                                  </p:childTnLst>
                                  <p:subTnLst>
                                    <p:audio>
                                      <p:cMediaNode>
                                        <p:cTn display="0" masterRel="sameClick">
                                          <p:stCondLst>
                                            <p:cond evt="begin" delay="0">
                                              <p:tn val="871"/>
                                            </p:cond>
                                          </p:stCondLst>
                                          <p:endCondLst>
                                            <p:cond evt="onStopAudio" delay="0">
                                              <p:tgtEl>
                                                <p:sldTgt/>
                                              </p:tgtEl>
                                            </p:cond>
                                          </p:endCondLst>
                                        </p:cTn>
                                        <p:tgtEl>
                                          <p:sndTgt r:embed="rId2" name="hammer.wav"/>
                                        </p:tgtEl>
                                      </p:cMediaNode>
                                    </p:audio>
                                  </p:subTnLst>
                                </p:cTn>
                              </p:par>
                            </p:childTnLst>
                          </p:cTn>
                        </p:par>
                        <p:par>
                          <p:cTn id="876" fill="hold" nodeType="afterGroup">
                            <p:stCondLst>
                              <p:cond delay="84500"/>
                            </p:stCondLst>
                            <p:childTnLst>
                              <p:par>
                                <p:cTn id="877" presetID="4" presetClass="exit" presetSubtype="16" fill="hold" nodeType="afterEffect">
                                  <p:stCondLst>
                                    <p:cond delay="0"/>
                                  </p:stCondLst>
                                  <p:childTnLst>
                                    <p:animEffect transition="out" filter="box(in)">
                                      <p:cBhvr>
                                        <p:cTn id="878" dur="500"/>
                                        <p:tgtEl>
                                          <p:spTgt spid="61531"/>
                                        </p:tgtEl>
                                      </p:cBhvr>
                                    </p:animEffect>
                                    <p:set>
                                      <p:cBhvr>
                                        <p:cTn id="879" dur="1" fill="hold">
                                          <p:stCondLst>
                                            <p:cond delay="499"/>
                                          </p:stCondLst>
                                        </p:cTn>
                                        <p:tgtEl>
                                          <p:spTgt spid="61531"/>
                                        </p:tgtEl>
                                        <p:attrNameLst>
                                          <p:attrName>style.visibility</p:attrName>
                                        </p:attrNameLst>
                                      </p:cBhvr>
                                      <p:to>
                                        <p:strVal val="hidden"/>
                                      </p:to>
                                    </p:set>
                                  </p:childTnLst>
                                </p:cTn>
                              </p:par>
                            </p:childTnLst>
                          </p:cTn>
                        </p:par>
                        <p:par>
                          <p:cTn id="880" fill="hold" nodeType="afterGroup">
                            <p:stCondLst>
                              <p:cond delay="85000"/>
                            </p:stCondLst>
                            <p:childTnLst>
                              <p:par>
                                <p:cTn id="881" presetID="53" presetClass="entr" presetSubtype="0" fill="hold" nodeType="afterEffect">
                                  <p:stCondLst>
                                    <p:cond delay="0"/>
                                  </p:stCondLst>
                                  <p:childTnLst>
                                    <p:set>
                                      <p:cBhvr>
                                        <p:cTn id="882" dur="1" fill="hold">
                                          <p:stCondLst>
                                            <p:cond delay="0"/>
                                          </p:stCondLst>
                                        </p:cTn>
                                        <p:tgtEl>
                                          <p:spTgt spid="61532"/>
                                        </p:tgtEl>
                                        <p:attrNameLst>
                                          <p:attrName>style.visibility</p:attrName>
                                        </p:attrNameLst>
                                      </p:cBhvr>
                                      <p:to>
                                        <p:strVal val="visible"/>
                                      </p:to>
                                    </p:set>
                                    <p:anim calcmode="lin" valueType="num">
                                      <p:cBhvr>
                                        <p:cTn id="883" dur="500" fill="hold"/>
                                        <p:tgtEl>
                                          <p:spTgt spid="61532"/>
                                        </p:tgtEl>
                                        <p:attrNameLst>
                                          <p:attrName>ppt_w</p:attrName>
                                        </p:attrNameLst>
                                      </p:cBhvr>
                                      <p:tavLst>
                                        <p:tav tm="0">
                                          <p:val>
                                            <p:fltVal val="0"/>
                                          </p:val>
                                        </p:tav>
                                        <p:tav tm="100000">
                                          <p:val>
                                            <p:strVal val="#ppt_w"/>
                                          </p:val>
                                        </p:tav>
                                      </p:tavLst>
                                    </p:anim>
                                    <p:anim calcmode="lin" valueType="num">
                                      <p:cBhvr>
                                        <p:cTn id="884" dur="500" fill="hold"/>
                                        <p:tgtEl>
                                          <p:spTgt spid="61532"/>
                                        </p:tgtEl>
                                        <p:attrNameLst>
                                          <p:attrName>ppt_h</p:attrName>
                                        </p:attrNameLst>
                                      </p:cBhvr>
                                      <p:tavLst>
                                        <p:tav tm="0">
                                          <p:val>
                                            <p:fltVal val="0"/>
                                          </p:val>
                                        </p:tav>
                                        <p:tav tm="100000">
                                          <p:val>
                                            <p:strVal val="#ppt_h"/>
                                          </p:val>
                                        </p:tav>
                                      </p:tavLst>
                                    </p:anim>
                                    <p:animEffect transition="in" filter="fade">
                                      <p:cBhvr>
                                        <p:cTn id="885" dur="500"/>
                                        <p:tgtEl>
                                          <p:spTgt spid="61532"/>
                                        </p:tgtEl>
                                      </p:cBhvr>
                                    </p:animEffect>
                                  </p:childTnLst>
                                  <p:subTnLst>
                                    <p:audio>
                                      <p:cMediaNode>
                                        <p:cTn display="0" masterRel="sameClick">
                                          <p:stCondLst>
                                            <p:cond evt="begin" delay="0">
                                              <p:tn val="881"/>
                                            </p:cond>
                                          </p:stCondLst>
                                          <p:endCondLst>
                                            <p:cond evt="onStopAudio" delay="0">
                                              <p:tgtEl>
                                                <p:sldTgt/>
                                              </p:tgtEl>
                                            </p:cond>
                                          </p:endCondLst>
                                        </p:cTn>
                                        <p:tgtEl>
                                          <p:sndTgt r:embed="rId2" name="hammer.wav"/>
                                        </p:tgtEl>
                                      </p:cMediaNode>
                                    </p:audio>
                                  </p:subTnLst>
                                </p:cTn>
                              </p:par>
                            </p:childTnLst>
                          </p:cTn>
                        </p:par>
                        <p:par>
                          <p:cTn id="886" fill="hold" nodeType="afterGroup">
                            <p:stCondLst>
                              <p:cond delay="85500"/>
                            </p:stCondLst>
                            <p:childTnLst>
                              <p:par>
                                <p:cTn id="887" presetID="4" presetClass="exit" presetSubtype="16" fill="hold" nodeType="afterEffect">
                                  <p:stCondLst>
                                    <p:cond delay="0"/>
                                  </p:stCondLst>
                                  <p:childTnLst>
                                    <p:animEffect transition="out" filter="box(in)">
                                      <p:cBhvr>
                                        <p:cTn id="888" dur="500"/>
                                        <p:tgtEl>
                                          <p:spTgt spid="61532"/>
                                        </p:tgtEl>
                                      </p:cBhvr>
                                    </p:animEffect>
                                    <p:set>
                                      <p:cBhvr>
                                        <p:cTn id="889" dur="1" fill="hold">
                                          <p:stCondLst>
                                            <p:cond delay="499"/>
                                          </p:stCondLst>
                                        </p:cTn>
                                        <p:tgtEl>
                                          <p:spTgt spid="61532"/>
                                        </p:tgtEl>
                                        <p:attrNameLst>
                                          <p:attrName>style.visibility</p:attrName>
                                        </p:attrNameLst>
                                      </p:cBhvr>
                                      <p:to>
                                        <p:strVal val="hidden"/>
                                      </p:to>
                                    </p:set>
                                  </p:childTnLst>
                                </p:cTn>
                              </p:par>
                            </p:childTnLst>
                          </p:cTn>
                        </p:par>
                        <p:par>
                          <p:cTn id="890" fill="hold" nodeType="afterGroup">
                            <p:stCondLst>
                              <p:cond delay="86000"/>
                            </p:stCondLst>
                            <p:childTnLst>
                              <p:par>
                                <p:cTn id="891" presetID="53" presetClass="entr" presetSubtype="0" fill="hold" nodeType="afterEffect">
                                  <p:stCondLst>
                                    <p:cond delay="0"/>
                                  </p:stCondLst>
                                  <p:childTnLst>
                                    <p:set>
                                      <p:cBhvr>
                                        <p:cTn id="892" dur="1" fill="hold">
                                          <p:stCondLst>
                                            <p:cond delay="0"/>
                                          </p:stCondLst>
                                        </p:cTn>
                                        <p:tgtEl>
                                          <p:spTgt spid="61533"/>
                                        </p:tgtEl>
                                        <p:attrNameLst>
                                          <p:attrName>style.visibility</p:attrName>
                                        </p:attrNameLst>
                                      </p:cBhvr>
                                      <p:to>
                                        <p:strVal val="visible"/>
                                      </p:to>
                                    </p:set>
                                    <p:anim calcmode="lin" valueType="num">
                                      <p:cBhvr>
                                        <p:cTn id="893" dur="500" fill="hold"/>
                                        <p:tgtEl>
                                          <p:spTgt spid="61533"/>
                                        </p:tgtEl>
                                        <p:attrNameLst>
                                          <p:attrName>ppt_w</p:attrName>
                                        </p:attrNameLst>
                                      </p:cBhvr>
                                      <p:tavLst>
                                        <p:tav tm="0">
                                          <p:val>
                                            <p:fltVal val="0"/>
                                          </p:val>
                                        </p:tav>
                                        <p:tav tm="100000">
                                          <p:val>
                                            <p:strVal val="#ppt_w"/>
                                          </p:val>
                                        </p:tav>
                                      </p:tavLst>
                                    </p:anim>
                                    <p:anim calcmode="lin" valueType="num">
                                      <p:cBhvr>
                                        <p:cTn id="894" dur="500" fill="hold"/>
                                        <p:tgtEl>
                                          <p:spTgt spid="61533"/>
                                        </p:tgtEl>
                                        <p:attrNameLst>
                                          <p:attrName>ppt_h</p:attrName>
                                        </p:attrNameLst>
                                      </p:cBhvr>
                                      <p:tavLst>
                                        <p:tav tm="0">
                                          <p:val>
                                            <p:fltVal val="0"/>
                                          </p:val>
                                        </p:tav>
                                        <p:tav tm="100000">
                                          <p:val>
                                            <p:strVal val="#ppt_h"/>
                                          </p:val>
                                        </p:tav>
                                      </p:tavLst>
                                    </p:anim>
                                    <p:animEffect transition="in" filter="fade">
                                      <p:cBhvr>
                                        <p:cTn id="895" dur="500"/>
                                        <p:tgtEl>
                                          <p:spTgt spid="61533"/>
                                        </p:tgtEl>
                                      </p:cBhvr>
                                    </p:animEffect>
                                  </p:childTnLst>
                                  <p:subTnLst>
                                    <p:audio>
                                      <p:cMediaNode>
                                        <p:cTn display="0" masterRel="sameClick">
                                          <p:stCondLst>
                                            <p:cond evt="begin" delay="0">
                                              <p:tn val="891"/>
                                            </p:cond>
                                          </p:stCondLst>
                                          <p:endCondLst>
                                            <p:cond evt="onStopAudio" delay="0">
                                              <p:tgtEl>
                                                <p:sldTgt/>
                                              </p:tgtEl>
                                            </p:cond>
                                          </p:endCondLst>
                                        </p:cTn>
                                        <p:tgtEl>
                                          <p:sndTgt r:embed="rId2" name="hammer.wav"/>
                                        </p:tgtEl>
                                      </p:cMediaNode>
                                    </p:audio>
                                  </p:subTnLst>
                                </p:cTn>
                              </p:par>
                            </p:childTnLst>
                          </p:cTn>
                        </p:par>
                        <p:par>
                          <p:cTn id="896" fill="hold" nodeType="afterGroup">
                            <p:stCondLst>
                              <p:cond delay="86500"/>
                            </p:stCondLst>
                            <p:childTnLst>
                              <p:par>
                                <p:cTn id="897" presetID="4" presetClass="exit" presetSubtype="16" fill="hold" nodeType="afterEffect">
                                  <p:stCondLst>
                                    <p:cond delay="0"/>
                                  </p:stCondLst>
                                  <p:childTnLst>
                                    <p:animEffect transition="out" filter="box(in)">
                                      <p:cBhvr>
                                        <p:cTn id="898" dur="500"/>
                                        <p:tgtEl>
                                          <p:spTgt spid="61533"/>
                                        </p:tgtEl>
                                      </p:cBhvr>
                                    </p:animEffect>
                                    <p:set>
                                      <p:cBhvr>
                                        <p:cTn id="899" dur="1" fill="hold">
                                          <p:stCondLst>
                                            <p:cond delay="499"/>
                                          </p:stCondLst>
                                        </p:cTn>
                                        <p:tgtEl>
                                          <p:spTgt spid="61533"/>
                                        </p:tgtEl>
                                        <p:attrNameLst>
                                          <p:attrName>style.visibility</p:attrName>
                                        </p:attrNameLst>
                                      </p:cBhvr>
                                      <p:to>
                                        <p:strVal val="hidden"/>
                                      </p:to>
                                    </p:set>
                                  </p:childTnLst>
                                </p:cTn>
                              </p:par>
                            </p:childTnLst>
                          </p:cTn>
                        </p:par>
                        <p:par>
                          <p:cTn id="900" fill="hold" nodeType="afterGroup">
                            <p:stCondLst>
                              <p:cond delay="87000"/>
                            </p:stCondLst>
                            <p:childTnLst>
                              <p:par>
                                <p:cTn id="901" presetID="53" presetClass="entr" presetSubtype="0" fill="hold" nodeType="afterEffect">
                                  <p:stCondLst>
                                    <p:cond delay="0"/>
                                  </p:stCondLst>
                                  <p:childTnLst>
                                    <p:set>
                                      <p:cBhvr>
                                        <p:cTn id="902" dur="1" fill="hold">
                                          <p:stCondLst>
                                            <p:cond delay="0"/>
                                          </p:stCondLst>
                                        </p:cTn>
                                        <p:tgtEl>
                                          <p:spTgt spid="61534"/>
                                        </p:tgtEl>
                                        <p:attrNameLst>
                                          <p:attrName>style.visibility</p:attrName>
                                        </p:attrNameLst>
                                      </p:cBhvr>
                                      <p:to>
                                        <p:strVal val="visible"/>
                                      </p:to>
                                    </p:set>
                                    <p:anim calcmode="lin" valueType="num">
                                      <p:cBhvr>
                                        <p:cTn id="903" dur="500" fill="hold"/>
                                        <p:tgtEl>
                                          <p:spTgt spid="61534"/>
                                        </p:tgtEl>
                                        <p:attrNameLst>
                                          <p:attrName>ppt_w</p:attrName>
                                        </p:attrNameLst>
                                      </p:cBhvr>
                                      <p:tavLst>
                                        <p:tav tm="0">
                                          <p:val>
                                            <p:fltVal val="0"/>
                                          </p:val>
                                        </p:tav>
                                        <p:tav tm="100000">
                                          <p:val>
                                            <p:strVal val="#ppt_w"/>
                                          </p:val>
                                        </p:tav>
                                      </p:tavLst>
                                    </p:anim>
                                    <p:anim calcmode="lin" valueType="num">
                                      <p:cBhvr>
                                        <p:cTn id="904" dur="500" fill="hold"/>
                                        <p:tgtEl>
                                          <p:spTgt spid="61534"/>
                                        </p:tgtEl>
                                        <p:attrNameLst>
                                          <p:attrName>ppt_h</p:attrName>
                                        </p:attrNameLst>
                                      </p:cBhvr>
                                      <p:tavLst>
                                        <p:tav tm="0">
                                          <p:val>
                                            <p:fltVal val="0"/>
                                          </p:val>
                                        </p:tav>
                                        <p:tav tm="100000">
                                          <p:val>
                                            <p:strVal val="#ppt_h"/>
                                          </p:val>
                                        </p:tav>
                                      </p:tavLst>
                                    </p:anim>
                                    <p:animEffect transition="in" filter="fade">
                                      <p:cBhvr>
                                        <p:cTn id="905" dur="500"/>
                                        <p:tgtEl>
                                          <p:spTgt spid="61534"/>
                                        </p:tgtEl>
                                      </p:cBhvr>
                                    </p:animEffect>
                                  </p:childTnLst>
                                  <p:subTnLst>
                                    <p:audio>
                                      <p:cMediaNode>
                                        <p:cTn display="0" masterRel="sameClick">
                                          <p:stCondLst>
                                            <p:cond evt="begin" delay="0">
                                              <p:tn val="901"/>
                                            </p:cond>
                                          </p:stCondLst>
                                          <p:endCondLst>
                                            <p:cond evt="onStopAudio" delay="0">
                                              <p:tgtEl>
                                                <p:sldTgt/>
                                              </p:tgtEl>
                                            </p:cond>
                                          </p:endCondLst>
                                        </p:cTn>
                                        <p:tgtEl>
                                          <p:sndTgt r:embed="rId2" name="hammer.wav"/>
                                        </p:tgtEl>
                                      </p:cMediaNode>
                                    </p:audio>
                                  </p:subTnLst>
                                </p:cTn>
                              </p:par>
                            </p:childTnLst>
                          </p:cTn>
                        </p:par>
                        <p:par>
                          <p:cTn id="906" fill="hold" nodeType="afterGroup">
                            <p:stCondLst>
                              <p:cond delay="87500"/>
                            </p:stCondLst>
                            <p:childTnLst>
                              <p:par>
                                <p:cTn id="907" presetID="4" presetClass="exit" presetSubtype="16" fill="hold" nodeType="afterEffect">
                                  <p:stCondLst>
                                    <p:cond delay="0"/>
                                  </p:stCondLst>
                                  <p:childTnLst>
                                    <p:animEffect transition="out" filter="box(in)">
                                      <p:cBhvr>
                                        <p:cTn id="908" dur="500"/>
                                        <p:tgtEl>
                                          <p:spTgt spid="61534"/>
                                        </p:tgtEl>
                                      </p:cBhvr>
                                    </p:animEffect>
                                    <p:set>
                                      <p:cBhvr>
                                        <p:cTn id="909" dur="1" fill="hold">
                                          <p:stCondLst>
                                            <p:cond delay="499"/>
                                          </p:stCondLst>
                                        </p:cTn>
                                        <p:tgtEl>
                                          <p:spTgt spid="61534"/>
                                        </p:tgtEl>
                                        <p:attrNameLst>
                                          <p:attrName>style.visibility</p:attrName>
                                        </p:attrNameLst>
                                      </p:cBhvr>
                                      <p:to>
                                        <p:strVal val="hidden"/>
                                      </p:to>
                                    </p:set>
                                  </p:childTnLst>
                                </p:cTn>
                              </p:par>
                            </p:childTnLst>
                          </p:cTn>
                        </p:par>
                        <p:par>
                          <p:cTn id="910" fill="hold" nodeType="afterGroup">
                            <p:stCondLst>
                              <p:cond delay="88000"/>
                            </p:stCondLst>
                            <p:childTnLst>
                              <p:par>
                                <p:cTn id="911" presetID="53" presetClass="entr" presetSubtype="0" fill="hold" nodeType="afterEffect">
                                  <p:stCondLst>
                                    <p:cond delay="0"/>
                                  </p:stCondLst>
                                  <p:childTnLst>
                                    <p:set>
                                      <p:cBhvr>
                                        <p:cTn id="912" dur="1" fill="hold">
                                          <p:stCondLst>
                                            <p:cond delay="0"/>
                                          </p:stCondLst>
                                        </p:cTn>
                                        <p:tgtEl>
                                          <p:spTgt spid="61535"/>
                                        </p:tgtEl>
                                        <p:attrNameLst>
                                          <p:attrName>style.visibility</p:attrName>
                                        </p:attrNameLst>
                                      </p:cBhvr>
                                      <p:to>
                                        <p:strVal val="visible"/>
                                      </p:to>
                                    </p:set>
                                    <p:anim calcmode="lin" valueType="num">
                                      <p:cBhvr>
                                        <p:cTn id="913" dur="500" fill="hold"/>
                                        <p:tgtEl>
                                          <p:spTgt spid="61535"/>
                                        </p:tgtEl>
                                        <p:attrNameLst>
                                          <p:attrName>ppt_w</p:attrName>
                                        </p:attrNameLst>
                                      </p:cBhvr>
                                      <p:tavLst>
                                        <p:tav tm="0">
                                          <p:val>
                                            <p:fltVal val="0"/>
                                          </p:val>
                                        </p:tav>
                                        <p:tav tm="100000">
                                          <p:val>
                                            <p:strVal val="#ppt_w"/>
                                          </p:val>
                                        </p:tav>
                                      </p:tavLst>
                                    </p:anim>
                                    <p:anim calcmode="lin" valueType="num">
                                      <p:cBhvr>
                                        <p:cTn id="914" dur="500" fill="hold"/>
                                        <p:tgtEl>
                                          <p:spTgt spid="61535"/>
                                        </p:tgtEl>
                                        <p:attrNameLst>
                                          <p:attrName>ppt_h</p:attrName>
                                        </p:attrNameLst>
                                      </p:cBhvr>
                                      <p:tavLst>
                                        <p:tav tm="0">
                                          <p:val>
                                            <p:fltVal val="0"/>
                                          </p:val>
                                        </p:tav>
                                        <p:tav tm="100000">
                                          <p:val>
                                            <p:strVal val="#ppt_h"/>
                                          </p:val>
                                        </p:tav>
                                      </p:tavLst>
                                    </p:anim>
                                    <p:animEffect transition="in" filter="fade">
                                      <p:cBhvr>
                                        <p:cTn id="915" dur="500"/>
                                        <p:tgtEl>
                                          <p:spTgt spid="61535"/>
                                        </p:tgtEl>
                                      </p:cBhvr>
                                    </p:animEffect>
                                  </p:childTnLst>
                                  <p:subTnLst>
                                    <p:audio>
                                      <p:cMediaNode>
                                        <p:cTn display="0" masterRel="sameClick">
                                          <p:stCondLst>
                                            <p:cond evt="begin" delay="0">
                                              <p:tn val="911"/>
                                            </p:cond>
                                          </p:stCondLst>
                                          <p:endCondLst>
                                            <p:cond evt="onStopAudio" delay="0">
                                              <p:tgtEl>
                                                <p:sldTgt/>
                                              </p:tgtEl>
                                            </p:cond>
                                          </p:endCondLst>
                                        </p:cTn>
                                        <p:tgtEl>
                                          <p:sndTgt r:embed="rId2" name="hammer.wav"/>
                                        </p:tgtEl>
                                      </p:cMediaNode>
                                    </p:audio>
                                  </p:subTnLst>
                                </p:cTn>
                              </p:par>
                            </p:childTnLst>
                          </p:cTn>
                        </p:par>
                        <p:par>
                          <p:cTn id="916" fill="hold" nodeType="afterGroup">
                            <p:stCondLst>
                              <p:cond delay="88500"/>
                            </p:stCondLst>
                            <p:childTnLst>
                              <p:par>
                                <p:cTn id="917" presetID="4" presetClass="exit" presetSubtype="16" fill="hold" nodeType="afterEffect">
                                  <p:stCondLst>
                                    <p:cond delay="0"/>
                                  </p:stCondLst>
                                  <p:childTnLst>
                                    <p:animEffect transition="out" filter="box(in)">
                                      <p:cBhvr>
                                        <p:cTn id="918" dur="500"/>
                                        <p:tgtEl>
                                          <p:spTgt spid="61535"/>
                                        </p:tgtEl>
                                      </p:cBhvr>
                                    </p:animEffect>
                                    <p:set>
                                      <p:cBhvr>
                                        <p:cTn id="919" dur="1" fill="hold">
                                          <p:stCondLst>
                                            <p:cond delay="499"/>
                                          </p:stCondLst>
                                        </p:cTn>
                                        <p:tgtEl>
                                          <p:spTgt spid="61535"/>
                                        </p:tgtEl>
                                        <p:attrNameLst>
                                          <p:attrName>style.visibility</p:attrName>
                                        </p:attrNameLst>
                                      </p:cBhvr>
                                      <p:to>
                                        <p:strVal val="hidden"/>
                                      </p:to>
                                    </p:set>
                                  </p:childTnLst>
                                </p:cTn>
                              </p:par>
                            </p:childTnLst>
                          </p:cTn>
                        </p:par>
                        <p:par>
                          <p:cTn id="920" fill="hold" nodeType="afterGroup">
                            <p:stCondLst>
                              <p:cond delay="89000"/>
                            </p:stCondLst>
                            <p:childTnLst>
                              <p:par>
                                <p:cTn id="921" presetID="53" presetClass="entr" presetSubtype="0" fill="hold" nodeType="afterEffect">
                                  <p:stCondLst>
                                    <p:cond delay="0"/>
                                  </p:stCondLst>
                                  <p:childTnLst>
                                    <p:set>
                                      <p:cBhvr>
                                        <p:cTn id="922" dur="1" fill="hold">
                                          <p:stCondLst>
                                            <p:cond delay="0"/>
                                          </p:stCondLst>
                                        </p:cTn>
                                        <p:tgtEl>
                                          <p:spTgt spid="61536"/>
                                        </p:tgtEl>
                                        <p:attrNameLst>
                                          <p:attrName>style.visibility</p:attrName>
                                        </p:attrNameLst>
                                      </p:cBhvr>
                                      <p:to>
                                        <p:strVal val="visible"/>
                                      </p:to>
                                    </p:set>
                                    <p:anim calcmode="lin" valueType="num">
                                      <p:cBhvr>
                                        <p:cTn id="923" dur="500" fill="hold"/>
                                        <p:tgtEl>
                                          <p:spTgt spid="61536"/>
                                        </p:tgtEl>
                                        <p:attrNameLst>
                                          <p:attrName>ppt_w</p:attrName>
                                        </p:attrNameLst>
                                      </p:cBhvr>
                                      <p:tavLst>
                                        <p:tav tm="0">
                                          <p:val>
                                            <p:fltVal val="0"/>
                                          </p:val>
                                        </p:tav>
                                        <p:tav tm="100000">
                                          <p:val>
                                            <p:strVal val="#ppt_w"/>
                                          </p:val>
                                        </p:tav>
                                      </p:tavLst>
                                    </p:anim>
                                    <p:anim calcmode="lin" valueType="num">
                                      <p:cBhvr>
                                        <p:cTn id="924" dur="500" fill="hold"/>
                                        <p:tgtEl>
                                          <p:spTgt spid="61536"/>
                                        </p:tgtEl>
                                        <p:attrNameLst>
                                          <p:attrName>ppt_h</p:attrName>
                                        </p:attrNameLst>
                                      </p:cBhvr>
                                      <p:tavLst>
                                        <p:tav tm="0">
                                          <p:val>
                                            <p:fltVal val="0"/>
                                          </p:val>
                                        </p:tav>
                                        <p:tav tm="100000">
                                          <p:val>
                                            <p:strVal val="#ppt_h"/>
                                          </p:val>
                                        </p:tav>
                                      </p:tavLst>
                                    </p:anim>
                                    <p:animEffect transition="in" filter="fade">
                                      <p:cBhvr>
                                        <p:cTn id="925" dur="500"/>
                                        <p:tgtEl>
                                          <p:spTgt spid="61536"/>
                                        </p:tgtEl>
                                      </p:cBhvr>
                                    </p:animEffect>
                                  </p:childTnLst>
                                  <p:subTnLst>
                                    <p:audio>
                                      <p:cMediaNode>
                                        <p:cTn display="0" masterRel="sameClick">
                                          <p:stCondLst>
                                            <p:cond evt="begin" delay="0">
                                              <p:tn val="921"/>
                                            </p:cond>
                                          </p:stCondLst>
                                          <p:endCondLst>
                                            <p:cond evt="onStopAudio" delay="0">
                                              <p:tgtEl>
                                                <p:sldTgt/>
                                              </p:tgtEl>
                                            </p:cond>
                                          </p:endCondLst>
                                        </p:cTn>
                                        <p:tgtEl>
                                          <p:sndTgt r:embed="rId2" name="hammer.wav"/>
                                        </p:tgtEl>
                                      </p:cMediaNode>
                                    </p:audio>
                                  </p:subTnLst>
                                </p:cTn>
                              </p:par>
                            </p:childTnLst>
                          </p:cTn>
                        </p:par>
                        <p:par>
                          <p:cTn id="926" fill="hold" nodeType="afterGroup">
                            <p:stCondLst>
                              <p:cond delay="89500"/>
                            </p:stCondLst>
                            <p:childTnLst>
                              <p:par>
                                <p:cTn id="927" presetID="4" presetClass="exit" presetSubtype="16" fill="hold" nodeType="afterEffect">
                                  <p:stCondLst>
                                    <p:cond delay="0"/>
                                  </p:stCondLst>
                                  <p:childTnLst>
                                    <p:animEffect transition="out" filter="box(in)">
                                      <p:cBhvr>
                                        <p:cTn id="928" dur="500"/>
                                        <p:tgtEl>
                                          <p:spTgt spid="61536"/>
                                        </p:tgtEl>
                                      </p:cBhvr>
                                    </p:animEffect>
                                    <p:set>
                                      <p:cBhvr>
                                        <p:cTn id="929" dur="1" fill="hold">
                                          <p:stCondLst>
                                            <p:cond delay="499"/>
                                          </p:stCondLst>
                                        </p:cTn>
                                        <p:tgtEl>
                                          <p:spTgt spid="61536"/>
                                        </p:tgtEl>
                                        <p:attrNameLst>
                                          <p:attrName>style.visibility</p:attrName>
                                        </p:attrNameLst>
                                      </p:cBhvr>
                                      <p:to>
                                        <p:strVal val="hidden"/>
                                      </p:to>
                                    </p:set>
                                  </p:childTnLst>
                                </p:cTn>
                              </p:par>
                            </p:childTnLst>
                          </p:cTn>
                        </p:par>
                        <p:par>
                          <p:cTn id="930" fill="hold" nodeType="afterGroup">
                            <p:stCondLst>
                              <p:cond delay="90000"/>
                            </p:stCondLst>
                            <p:childTnLst>
                              <p:par>
                                <p:cTn id="931" presetID="53" presetClass="entr" presetSubtype="0" fill="hold" nodeType="afterEffect">
                                  <p:stCondLst>
                                    <p:cond delay="0"/>
                                  </p:stCondLst>
                                  <p:childTnLst>
                                    <p:set>
                                      <p:cBhvr>
                                        <p:cTn id="932" dur="1" fill="hold">
                                          <p:stCondLst>
                                            <p:cond delay="0"/>
                                          </p:stCondLst>
                                        </p:cTn>
                                        <p:tgtEl>
                                          <p:spTgt spid="61537"/>
                                        </p:tgtEl>
                                        <p:attrNameLst>
                                          <p:attrName>style.visibility</p:attrName>
                                        </p:attrNameLst>
                                      </p:cBhvr>
                                      <p:to>
                                        <p:strVal val="visible"/>
                                      </p:to>
                                    </p:set>
                                    <p:anim calcmode="lin" valueType="num">
                                      <p:cBhvr>
                                        <p:cTn id="933" dur="500" fill="hold"/>
                                        <p:tgtEl>
                                          <p:spTgt spid="61537"/>
                                        </p:tgtEl>
                                        <p:attrNameLst>
                                          <p:attrName>ppt_w</p:attrName>
                                        </p:attrNameLst>
                                      </p:cBhvr>
                                      <p:tavLst>
                                        <p:tav tm="0">
                                          <p:val>
                                            <p:fltVal val="0"/>
                                          </p:val>
                                        </p:tav>
                                        <p:tav tm="100000">
                                          <p:val>
                                            <p:strVal val="#ppt_w"/>
                                          </p:val>
                                        </p:tav>
                                      </p:tavLst>
                                    </p:anim>
                                    <p:anim calcmode="lin" valueType="num">
                                      <p:cBhvr>
                                        <p:cTn id="934" dur="500" fill="hold"/>
                                        <p:tgtEl>
                                          <p:spTgt spid="61537"/>
                                        </p:tgtEl>
                                        <p:attrNameLst>
                                          <p:attrName>ppt_h</p:attrName>
                                        </p:attrNameLst>
                                      </p:cBhvr>
                                      <p:tavLst>
                                        <p:tav tm="0">
                                          <p:val>
                                            <p:fltVal val="0"/>
                                          </p:val>
                                        </p:tav>
                                        <p:tav tm="100000">
                                          <p:val>
                                            <p:strVal val="#ppt_h"/>
                                          </p:val>
                                        </p:tav>
                                      </p:tavLst>
                                    </p:anim>
                                    <p:animEffect transition="in" filter="fade">
                                      <p:cBhvr>
                                        <p:cTn id="935" dur="500"/>
                                        <p:tgtEl>
                                          <p:spTgt spid="61537"/>
                                        </p:tgtEl>
                                      </p:cBhvr>
                                    </p:animEffect>
                                  </p:childTnLst>
                                  <p:subTnLst>
                                    <p:audio>
                                      <p:cMediaNode>
                                        <p:cTn display="0" masterRel="sameClick">
                                          <p:stCondLst>
                                            <p:cond evt="begin" delay="0">
                                              <p:tn val="931"/>
                                            </p:cond>
                                          </p:stCondLst>
                                          <p:endCondLst>
                                            <p:cond evt="onStopAudio" delay="0">
                                              <p:tgtEl>
                                                <p:sldTgt/>
                                              </p:tgtEl>
                                            </p:cond>
                                          </p:endCondLst>
                                        </p:cTn>
                                        <p:tgtEl>
                                          <p:sndTgt r:embed="rId2" name="hammer.wav"/>
                                        </p:tgtEl>
                                      </p:cMediaNode>
                                    </p:audio>
                                  </p:subTnLst>
                                </p:cTn>
                              </p:par>
                            </p:childTnLst>
                          </p:cTn>
                        </p:par>
                        <p:par>
                          <p:cTn id="936" fill="hold" nodeType="afterGroup">
                            <p:stCondLst>
                              <p:cond delay="90500"/>
                            </p:stCondLst>
                            <p:childTnLst>
                              <p:par>
                                <p:cTn id="937" presetID="4" presetClass="exit" presetSubtype="16" fill="hold" nodeType="afterEffect">
                                  <p:stCondLst>
                                    <p:cond delay="0"/>
                                  </p:stCondLst>
                                  <p:childTnLst>
                                    <p:animEffect transition="out" filter="box(in)">
                                      <p:cBhvr>
                                        <p:cTn id="938" dur="500"/>
                                        <p:tgtEl>
                                          <p:spTgt spid="61537"/>
                                        </p:tgtEl>
                                      </p:cBhvr>
                                    </p:animEffect>
                                    <p:set>
                                      <p:cBhvr>
                                        <p:cTn id="939" dur="1" fill="hold">
                                          <p:stCondLst>
                                            <p:cond delay="499"/>
                                          </p:stCondLst>
                                        </p:cTn>
                                        <p:tgtEl>
                                          <p:spTgt spid="61537"/>
                                        </p:tgtEl>
                                        <p:attrNameLst>
                                          <p:attrName>style.visibility</p:attrName>
                                        </p:attrNameLst>
                                      </p:cBhvr>
                                      <p:to>
                                        <p:strVal val="hidden"/>
                                      </p:to>
                                    </p:set>
                                  </p:childTnLst>
                                  <p:subTnLst>
                                    <p:audio>
                                      <p:cMediaNode>
                                        <p:cTn display="0" masterRel="sameClick">
                                          <p:stCondLst>
                                            <p:cond evt="begin" delay="0">
                                              <p:tn val="9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7" grpId="0" animBg="1"/>
      <p:bldP spid="61447" grpId="1" animBg="1"/>
      <p:bldP spid="61448" grpId="0" animBg="1"/>
      <p:bldP spid="61448" grpId="1" animBg="1"/>
      <p:bldP spid="61449" grpId="0" animBg="1"/>
      <p:bldP spid="61449" grpId="1" animBg="1"/>
      <p:bldP spid="61450" grpId="0" animBg="1"/>
      <p:bldP spid="61450" grpId="1" animBg="1"/>
      <p:bldP spid="61451" grpId="0" animBg="1"/>
      <p:bldP spid="61451" grpId="1" animBg="1"/>
      <p:bldP spid="61452" grpId="0" animBg="1"/>
      <p:bldP spid="61452" grpId="1" animBg="1"/>
      <p:bldP spid="61453" grpId="0" animBg="1"/>
      <p:bldP spid="61453" grpId="1" animBg="1"/>
      <p:bldP spid="61454" grpId="0" animBg="1"/>
      <p:bldP spid="61454" grpId="1" animBg="1"/>
      <p:bldP spid="61455" grpId="0" animBg="1"/>
      <p:bldP spid="61455" grpId="1" animBg="1"/>
      <p:bldP spid="61456" grpId="0" animBg="1"/>
      <p:bldP spid="61456" grpId="1" animBg="1"/>
      <p:bldP spid="61457" grpId="0" animBg="1"/>
      <p:bldP spid="61457" grpId="1" animBg="1"/>
      <p:bldP spid="61458" grpId="0" animBg="1"/>
      <p:bldP spid="61458" grpId="1" animBg="1"/>
      <p:bldP spid="61459" grpId="0" animBg="1"/>
      <p:bldP spid="61459" grpId="1" animBg="1"/>
      <p:bldP spid="61460" grpId="0" animBg="1"/>
      <p:bldP spid="61460" grpId="1" animBg="1"/>
      <p:bldP spid="61461" grpId="0" animBg="1"/>
      <p:bldP spid="61461" grpId="1" animBg="1"/>
      <p:bldP spid="61462" grpId="0" animBg="1"/>
      <p:bldP spid="61462" grpId="1" animBg="1"/>
      <p:bldP spid="61463" grpId="0" animBg="1"/>
      <p:bldP spid="61463" grpId="1" animBg="1"/>
      <p:bldP spid="61464" grpId="0" animBg="1"/>
      <p:bldP spid="61464" grpId="1" animBg="1"/>
      <p:bldP spid="61465" grpId="0" animBg="1"/>
      <p:bldP spid="61465" grpId="1" animBg="1"/>
      <p:bldP spid="61466" grpId="0" animBg="1"/>
      <p:bldP spid="61466" grpId="1" animBg="1"/>
      <p:bldP spid="61467" grpId="0" animBg="1"/>
      <p:bldP spid="61467" grpId="1" animBg="1"/>
      <p:bldP spid="61468" grpId="0" animBg="1"/>
      <p:bldP spid="61468" grpId="1" animBg="1"/>
      <p:bldP spid="61469" grpId="0" animBg="1"/>
      <p:bldP spid="61469" grpId="1" animBg="1"/>
      <p:bldP spid="61470" grpId="0" animBg="1"/>
      <p:bldP spid="61470" grpId="1" animBg="1"/>
      <p:bldP spid="61471" grpId="0" animBg="1"/>
      <p:bldP spid="61471" grpId="1" animBg="1"/>
      <p:bldP spid="61472" grpId="0" animBg="1"/>
      <p:bldP spid="61472" grpId="1" animBg="1"/>
      <p:bldP spid="61473" grpId="0" animBg="1"/>
      <p:bldP spid="61473" grpId="1" animBg="1"/>
      <p:bldP spid="61474" grpId="0" animBg="1"/>
      <p:bldP spid="61474" grpId="1" animBg="1"/>
      <p:bldP spid="61475" grpId="0" animBg="1"/>
      <p:bldP spid="61475" grpId="1" animBg="1"/>
      <p:bldP spid="61476" grpId="0" animBg="1"/>
      <p:bldP spid="61476" grpId="1" animBg="1"/>
      <p:bldP spid="61477" grpId="0" animBg="1"/>
      <p:bldP spid="61477" grpId="1" animBg="1"/>
      <p:bldP spid="61478" grpId="0" animBg="1"/>
      <p:bldP spid="61478" grpId="1" animBg="1"/>
      <p:bldP spid="61479" grpId="0" animBg="1"/>
      <p:bldP spid="61479" grpId="1" animBg="1"/>
      <p:bldP spid="61480" grpId="0" animBg="1"/>
      <p:bldP spid="61480" grpId="1" animBg="1"/>
      <p:bldP spid="61481" grpId="0" animBg="1"/>
      <p:bldP spid="61481" grpId="1" animBg="1"/>
      <p:bldP spid="61482" grpId="0" animBg="1"/>
      <p:bldP spid="61482" grpId="1" animBg="1"/>
      <p:bldP spid="61483" grpId="0" animBg="1"/>
      <p:bldP spid="61483" grpId="1" animBg="1"/>
      <p:bldP spid="61484" grpId="0" animBg="1"/>
      <p:bldP spid="61484" grpId="1" animBg="1"/>
      <p:bldP spid="61485" grpId="0" animBg="1"/>
      <p:bldP spid="61485" grpId="1" animBg="1"/>
      <p:bldP spid="61486" grpId="0" animBg="1"/>
      <p:bldP spid="61486" grpId="1" animBg="1"/>
      <p:bldP spid="61487" grpId="0" animBg="1"/>
      <p:bldP spid="61487" grpId="1" animBg="1"/>
      <p:bldP spid="61488" grpId="0" animBg="1"/>
      <p:bldP spid="61488" grpId="1" animBg="1"/>
      <p:bldP spid="61489" grpId="0" animBg="1"/>
      <p:bldP spid="61489" grpId="1" animBg="1"/>
      <p:bldP spid="61490" grpId="0" animBg="1"/>
      <p:bldP spid="61490" grpId="1" animBg="1"/>
      <p:bldP spid="61491" grpId="0" animBg="1"/>
      <p:bldP spid="61491" grpId="1" animBg="1"/>
      <p:bldP spid="61492" grpId="0" animBg="1"/>
      <p:bldP spid="61492" grpId="1" animBg="1"/>
      <p:bldP spid="61493" grpId="0" animBg="1"/>
      <p:bldP spid="61493" grpId="1" animBg="1"/>
      <p:bldP spid="61494" grpId="0" animBg="1"/>
      <p:bldP spid="61494" grpId="1" animBg="1"/>
      <p:bldP spid="61495" grpId="0" animBg="1"/>
      <p:bldP spid="61495" grpId="1" animBg="1"/>
      <p:bldP spid="61496" grpId="0" animBg="1"/>
      <p:bldP spid="61496" grpId="1" animBg="1"/>
      <p:bldP spid="61497" grpId="0" animBg="1"/>
      <p:bldP spid="61497" grpId="1" animBg="1"/>
      <p:bldP spid="61498" grpId="0" animBg="1"/>
      <p:bldP spid="61498" grpId="1" animBg="1"/>
      <p:bldP spid="61499" grpId="0" animBg="1"/>
      <p:bldP spid="61499" grpId="1" animBg="1"/>
      <p:bldP spid="61500" grpId="0" animBg="1"/>
      <p:bldP spid="61500" grpId="1" animBg="1"/>
      <p:bldP spid="61501" grpId="0" animBg="1"/>
      <p:bldP spid="61501" grpId="1" animBg="1"/>
      <p:bldP spid="61502" grpId="0" animBg="1"/>
      <p:bldP spid="61502" grpId="1" animBg="1"/>
      <p:bldP spid="61503" grpId="0" animBg="1"/>
      <p:bldP spid="61503" grpId="1" animBg="1"/>
      <p:bldP spid="61504" grpId="0" animBg="1"/>
      <p:bldP spid="61504" grpId="1" animBg="1"/>
      <p:bldP spid="61505" grpId="0" animBg="1"/>
      <p:bldP spid="61505" grpId="1" animBg="1"/>
      <p:bldP spid="61506" grpId="0" animBg="1"/>
      <p:bldP spid="61506" grpId="1" animBg="1"/>
      <p:bldP spid="61507" grpId="0" animBg="1"/>
      <p:bldP spid="61507" grpId="1" animBg="1"/>
      <p:bldP spid="61508" grpId="0" animBg="1"/>
      <p:bldP spid="61508" grpId="1" animBg="1"/>
      <p:bldP spid="61509" grpId="0" animBg="1"/>
      <p:bldP spid="61509" grpId="1" animBg="1"/>
      <p:bldP spid="61510" grpId="0" animBg="1"/>
      <p:bldP spid="61510" grpId="1" animBg="1"/>
      <p:bldP spid="61511" grpId="0" animBg="1"/>
      <p:bldP spid="61511" grpId="1" animBg="1"/>
      <p:bldP spid="61512" grpId="0" animBg="1"/>
      <p:bldP spid="61512" grpId="1" animBg="1"/>
      <p:bldP spid="61513" grpId="0" animBg="1"/>
      <p:bldP spid="61513" grpId="1" animBg="1"/>
      <p:bldP spid="61514" grpId="0" animBg="1"/>
      <p:bldP spid="61514" grpId="1" animBg="1"/>
      <p:bldP spid="61515" grpId="0" animBg="1"/>
      <p:bldP spid="61515" grpId="1" animBg="1"/>
      <p:bldP spid="61516" grpId="0" animBg="1"/>
      <p:bldP spid="61516" grpId="1" animBg="1"/>
      <p:bldP spid="61517" grpId="0" animBg="1"/>
      <p:bldP spid="61517" grpId="1" animBg="1"/>
      <p:bldP spid="61518" grpId="0" animBg="1"/>
      <p:bldP spid="61518" grpId="1" animBg="1"/>
      <p:bldP spid="61519" grpId="0" animBg="1"/>
      <p:bldP spid="61519" grpId="1" animBg="1"/>
      <p:bldP spid="61520" grpId="0" animBg="1"/>
      <p:bldP spid="61520" grpId="1" animBg="1"/>
      <p:bldP spid="61521" grpId="0" animBg="1"/>
      <p:bldP spid="61521" grpId="1" animBg="1"/>
      <p:bldP spid="61522" grpId="0" animBg="1"/>
      <p:bldP spid="61522" grpId="1" animBg="1"/>
      <p:bldP spid="61523" grpId="0" animBg="1"/>
      <p:bldP spid="61523" grpId="1" animBg="1"/>
      <p:bldP spid="61524" grpId="0" animBg="1"/>
      <p:bldP spid="61524" grpId="1" animBg="1"/>
      <p:bldP spid="61525" grpId="0" animBg="1"/>
      <p:bldP spid="61525" grpId="1" animBg="1"/>
      <p:bldP spid="61526" grpId="0" animBg="1"/>
      <p:bldP spid="61526" grpId="1" animBg="1"/>
      <p:bldP spid="61527" grpId="0" animBg="1"/>
      <p:bldP spid="61527" grpId="1" animBg="1"/>
      <p:bldP spid="61528" grpId="0" animBg="1"/>
      <p:bldP spid="61528" grpId="1" animBg="1"/>
      <p:bldP spid="61529" grpId="0" animBg="1"/>
      <p:bldP spid="61529" grpId="1" animBg="1"/>
      <p:bldP spid="61530" grpId="0" animBg="1"/>
      <p:bldP spid="61530" grpId="1" animBg="1"/>
      <p:bldP spid="61531" grpId="0" animBg="1"/>
      <p:bldP spid="61531" grpId="1" animBg="1"/>
      <p:bldP spid="61532" grpId="0" animBg="1"/>
      <p:bldP spid="61532" grpId="1" animBg="1"/>
      <p:bldP spid="61533" grpId="0" animBg="1"/>
      <p:bldP spid="61533" grpId="1" animBg="1"/>
      <p:bldP spid="61534" grpId="0" animBg="1"/>
      <p:bldP spid="61534" grpId="1" animBg="1"/>
      <p:bldP spid="61535" grpId="0" animBg="1"/>
      <p:bldP spid="61535" grpId="1" animBg="1"/>
      <p:bldP spid="61536" grpId="0" animBg="1"/>
      <p:bldP spid="61536" grpId="1" animBg="1"/>
      <p:bldP spid="61537" grpId="0" animBg="1"/>
      <p:bldP spid="6153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a:extLst>
              <a:ext uri="{FF2B5EF4-FFF2-40B4-BE49-F238E27FC236}">
                <a16:creationId xmlns:a16="http://schemas.microsoft.com/office/drawing/2014/main" xmlns="" id="{210BF29D-97A6-5851-762F-28A954F715BE}"/>
              </a:ext>
            </a:extLst>
          </p:cNvPr>
          <p:cNvSpPr txBox="1">
            <a:spLocks noChangeArrowheads="1"/>
          </p:cNvSpPr>
          <p:nvPr/>
        </p:nvSpPr>
        <p:spPr bwMode="auto">
          <a:xfrm>
            <a:off x="3048000" y="3810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4000" b="1">
                <a:solidFill>
                  <a:srgbClr val="006600"/>
                </a:solidFill>
              </a:rPr>
              <a:t>Chất dẻo</a:t>
            </a:r>
          </a:p>
        </p:txBody>
      </p:sp>
      <p:sp>
        <p:nvSpPr>
          <p:cNvPr id="59395" name="Rectangle 5">
            <a:extLst>
              <a:ext uri="{FF2B5EF4-FFF2-40B4-BE49-F238E27FC236}">
                <a16:creationId xmlns:a16="http://schemas.microsoft.com/office/drawing/2014/main" xmlns="" id="{A944ACA0-D4CE-9B6A-A004-20F8595919C1}"/>
              </a:ext>
            </a:extLst>
          </p:cNvPr>
          <p:cNvSpPr>
            <a:spLocks noChangeArrowheads="1"/>
          </p:cNvSpPr>
          <p:nvPr/>
        </p:nvSpPr>
        <p:spPr bwMode="auto">
          <a:xfrm>
            <a:off x="1066800" y="1371600"/>
            <a:ext cx="7405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0000"/>
                </a:solidFill>
                <a:latin typeface="Times New Roman" panose="02020603050405020304" pitchFamily="18" charset="0"/>
              </a:rPr>
              <a:t>1.Đặc điểm của những đồ dùng làm bằng nhựa:</a:t>
            </a:r>
          </a:p>
        </p:txBody>
      </p:sp>
      <p:sp>
        <p:nvSpPr>
          <p:cNvPr id="105479" name="Rectangle 7">
            <a:extLst>
              <a:ext uri="{FF2B5EF4-FFF2-40B4-BE49-F238E27FC236}">
                <a16:creationId xmlns:a16="http://schemas.microsoft.com/office/drawing/2014/main" xmlns="" id="{BFA03A40-7FEB-12B7-F0CD-21C04482A4D0}"/>
              </a:ext>
            </a:extLst>
          </p:cNvPr>
          <p:cNvSpPr>
            <a:spLocks noChangeArrowheads="1"/>
          </p:cNvSpPr>
          <p:nvPr/>
        </p:nvSpPr>
        <p:spPr bwMode="auto">
          <a:xfrm>
            <a:off x="1752600" y="22098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2800" b="1">
              <a:solidFill>
                <a:srgbClr val="0000CC"/>
              </a:solidFill>
              <a:latin typeface="Times New Roman" panose="02020603050405020304" pitchFamily="18" charset="0"/>
            </a:endParaRPr>
          </a:p>
        </p:txBody>
      </p:sp>
      <p:sp>
        <p:nvSpPr>
          <p:cNvPr id="59398" name="Rectangle 9">
            <a:extLst>
              <a:ext uri="{FF2B5EF4-FFF2-40B4-BE49-F238E27FC236}">
                <a16:creationId xmlns:a16="http://schemas.microsoft.com/office/drawing/2014/main" xmlns="" id="{3925C180-FF67-36D3-53A4-AD60274931CE}"/>
              </a:ext>
            </a:extLst>
          </p:cNvPr>
          <p:cNvSpPr>
            <a:spLocks noChangeArrowheads="1"/>
          </p:cNvSpPr>
          <p:nvPr/>
        </p:nvSpPr>
        <p:spPr bwMode="auto">
          <a:xfrm>
            <a:off x="3657600" y="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
        <p:nvSpPr>
          <p:cNvPr id="59400" name="Rectangle 8">
            <a:extLst>
              <a:ext uri="{FF2B5EF4-FFF2-40B4-BE49-F238E27FC236}">
                <a16:creationId xmlns:a16="http://schemas.microsoft.com/office/drawing/2014/main" xmlns="" id="{F9DAC5B5-2851-ADAA-0E4E-8037D3BD029D}"/>
              </a:ext>
            </a:extLst>
          </p:cNvPr>
          <p:cNvSpPr>
            <a:spLocks noChangeArrowheads="1"/>
          </p:cNvSpPr>
          <p:nvPr/>
        </p:nvSpPr>
        <p:spPr bwMode="auto">
          <a:xfrm>
            <a:off x="1143000" y="4143375"/>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u="sng">
                <a:solidFill>
                  <a:srgbClr val="FF0000"/>
                </a:solidFill>
              </a:rPr>
              <a:t>3.Cách bảo quản các đồ dùng  bằng chất dẻo</a:t>
            </a:r>
            <a:r>
              <a:rPr lang="en-US" altLang="en-US" sz="2000" b="1" u="sng">
                <a:solidFill>
                  <a:srgbClr val="FF0000"/>
                </a:solidFill>
              </a:rPr>
              <a:t>:</a:t>
            </a:r>
          </a:p>
        </p:txBody>
      </p:sp>
      <p:sp>
        <p:nvSpPr>
          <p:cNvPr id="59401" name="Rectangle 9">
            <a:extLst>
              <a:ext uri="{FF2B5EF4-FFF2-40B4-BE49-F238E27FC236}">
                <a16:creationId xmlns:a16="http://schemas.microsoft.com/office/drawing/2014/main" xmlns="" id="{9EA0AE41-645E-1765-9BDC-20F8B742A45B}"/>
              </a:ext>
            </a:extLst>
          </p:cNvPr>
          <p:cNvSpPr>
            <a:spLocks noChangeArrowheads="1"/>
          </p:cNvSpPr>
          <p:nvPr/>
        </p:nvSpPr>
        <p:spPr bwMode="auto">
          <a:xfrm>
            <a:off x="1066800" y="2695575"/>
            <a:ext cx="6475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u="sng">
                <a:solidFill>
                  <a:srgbClr val="FF0000"/>
                </a:solidFill>
              </a:rPr>
              <a:t>2.Tính chất, công dụng của chất 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05479"/>
                                        </p:tgtEl>
                                      </p:cBhvr>
                                    </p:animEffect>
                                    <p:set>
                                      <p:cBhvr>
                                        <p:cTn id="12" dur="1" fill="hold">
                                          <p:stCondLst>
                                            <p:cond delay="499"/>
                                          </p:stCondLst>
                                        </p:cTn>
                                        <p:tgtEl>
                                          <p:spTgt spid="1054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7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BD20530_">
            <a:extLst>
              <a:ext uri="{FF2B5EF4-FFF2-40B4-BE49-F238E27FC236}">
                <a16:creationId xmlns:a16="http://schemas.microsoft.com/office/drawing/2014/main" xmlns="" id="{258A42B3-4C1A-E195-3578-F87B39886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863"/>
            <a:ext cx="1323975" cy="220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BD20530_">
            <a:extLst>
              <a:ext uri="{FF2B5EF4-FFF2-40B4-BE49-F238E27FC236}">
                <a16:creationId xmlns:a16="http://schemas.microsoft.com/office/drawing/2014/main" xmlns="" id="{220BCE27-7E06-5F81-EBF3-D5CFD8057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0"/>
            <a:ext cx="14478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BD20530_">
            <a:extLst>
              <a:ext uri="{FF2B5EF4-FFF2-40B4-BE49-F238E27FC236}">
                <a16:creationId xmlns:a16="http://schemas.microsoft.com/office/drawing/2014/main" xmlns="" id="{EE9B34EF-370D-C6A9-6C5D-DF99A21B1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562600"/>
            <a:ext cx="2390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BD20530_">
            <a:extLst>
              <a:ext uri="{FF2B5EF4-FFF2-40B4-BE49-F238E27FC236}">
                <a16:creationId xmlns:a16="http://schemas.microsoft.com/office/drawing/2014/main" xmlns="" id="{3CBA95F1-1F1A-63B6-AED9-40C0E5F61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9">
            <a:extLst>
              <a:ext uri="{FF2B5EF4-FFF2-40B4-BE49-F238E27FC236}">
                <a16:creationId xmlns:a16="http://schemas.microsoft.com/office/drawing/2014/main" xmlns="" id="{01CA494D-B1EF-3C57-3220-189C082EACB4}"/>
              </a:ext>
            </a:extLst>
          </p:cNvPr>
          <p:cNvSpPr txBox="1">
            <a:spLocks noChangeArrowheads="1"/>
          </p:cNvSpPr>
          <p:nvPr/>
        </p:nvSpPr>
        <p:spPr bwMode="auto">
          <a:xfrm>
            <a:off x="3276600" y="5334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endParaRPr lang="en-US" altLang="en-US" sz="4000">
              <a:solidFill>
                <a:srgbClr val="6600CC"/>
              </a:solidFill>
            </a:endParaRPr>
          </a:p>
        </p:txBody>
      </p:sp>
      <p:sp>
        <p:nvSpPr>
          <p:cNvPr id="9223" name="Text Box 21">
            <a:extLst>
              <a:ext uri="{FF2B5EF4-FFF2-40B4-BE49-F238E27FC236}">
                <a16:creationId xmlns:a16="http://schemas.microsoft.com/office/drawing/2014/main" xmlns="" id="{4D9C680C-21E3-62F9-75D2-E2D8908E4989}"/>
              </a:ext>
            </a:extLst>
          </p:cNvPr>
          <p:cNvSpPr txBox="1">
            <a:spLocks noChangeArrowheads="1"/>
          </p:cNvSpPr>
          <p:nvPr/>
        </p:nvSpPr>
        <p:spPr bwMode="auto">
          <a:xfrm>
            <a:off x="1219200" y="27432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endParaRPr lang="en-US" altLang="en-US" sz="2800" u="sng">
              <a:solidFill>
                <a:srgbClr val="000099"/>
              </a:solidFill>
            </a:endParaRPr>
          </a:p>
        </p:txBody>
      </p:sp>
      <p:sp>
        <p:nvSpPr>
          <p:cNvPr id="9238" name="Text Box 22">
            <a:extLst>
              <a:ext uri="{FF2B5EF4-FFF2-40B4-BE49-F238E27FC236}">
                <a16:creationId xmlns:a16="http://schemas.microsoft.com/office/drawing/2014/main" xmlns="" id="{99E052DB-EB12-0816-2D4C-72D5DFDC68AA}"/>
              </a:ext>
            </a:extLst>
          </p:cNvPr>
          <p:cNvSpPr txBox="1">
            <a:spLocks noChangeArrowheads="1"/>
          </p:cNvSpPr>
          <p:nvPr/>
        </p:nvSpPr>
        <p:spPr bwMode="auto">
          <a:xfrm>
            <a:off x="838200" y="4572000"/>
            <a:ext cx="731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99"/>
                </a:solidFill>
                <a:latin typeface=".VnTime" pitchFamily="34" charset="0"/>
              </a:rPr>
              <a:t>-§å vËt ®ã cã tªn lµ g×? </a:t>
            </a:r>
          </a:p>
          <a:p>
            <a:pPr eaLnBrk="1" hangingPunct="1">
              <a:spcBef>
                <a:spcPct val="50000"/>
              </a:spcBef>
            </a:pPr>
            <a:r>
              <a:rPr lang="en-US" altLang="en-US" sz="2400" b="1">
                <a:solidFill>
                  <a:srgbClr val="000099"/>
                </a:solidFill>
                <a:latin typeface="Times New Roman" panose="02020603050405020304" pitchFamily="18" charset="0"/>
              </a:rPr>
              <a:t>-Màu sắc ra sao?</a:t>
            </a:r>
          </a:p>
          <a:p>
            <a:pPr eaLnBrk="1" hangingPunct="1">
              <a:spcBef>
                <a:spcPct val="50000"/>
              </a:spcBef>
            </a:pPr>
            <a:r>
              <a:rPr lang="en-US" altLang="en-US" sz="2400" b="1">
                <a:solidFill>
                  <a:srgbClr val="000099"/>
                </a:solidFill>
                <a:latin typeface="Times New Roman" panose="02020603050405020304" pitchFamily="18" charset="0"/>
              </a:rPr>
              <a:t>-Cứng hay mềm? Có thấm nước không?……</a:t>
            </a:r>
          </a:p>
        </p:txBody>
      </p:sp>
      <p:sp>
        <p:nvSpPr>
          <p:cNvPr id="9240" name="Rectangle 24">
            <a:extLst>
              <a:ext uri="{FF2B5EF4-FFF2-40B4-BE49-F238E27FC236}">
                <a16:creationId xmlns:a16="http://schemas.microsoft.com/office/drawing/2014/main" xmlns="" id="{138D9F3C-2925-00DF-7CB6-1605141CF10B}"/>
              </a:ext>
            </a:extLst>
          </p:cNvPr>
          <p:cNvSpPr>
            <a:spLocks noChangeArrowheads="1"/>
          </p:cNvSpPr>
          <p:nvPr/>
        </p:nvSpPr>
        <p:spPr bwMode="auto">
          <a:xfrm>
            <a:off x="914400" y="1752600"/>
            <a:ext cx="7540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rgbClr val="FF3300"/>
                </a:solidFill>
              </a:rPr>
              <a:t>1. Đặc điểm của những đồ dùng bằng nhựa</a:t>
            </a:r>
          </a:p>
        </p:txBody>
      </p:sp>
      <p:sp>
        <p:nvSpPr>
          <p:cNvPr id="9241" name="Text Box 25">
            <a:extLst>
              <a:ext uri="{FF2B5EF4-FFF2-40B4-BE49-F238E27FC236}">
                <a16:creationId xmlns:a16="http://schemas.microsoft.com/office/drawing/2014/main" xmlns="" id="{31C89BB7-7894-ECAE-5601-E53D2C5526F0}"/>
              </a:ext>
            </a:extLst>
          </p:cNvPr>
          <p:cNvSpPr txBox="1">
            <a:spLocks noChangeArrowheads="1"/>
          </p:cNvSpPr>
          <p:nvPr/>
        </p:nvSpPr>
        <p:spPr bwMode="auto">
          <a:xfrm>
            <a:off x="914400" y="2819400"/>
            <a:ext cx="6781800" cy="1592263"/>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6600CC"/>
                </a:solidFill>
              </a:rPr>
              <a:t>Quan sát tranh SGK/64 và những đồ dùng của các bạn mang đến, em hãy thảo luận nhóm 4 </a:t>
            </a:r>
          </a:p>
        </p:txBody>
      </p:sp>
      <p:sp>
        <p:nvSpPr>
          <p:cNvPr id="9227" name="Rectangle 26">
            <a:extLst>
              <a:ext uri="{FF2B5EF4-FFF2-40B4-BE49-F238E27FC236}">
                <a16:creationId xmlns:a16="http://schemas.microsoft.com/office/drawing/2014/main" xmlns="" id="{C1614D13-7747-FD40-EDF9-A089D613172A}"/>
              </a:ext>
            </a:extLst>
          </p:cNvPr>
          <p:cNvSpPr>
            <a:spLocks noChangeArrowheads="1"/>
          </p:cNvSpPr>
          <p:nvPr/>
        </p:nvSpPr>
        <p:spPr bwMode="auto">
          <a:xfrm>
            <a:off x="3733800" y="60960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
        <p:nvSpPr>
          <p:cNvPr id="9229" name="Rectangle 28">
            <a:extLst>
              <a:ext uri="{FF2B5EF4-FFF2-40B4-BE49-F238E27FC236}">
                <a16:creationId xmlns:a16="http://schemas.microsoft.com/office/drawing/2014/main" xmlns="" id="{60B9E729-31F5-40B0-E179-78CFE27DDEB2}"/>
              </a:ext>
            </a:extLst>
          </p:cNvPr>
          <p:cNvSpPr>
            <a:spLocks noChangeArrowheads="1"/>
          </p:cNvSpPr>
          <p:nvPr/>
        </p:nvSpPr>
        <p:spPr bwMode="auto">
          <a:xfrm>
            <a:off x="3505200" y="1143000"/>
            <a:ext cx="1987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6600CC"/>
                </a:solidFill>
              </a:rPr>
              <a:t>Chất 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blinds(horizontal)">
                                      <p:cBhvr>
                                        <p:cTn id="7" dur="500"/>
                                        <p:tgtEl>
                                          <p:spTgt spid="9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38"/>
                                        </p:tgtEl>
                                        <p:attrNameLst>
                                          <p:attrName>style.visibility</p:attrName>
                                        </p:attrNameLst>
                                      </p:cBhvr>
                                      <p:to>
                                        <p:strVal val="visible"/>
                                      </p:to>
                                    </p:set>
                                    <p:animEffect transition="in" filter="blinds(horizontal)">
                                      <p:cBhvr>
                                        <p:cTn id="12" dur="500"/>
                                        <p:tgtEl>
                                          <p:spTgt spid="92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241"/>
                                        </p:tgtEl>
                                        <p:attrNameLst>
                                          <p:attrName>style.visibility</p:attrName>
                                        </p:attrNameLst>
                                      </p:cBhvr>
                                      <p:to>
                                        <p:strVal val="visible"/>
                                      </p:to>
                                    </p:set>
                                    <p:animEffect transition="in" filter="box(in)">
                                      <p:cBhvr>
                                        <p:cTn id="17" dur="500"/>
                                        <p:tgtEl>
                                          <p:spTgt spid="9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8" grpId="0"/>
      <p:bldP spid="9240" grpId="0"/>
      <p:bldP spid="92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ture44">
            <a:extLst>
              <a:ext uri="{FF2B5EF4-FFF2-40B4-BE49-F238E27FC236}">
                <a16:creationId xmlns:a16="http://schemas.microsoft.com/office/drawing/2014/main" xmlns="" id="{E7AA645E-A383-F540-7187-32DE9A6AD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Picture60">
            <a:extLst>
              <a:ext uri="{FF2B5EF4-FFF2-40B4-BE49-F238E27FC236}">
                <a16:creationId xmlns:a16="http://schemas.microsoft.com/office/drawing/2014/main" xmlns="" id="{4DCEC03D-EFF0-7B7B-F942-A59214896D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08576">
            <a:off x="381000" y="3657600"/>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Picture60">
            <a:extLst>
              <a:ext uri="{FF2B5EF4-FFF2-40B4-BE49-F238E27FC236}">
                <a16:creationId xmlns:a16="http://schemas.microsoft.com/office/drawing/2014/main" xmlns="" id="{BC77F31C-2EF5-A018-97F8-52D0779EA2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488370">
            <a:off x="3124201" y="381000"/>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Picture60">
            <a:extLst>
              <a:ext uri="{FF2B5EF4-FFF2-40B4-BE49-F238E27FC236}">
                <a16:creationId xmlns:a16="http://schemas.microsoft.com/office/drawing/2014/main" xmlns="" id="{CAB7473C-9663-6255-CD81-9407C955196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95114">
            <a:off x="1828800" y="1981200"/>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Picture60">
            <a:extLst>
              <a:ext uri="{FF2B5EF4-FFF2-40B4-BE49-F238E27FC236}">
                <a16:creationId xmlns:a16="http://schemas.microsoft.com/office/drawing/2014/main" xmlns="" id="{1EE3B1F0-9D38-6FC2-63DE-F5988346EC9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01910">
            <a:off x="3200400" y="3733800"/>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Picture60">
            <a:extLst>
              <a:ext uri="{FF2B5EF4-FFF2-40B4-BE49-F238E27FC236}">
                <a16:creationId xmlns:a16="http://schemas.microsoft.com/office/drawing/2014/main" xmlns="" id="{A6B56B52-40B0-DB87-1D0A-02891DBCD13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WordArt 10">
            <a:extLst>
              <a:ext uri="{FF2B5EF4-FFF2-40B4-BE49-F238E27FC236}">
                <a16:creationId xmlns:a16="http://schemas.microsoft.com/office/drawing/2014/main" xmlns="" id="{666F3C5F-E38E-B6F6-8265-629B0B58EFBD}"/>
              </a:ext>
            </a:extLst>
          </p:cNvPr>
          <p:cNvSpPr>
            <a:spLocks noChangeArrowheads="1" noChangeShapeType="1" noTextEdit="1"/>
          </p:cNvSpPr>
          <p:nvPr/>
        </p:nvSpPr>
        <p:spPr bwMode="auto">
          <a:xfrm>
            <a:off x="1143000" y="1524000"/>
            <a:ext cx="6553200" cy="2514600"/>
          </a:xfrm>
          <a:prstGeom prst="rect">
            <a:avLst/>
          </a:prstGeom>
        </p:spPr>
        <p:txBody>
          <a:bodyPr wrap="none" fromWordArt="1">
            <a:prstTxWarp prst="textCurveUp">
              <a:avLst>
                <a:gd name="adj" fmla="val 40356"/>
              </a:avLst>
            </a:prstTxWarp>
          </a:bodyPr>
          <a:lstStyle/>
          <a:p>
            <a:pPr algn="ctr"/>
            <a:r>
              <a:rPr lang="vi-VN" sz="3600" b="1" kern="10">
                <a:ln w="12700">
                  <a:solidFill>
                    <a:srgbClr val="FFFF00"/>
                  </a:solidFill>
                  <a:round/>
                  <a:headEnd/>
                  <a:tailEnd/>
                </a:ln>
                <a:solidFill>
                  <a:srgbClr val="FF0000"/>
                </a:solidFill>
                <a:effectLst>
                  <a:outerShdw dist="45791" dir="2021404" algn="ctr" rotWithShape="0">
                    <a:srgbClr val="808080">
                      <a:alpha val="79999"/>
                    </a:srgbClr>
                  </a:outerShdw>
                </a:effectLst>
                <a:cs typeface="Arial" panose="020B0604020202020204" pitchFamily="34" charset="0"/>
              </a:rPr>
              <a:t>CHÚC CÁC EM HỌC GIỎI</a:t>
            </a:r>
            <a:endParaRPr lang="en-US" sz="3600" b="1" kern="10">
              <a:ln w="12700">
                <a:solidFill>
                  <a:srgbClr val="FFFF00"/>
                </a:solidFill>
                <a:round/>
                <a:headEnd/>
                <a:tailEnd/>
              </a:ln>
              <a:solidFill>
                <a:srgbClr val="FF0000"/>
              </a:solidFill>
              <a:effectLst>
                <a:outerShdw dist="45791" dir="2021404" algn="ctr" rotWithShape="0">
                  <a:srgbClr val="808080">
                    <a:alpha val="79999"/>
                  </a:srgbClr>
                </a:outerShdw>
              </a:effectLs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nodeType="clickEffect">
                                  <p:stCondLst>
                                    <p:cond delay="0"/>
                                  </p:stCondLst>
                                  <p:childTnLst>
                                    <p:animMotion origin="layout" path="M 0.4 4.44444E-6 C -0.02899 0.10833 -0.45746 0.21666 -0.57378 0.18333 C -0.69045 0.15 -0.37569 -0.15255 -0.29982 -0.2 C -0.22378 -0.24746 -0.171 -0.17477 -0.1177 -0.10186 " pathEditMode="relative" rAng="0" ptsTypes="aaaA">
                                      <p:cBhvr>
                                        <p:cTn id="6" dur="2000" fill="hold"/>
                                        <p:tgtEl>
                                          <p:spTgt spid="101386"/>
                                        </p:tgtEl>
                                        <p:attrNameLst>
                                          <p:attrName>ppt_x</p:attrName>
                                          <p:attrName>ppt_y</p:attrName>
                                        </p:attrNameLst>
                                      </p:cBhvr>
                                      <p:rCtr x="-54531" y="-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a:extLst>
              <a:ext uri="{FF2B5EF4-FFF2-40B4-BE49-F238E27FC236}">
                <a16:creationId xmlns:a16="http://schemas.microsoft.com/office/drawing/2014/main" xmlns="" id="{C4E170E4-F623-C7F9-2606-47D0F9B3B059}"/>
              </a:ext>
            </a:extLst>
          </p:cNvPr>
          <p:cNvSpPr>
            <a:spLocks noChangeArrowheads="1"/>
          </p:cNvSpPr>
          <p:nvPr/>
        </p:nvSpPr>
        <p:spPr bwMode="auto">
          <a:xfrm>
            <a:off x="1666875"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0243" name="Rectangle 12">
            <a:extLst>
              <a:ext uri="{FF2B5EF4-FFF2-40B4-BE49-F238E27FC236}">
                <a16:creationId xmlns:a16="http://schemas.microsoft.com/office/drawing/2014/main" xmlns="" id="{26E9E4B0-6519-DC09-4726-297D2344EAE0}"/>
              </a:ext>
            </a:extLst>
          </p:cNvPr>
          <p:cNvSpPr>
            <a:spLocks noChangeArrowheads="1"/>
          </p:cNvSpPr>
          <p:nvPr/>
        </p:nvSpPr>
        <p:spPr bwMode="auto">
          <a:xfrm>
            <a:off x="1666875" y="15954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0244" name="Rectangle 15">
            <a:extLst>
              <a:ext uri="{FF2B5EF4-FFF2-40B4-BE49-F238E27FC236}">
                <a16:creationId xmlns:a16="http://schemas.microsoft.com/office/drawing/2014/main" xmlns="" id="{52EA256F-1C40-77B6-ADD6-4156705E3138}"/>
              </a:ext>
            </a:extLst>
          </p:cNvPr>
          <p:cNvSpPr>
            <a:spLocks noChangeArrowheads="1"/>
          </p:cNvSpPr>
          <p:nvPr/>
        </p:nvSpPr>
        <p:spPr bwMode="auto">
          <a:xfrm>
            <a:off x="1666875"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0245" name="Rectangle 17">
            <a:extLst>
              <a:ext uri="{FF2B5EF4-FFF2-40B4-BE49-F238E27FC236}">
                <a16:creationId xmlns:a16="http://schemas.microsoft.com/office/drawing/2014/main" xmlns="" id="{E738B2FD-88F7-8C20-8C91-79783E4F3AAA}"/>
              </a:ext>
            </a:extLst>
          </p:cNvPr>
          <p:cNvSpPr>
            <a:spLocks noChangeArrowheads="1"/>
          </p:cNvSpPr>
          <p:nvPr/>
        </p:nvSpPr>
        <p:spPr bwMode="auto">
          <a:xfrm>
            <a:off x="1666875"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0246" name="Rectangle 19">
            <a:extLst>
              <a:ext uri="{FF2B5EF4-FFF2-40B4-BE49-F238E27FC236}">
                <a16:creationId xmlns:a16="http://schemas.microsoft.com/office/drawing/2014/main" xmlns="" id="{AC58B52C-0D8B-5C04-56A0-4AE98FF380CB}"/>
              </a:ext>
            </a:extLst>
          </p:cNvPr>
          <p:cNvSpPr>
            <a:spLocks noChangeArrowheads="1"/>
          </p:cNvSpPr>
          <p:nvPr/>
        </p:nvSpPr>
        <p:spPr bwMode="auto">
          <a:xfrm>
            <a:off x="1666875"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0247" name="Rectangle 21">
            <a:extLst>
              <a:ext uri="{FF2B5EF4-FFF2-40B4-BE49-F238E27FC236}">
                <a16:creationId xmlns:a16="http://schemas.microsoft.com/office/drawing/2014/main" xmlns="" id="{8E45C540-85C3-E964-4989-756C75C2150B}"/>
              </a:ext>
            </a:extLst>
          </p:cNvPr>
          <p:cNvSpPr>
            <a:spLocks noChangeArrowheads="1"/>
          </p:cNvSpPr>
          <p:nvPr/>
        </p:nvSpPr>
        <p:spPr bwMode="auto">
          <a:xfrm>
            <a:off x="1666875"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pic>
        <p:nvPicPr>
          <p:cNvPr id="10248" name="Picture 2">
            <a:extLst>
              <a:ext uri="{FF2B5EF4-FFF2-40B4-BE49-F238E27FC236}">
                <a16:creationId xmlns:a16="http://schemas.microsoft.com/office/drawing/2014/main" xmlns="" id="{2CE84526-2DD8-FCA3-EF71-2C91EB500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7696200" cy="37846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 Box 3">
            <a:extLst>
              <a:ext uri="{FF2B5EF4-FFF2-40B4-BE49-F238E27FC236}">
                <a16:creationId xmlns:a16="http://schemas.microsoft.com/office/drawing/2014/main" xmlns="" id="{58DA9F6C-EF78-55D9-7B5C-09908E8A77F0}"/>
              </a:ext>
            </a:extLst>
          </p:cNvPr>
          <p:cNvSpPr txBox="1">
            <a:spLocks noChangeArrowheads="1"/>
          </p:cNvSpPr>
          <p:nvPr/>
        </p:nvSpPr>
        <p:spPr bwMode="auto">
          <a:xfrm>
            <a:off x="3352800" y="6096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4000">
                <a:solidFill>
                  <a:srgbClr val="6600CC"/>
                </a:solidFill>
              </a:rPr>
              <a:t>Chất dẻo</a:t>
            </a:r>
          </a:p>
        </p:txBody>
      </p:sp>
      <p:sp>
        <p:nvSpPr>
          <p:cNvPr id="10250" name="Rectangle 4">
            <a:extLst>
              <a:ext uri="{FF2B5EF4-FFF2-40B4-BE49-F238E27FC236}">
                <a16:creationId xmlns:a16="http://schemas.microsoft.com/office/drawing/2014/main" xmlns="" id="{433D7BC3-5A91-D482-200C-25860CC2E1A9}"/>
              </a:ext>
            </a:extLst>
          </p:cNvPr>
          <p:cNvSpPr>
            <a:spLocks noChangeArrowheads="1"/>
          </p:cNvSpPr>
          <p:nvPr/>
        </p:nvSpPr>
        <p:spPr bwMode="auto">
          <a:xfrm>
            <a:off x="1066800" y="1143000"/>
            <a:ext cx="7540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rgbClr val="FF3300"/>
                </a:solidFill>
              </a:rPr>
              <a:t>1. Đặc điểm của những đồ dùng bằng nhựa</a:t>
            </a:r>
          </a:p>
        </p:txBody>
      </p:sp>
      <p:sp>
        <p:nvSpPr>
          <p:cNvPr id="86021" name="Text Box 5">
            <a:extLst>
              <a:ext uri="{FF2B5EF4-FFF2-40B4-BE49-F238E27FC236}">
                <a16:creationId xmlns:a16="http://schemas.microsoft.com/office/drawing/2014/main" xmlns="" id="{D4131E57-607D-D4AF-4D34-FAD216E997E3}"/>
              </a:ext>
            </a:extLst>
          </p:cNvPr>
          <p:cNvSpPr txBox="1">
            <a:spLocks noChangeArrowheads="1"/>
          </p:cNvSpPr>
          <p:nvPr/>
        </p:nvSpPr>
        <p:spPr bwMode="auto">
          <a:xfrm>
            <a:off x="1447800" y="5486400"/>
            <a:ext cx="746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rPr>
              <a:t>Các ống nhựa cứng và máng luồn dây điện. Các đồ dùng này cứng, chịu được nén, không thấm nước, nhiều màu sắc, kích cỡ khác nhau</a:t>
            </a:r>
            <a:r>
              <a:rPr lang="en-US" altLang="en-US" sz="2400" b="1">
                <a:solidFill>
                  <a:srgbClr val="FF0000"/>
                </a:solidFill>
                <a:latin typeface="Times New Roman" panose="02020603050405020304" pitchFamily="18" charset="0"/>
              </a:rPr>
              <a:t>.</a:t>
            </a:r>
          </a:p>
        </p:txBody>
      </p:sp>
      <p:sp>
        <p:nvSpPr>
          <p:cNvPr id="10252" name="Rectangle 6">
            <a:extLst>
              <a:ext uri="{FF2B5EF4-FFF2-40B4-BE49-F238E27FC236}">
                <a16:creationId xmlns:a16="http://schemas.microsoft.com/office/drawing/2014/main" xmlns="" id="{BE29ADA7-1DCB-56B6-26B1-C40233C9EC5C}"/>
              </a:ext>
            </a:extLst>
          </p:cNvPr>
          <p:cNvSpPr>
            <a:spLocks noChangeArrowheads="1"/>
          </p:cNvSpPr>
          <p:nvPr/>
        </p:nvSpPr>
        <p:spPr bwMode="auto">
          <a:xfrm>
            <a:off x="4038600" y="3810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box(in)">
                                      <p:cBhvr>
                                        <p:cTn id="7"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xmlns="" id="{DBBA6620-F961-8AD4-3E80-B5CB88DA5AA3}"/>
              </a:ext>
            </a:extLst>
          </p:cNvPr>
          <p:cNvSpPr txBox="1">
            <a:spLocks noChangeArrowheads="1"/>
          </p:cNvSpPr>
          <p:nvPr/>
        </p:nvSpPr>
        <p:spPr bwMode="auto">
          <a:xfrm>
            <a:off x="3505200" y="7620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a:solidFill>
                  <a:srgbClr val="6600CC"/>
                </a:solidFill>
              </a:rPr>
              <a:t>Chất dẻo</a:t>
            </a:r>
          </a:p>
        </p:txBody>
      </p:sp>
      <p:sp>
        <p:nvSpPr>
          <p:cNvPr id="11267" name="Rectangle 5">
            <a:extLst>
              <a:ext uri="{FF2B5EF4-FFF2-40B4-BE49-F238E27FC236}">
                <a16:creationId xmlns:a16="http://schemas.microsoft.com/office/drawing/2014/main" xmlns="" id="{2CCE9F38-4E21-9125-5E1B-9CEB34063DE9}"/>
              </a:ext>
            </a:extLst>
          </p:cNvPr>
          <p:cNvSpPr>
            <a:spLocks noChangeArrowheads="1"/>
          </p:cNvSpPr>
          <p:nvPr/>
        </p:nvSpPr>
        <p:spPr bwMode="auto">
          <a:xfrm>
            <a:off x="1066800" y="1219200"/>
            <a:ext cx="7540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rgbClr val="FF3300"/>
                </a:solidFill>
              </a:rPr>
              <a:t>1. Đặc điểm của những đồ dùng bằng nhựa</a:t>
            </a:r>
          </a:p>
        </p:txBody>
      </p:sp>
      <p:sp>
        <p:nvSpPr>
          <p:cNvPr id="11268" name="Rectangle 6">
            <a:extLst>
              <a:ext uri="{FF2B5EF4-FFF2-40B4-BE49-F238E27FC236}">
                <a16:creationId xmlns:a16="http://schemas.microsoft.com/office/drawing/2014/main" xmlns="" id="{37A3A198-1290-032B-E257-78BA430F797A}"/>
              </a:ext>
            </a:extLst>
          </p:cNvPr>
          <p:cNvSpPr>
            <a:spLocks noChangeArrowheads="1"/>
          </p:cNvSpPr>
          <p:nvPr/>
        </p:nvSpPr>
        <p:spPr bwMode="auto">
          <a:xfrm>
            <a:off x="2743200" y="1752600"/>
            <a:ext cx="3935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CC"/>
                </a:solidFill>
                <a:latin typeface="Times New Roman" panose="02020603050405020304" pitchFamily="18" charset="0"/>
              </a:rPr>
              <a:t>Các </a:t>
            </a:r>
            <a:r>
              <a:rPr lang="en-US" altLang="en-US" sz="2800" b="1">
                <a:solidFill>
                  <a:srgbClr val="0000CC"/>
                </a:solidFill>
                <a:latin typeface=".VnTime" pitchFamily="34" charset="0"/>
              </a:rPr>
              <a:t>lo¹i </a:t>
            </a:r>
            <a:r>
              <a:rPr lang="en-US" altLang="en-US" sz="2800" b="1">
                <a:solidFill>
                  <a:srgbClr val="0000CC"/>
                </a:solidFill>
                <a:latin typeface="Times New Roman" panose="02020603050405020304" pitchFamily="18" charset="0"/>
              </a:rPr>
              <a:t>ống nhựa </a:t>
            </a:r>
            <a:r>
              <a:rPr lang="en-US" altLang="en-US" sz="2800" b="1">
                <a:solidFill>
                  <a:srgbClr val="0000CC"/>
                </a:solidFill>
                <a:latin typeface=".VnTime" pitchFamily="34" charset="0"/>
              </a:rPr>
              <a:t>cøng  </a:t>
            </a:r>
          </a:p>
        </p:txBody>
      </p:sp>
      <p:pic>
        <p:nvPicPr>
          <p:cNvPr id="11269" name="Picture 11" descr="12420081040Conten09_DSC_2600">
            <a:extLst>
              <a:ext uri="{FF2B5EF4-FFF2-40B4-BE49-F238E27FC236}">
                <a16:creationId xmlns:a16="http://schemas.microsoft.com/office/drawing/2014/main" xmlns="" id="{6B74C684-4A1B-E818-B8F8-09306104F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6705600" cy="42418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1270" name="Rectangle 12">
            <a:extLst>
              <a:ext uri="{FF2B5EF4-FFF2-40B4-BE49-F238E27FC236}">
                <a16:creationId xmlns:a16="http://schemas.microsoft.com/office/drawing/2014/main" xmlns="" id="{21A6C602-5E73-2DED-8577-E52B802886E9}"/>
              </a:ext>
            </a:extLst>
          </p:cNvPr>
          <p:cNvSpPr>
            <a:spLocks noChangeArrowheads="1"/>
          </p:cNvSpPr>
          <p:nvPr/>
        </p:nvSpPr>
        <p:spPr bwMode="auto">
          <a:xfrm>
            <a:off x="3962400" y="4572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xmlns="" id="{295A134F-04CF-36CD-E106-0A3D176B55A6}"/>
              </a:ext>
            </a:extLst>
          </p:cNvPr>
          <p:cNvSpPr>
            <a:spLocks noChangeArrowheads="1"/>
          </p:cNvSpPr>
          <p:nvPr/>
        </p:nvSpPr>
        <p:spPr bwMode="auto">
          <a:xfrm>
            <a:off x="2590800" y="1371600"/>
            <a:ext cx="3219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CC"/>
                </a:solidFill>
                <a:latin typeface="Times New Roman" panose="02020603050405020304" pitchFamily="18" charset="0"/>
              </a:rPr>
              <a:t>Máng luồn dây điện</a:t>
            </a:r>
          </a:p>
        </p:txBody>
      </p:sp>
      <p:pic>
        <p:nvPicPr>
          <p:cNvPr id="12291" name="Picture 6" descr="dddd">
            <a:extLst>
              <a:ext uri="{FF2B5EF4-FFF2-40B4-BE49-F238E27FC236}">
                <a16:creationId xmlns:a16="http://schemas.microsoft.com/office/drawing/2014/main" xmlns="" id="{C0A5CA88-B14B-C5FE-CB88-FA25F8990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4343400" cy="441325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8" descr="Ong%20VANLOCK">
            <a:extLst>
              <a:ext uri="{FF2B5EF4-FFF2-40B4-BE49-F238E27FC236}">
                <a16:creationId xmlns:a16="http://schemas.microsoft.com/office/drawing/2014/main" xmlns="" id="{0D98382D-67C4-0E11-473F-8519F44F2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3810000" cy="23622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12" descr="bac1288620593">
            <a:extLst>
              <a:ext uri="{FF2B5EF4-FFF2-40B4-BE49-F238E27FC236}">
                <a16:creationId xmlns:a16="http://schemas.microsoft.com/office/drawing/2014/main" xmlns="" id="{005C2E3C-54D3-9966-D9F7-E4307BEA4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95800"/>
            <a:ext cx="3657600" cy="21336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2294" name="Rectangle 13">
            <a:extLst>
              <a:ext uri="{FF2B5EF4-FFF2-40B4-BE49-F238E27FC236}">
                <a16:creationId xmlns:a16="http://schemas.microsoft.com/office/drawing/2014/main" xmlns="" id="{EDE3B47E-3C17-CDC7-CBAE-BF5FDF30CA62}"/>
              </a:ext>
            </a:extLst>
          </p:cNvPr>
          <p:cNvSpPr>
            <a:spLocks noChangeArrowheads="1"/>
          </p:cNvSpPr>
          <p:nvPr/>
        </p:nvSpPr>
        <p:spPr bwMode="auto">
          <a:xfrm>
            <a:off x="4038600" y="3810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
        <p:nvSpPr>
          <p:cNvPr id="12296" name="Rectangle 9">
            <a:extLst>
              <a:ext uri="{FF2B5EF4-FFF2-40B4-BE49-F238E27FC236}">
                <a16:creationId xmlns:a16="http://schemas.microsoft.com/office/drawing/2014/main" xmlns="" id="{7649B189-1642-25B0-2925-9CCB1DFF5C18}"/>
              </a:ext>
            </a:extLst>
          </p:cNvPr>
          <p:cNvSpPr>
            <a:spLocks noChangeArrowheads="1"/>
          </p:cNvSpPr>
          <p:nvPr/>
        </p:nvSpPr>
        <p:spPr bwMode="auto">
          <a:xfrm>
            <a:off x="3429000" y="7620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solidFill>
                  <a:srgbClr val="6600CC"/>
                </a:solidFill>
              </a:rPr>
              <a:t>Chất dẻo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xmlns="" id="{5AAABE5C-7F99-8D1D-4FB3-E11D1DF50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8077200" cy="3544888"/>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 Box 5">
            <a:extLst>
              <a:ext uri="{FF2B5EF4-FFF2-40B4-BE49-F238E27FC236}">
                <a16:creationId xmlns:a16="http://schemas.microsoft.com/office/drawing/2014/main" xmlns="" id="{74417500-9D2A-1DBE-E1E8-DA160E67754F}"/>
              </a:ext>
            </a:extLst>
          </p:cNvPr>
          <p:cNvSpPr txBox="1">
            <a:spLocks noChangeArrowheads="1"/>
          </p:cNvSpPr>
          <p:nvPr/>
        </p:nvSpPr>
        <p:spPr bwMode="auto">
          <a:xfrm>
            <a:off x="2667000" y="9144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a:solidFill>
                  <a:srgbClr val="6600CC"/>
                </a:solidFill>
              </a:rPr>
              <a:t>Chất dẻo</a:t>
            </a:r>
          </a:p>
        </p:txBody>
      </p:sp>
      <p:sp>
        <p:nvSpPr>
          <p:cNvPr id="13316" name="Rectangle 6">
            <a:extLst>
              <a:ext uri="{FF2B5EF4-FFF2-40B4-BE49-F238E27FC236}">
                <a16:creationId xmlns:a16="http://schemas.microsoft.com/office/drawing/2014/main" xmlns="" id="{D2704820-67CF-64DE-BFA8-5C6CDF7A192F}"/>
              </a:ext>
            </a:extLst>
          </p:cNvPr>
          <p:cNvSpPr>
            <a:spLocks noChangeArrowheads="1"/>
          </p:cNvSpPr>
          <p:nvPr/>
        </p:nvSpPr>
        <p:spPr bwMode="auto">
          <a:xfrm>
            <a:off x="838200" y="1371600"/>
            <a:ext cx="7540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sng">
                <a:solidFill>
                  <a:srgbClr val="FF3300"/>
                </a:solidFill>
              </a:rPr>
              <a:t>1. Đặc điểm của những đồ dùng bằng nhựa</a:t>
            </a:r>
          </a:p>
        </p:txBody>
      </p:sp>
      <p:sp>
        <p:nvSpPr>
          <p:cNvPr id="89095" name="Text Box 7">
            <a:extLst>
              <a:ext uri="{FF2B5EF4-FFF2-40B4-BE49-F238E27FC236}">
                <a16:creationId xmlns:a16="http://schemas.microsoft.com/office/drawing/2014/main" xmlns="" id="{15308FE7-CE46-105F-7B8E-311A99544EF0}"/>
              </a:ext>
            </a:extLst>
          </p:cNvPr>
          <p:cNvSpPr txBox="1">
            <a:spLocks noChangeArrowheads="1"/>
          </p:cNvSpPr>
          <p:nvPr/>
        </p:nvSpPr>
        <p:spPr bwMode="auto">
          <a:xfrm>
            <a:off x="914400" y="5334000"/>
            <a:ext cx="739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rPr>
              <a:t>Các loại ống nhựa có màu sắc khác nhau: đen, trắng, đỏ, xanh,…Các loại ống này mềm, có thể cuộn lại được, không thấm nước.</a:t>
            </a:r>
          </a:p>
        </p:txBody>
      </p:sp>
      <p:sp>
        <p:nvSpPr>
          <p:cNvPr id="13318" name="Rectangle 8">
            <a:extLst>
              <a:ext uri="{FF2B5EF4-FFF2-40B4-BE49-F238E27FC236}">
                <a16:creationId xmlns:a16="http://schemas.microsoft.com/office/drawing/2014/main" xmlns="" id="{9552D8DA-4F3F-661D-0AF0-C49A261243B6}"/>
              </a:ext>
            </a:extLst>
          </p:cNvPr>
          <p:cNvSpPr>
            <a:spLocks noChangeArrowheads="1"/>
          </p:cNvSpPr>
          <p:nvPr/>
        </p:nvSpPr>
        <p:spPr bwMode="auto">
          <a:xfrm>
            <a:off x="3048000" y="533400"/>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095"/>
                                        </p:tgtEl>
                                        <p:attrNameLst>
                                          <p:attrName>style.visibility</p:attrName>
                                        </p:attrNameLst>
                                      </p:cBhvr>
                                      <p:to>
                                        <p:strVal val="visible"/>
                                      </p:to>
                                    </p:set>
                                    <p:animEffect transition="in" filter="blinds(horizontal)">
                                      <p:cBhvr>
                                        <p:cTn id="7" dur="5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_200909130422221InaN">
            <a:extLst>
              <a:ext uri="{FF2B5EF4-FFF2-40B4-BE49-F238E27FC236}">
                <a16:creationId xmlns:a16="http://schemas.microsoft.com/office/drawing/2014/main" xmlns="" id="{84CF0E40-3DC8-77C9-D540-C86D13515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315200" cy="455295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93189" name="Rectangle 5">
            <a:extLst>
              <a:ext uri="{FF2B5EF4-FFF2-40B4-BE49-F238E27FC236}">
                <a16:creationId xmlns:a16="http://schemas.microsoft.com/office/drawing/2014/main" xmlns="" id="{606D954A-93D0-5B69-9D79-72468F92A128}"/>
              </a:ext>
            </a:extLst>
          </p:cNvPr>
          <p:cNvSpPr>
            <a:spLocks noChangeArrowheads="1"/>
          </p:cNvSpPr>
          <p:nvPr/>
        </p:nvSpPr>
        <p:spPr bwMode="auto">
          <a:xfrm>
            <a:off x="2971800" y="1371600"/>
            <a:ext cx="293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CC"/>
                </a:solidFill>
                <a:latin typeface="Times New Roman" panose="02020603050405020304" pitchFamily="18" charset="0"/>
              </a:rPr>
              <a:t>Các loại ống nhựa</a:t>
            </a:r>
          </a:p>
        </p:txBody>
      </p:sp>
      <p:sp>
        <p:nvSpPr>
          <p:cNvPr id="14340" name="Text Box 6">
            <a:extLst>
              <a:ext uri="{FF2B5EF4-FFF2-40B4-BE49-F238E27FC236}">
                <a16:creationId xmlns:a16="http://schemas.microsoft.com/office/drawing/2014/main" xmlns="" id="{26DA26BB-6BA2-F059-3874-01EF2E7337A3}"/>
              </a:ext>
            </a:extLst>
          </p:cNvPr>
          <p:cNvSpPr txBox="1">
            <a:spLocks noChangeArrowheads="1"/>
          </p:cNvSpPr>
          <p:nvPr/>
        </p:nvSpPr>
        <p:spPr bwMode="auto">
          <a:xfrm>
            <a:off x="3200400" y="6858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6600CC"/>
                </a:solidFill>
                <a:latin typeface="Times New Roman" panose="02020603050405020304" pitchFamily="18" charset="0"/>
              </a:rPr>
              <a:t>Chất dẻo</a:t>
            </a:r>
          </a:p>
        </p:txBody>
      </p:sp>
      <p:sp>
        <p:nvSpPr>
          <p:cNvPr id="14341" name="Rectangle 7">
            <a:extLst>
              <a:ext uri="{FF2B5EF4-FFF2-40B4-BE49-F238E27FC236}">
                <a16:creationId xmlns:a16="http://schemas.microsoft.com/office/drawing/2014/main" xmlns="" id="{87008954-3D67-FF45-66B8-CB6D5B0A17A6}"/>
              </a:ext>
            </a:extLst>
          </p:cNvPr>
          <p:cNvSpPr>
            <a:spLocks noChangeArrowheads="1"/>
          </p:cNvSpPr>
          <p:nvPr/>
        </p:nvSpPr>
        <p:spPr bwMode="auto">
          <a:xfrm>
            <a:off x="1524000" y="1066800"/>
            <a:ext cx="577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u="sng">
                <a:solidFill>
                  <a:srgbClr val="FF3300"/>
                </a:solidFill>
                <a:latin typeface="Times New Roman" panose="02020603050405020304" pitchFamily="18" charset="0"/>
              </a:rPr>
              <a:t>1. Đặc điểm của những đồ dùng bằng nhựa</a:t>
            </a:r>
          </a:p>
        </p:txBody>
      </p:sp>
      <p:sp>
        <p:nvSpPr>
          <p:cNvPr id="14342" name="Rectangle 8">
            <a:extLst>
              <a:ext uri="{FF2B5EF4-FFF2-40B4-BE49-F238E27FC236}">
                <a16:creationId xmlns:a16="http://schemas.microsoft.com/office/drawing/2014/main" xmlns="" id="{79FF97A2-0B8B-57FE-3CAD-D6089B817AB5}"/>
              </a:ext>
            </a:extLst>
          </p:cNvPr>
          <p:cNvSpPr>
            <a:spLocks noChangeArrowheads="1"/>
          </p:cNvSpPr>
          <p:nvPr/>
        </p:nvSpPr>
        <p:spPr bwMode="auto">
          <a:xfrm>
            <a:off x="3581400" y="3810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blinds(horizontal)">
                                      <p:cBhvr>
                                        <p:cTn id="7"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5" descr="Trang64.2.jpg">
            <a:extLst>
              <a:ext uri="{FF2B5EF4-FFF2-40B4-BE49-F238E27FC236}">
                <a16:creationId xmlns:a16="http://schemas.microsoft.com/office/drawing/2014/main" xmlns="" id="{B802CC10-CACD-AB50-B715-701FDABACF5A}"/>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5363" name="AutoShape 7" descr="Trang64.2.jpg">
            <a:extLst>
              <a:ext uri="{FF2B5EF4-FFF2-40B4-BE49-F238E27FC236}">
                <a16:creationId xmlns:a16="http://schemas.microsoft.com/office/drawing/2014/main" xmlns="" id="{F7212001-576A-8844-BA47-4BCCC3067DDD}"/>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5364" name="Text Box 10">
            <a:extLst>
              <a:ext uri="{FF2B5EF4-FFF2-40B4-BE49-F238E27FC236}">
                <a16:creationId xmlns:a16="http://schemas.microsoft.com/office/drawing/2014/main" xmlns="" id="{BBFA6C8B-8F13-E486-4DAF-B34980886402}"/>
              </a:ext>
            </a:extLst>
          </p:cNvPr>
          <p:cNvSpPr txBox="1">
            <a:spLocks noChangeArrowheads="1"/>
          </p:cNvSpPr>
          <p:nvPr/>
        </p:nvSpPr>
        <p:spPr bwMode="auto">
          <a:xfrm>
            <a:off x="3200400" y="5334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a:t>
            </a:r>
            <a:r>
              <a:rPr lang="en-US" altLang="en-US" sz="3200" b="1">
                <a:solidFill>
                  <a:srgbClr val="6600CC"/>
                </a:solidFill>
                <a:latin typeface="Times New Roman" panose="02020603050405020304" pitchFamily="18" charset="0"/>
              </a:rPr>
              <a:t>Chất dẻo</a:t>
            </a:r>
          </a:p>
        </p:txBody>
      </p:sp>
      <p:sp>
        <p:nvSpPr>
          <p:cNvPr id="15365" name="Rectangle 11">
            <a:extLst>
              <a:ext uri="{FF2B5EF4-FFF2-40B4-BE49-F238E27FC236}">
                <a16:creationId xmlns:a16="http://schemas.microsoft.com/office/drawing/2014/main" xmlns="" id="{667A8D88-4D6B-B4C7-0EE4-4EBF8A2F14C0}"/>
              </a:ext>
            </a:extLst>
          </p:cNvPr>
          <p:cNvSpPr>
            <a:spLocks noChangeArrowheads="1"/>
          </p:cNvSpPr>
          <p:nvPr/>
        </p:nvSpPr>
        <p:spPr bwMode="auto">
          <a:xfrm>
            <a:off x="1905000" y="1066800"/>
            <a:ext cx="577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u="sng">
                <a:solidFill>
                  <a:srgbClr val="FF3300"/>
                </a:solidFill>
                <a:latin typeface="Times New Roman" panose="02020603050405020304" pitchFamily="18" charset="0"/>
              </a:rPr>
              <a:t>1. Đặc điểm của những đồ dùng bằng nhựa</a:t>
            </a:r>
          </a:p>
        </p:txBody>
      </p:sp>
      <p:pic>
        <p:nvPicPr>
          <p:cNvPr id="15366" name="Picture 13">
            <a:extLst>
              <a:ext uri="{FF2B5EF4-FFF2-40B4-BE49-F238E27FC236}">
                <a16:creationId xmlns:a16="http://schemas.microsoft.com/office/drawing/2014/main" xmlns="" id="{50EA795E-2BEE-5269-7EBA-BDCA2B53A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791200" cy="422275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87054" name="Text Box 14">
            <a:extLst>
              <a:ext uri="{FF2B5EF4-FFF2-40B4-BE49-F238E27FC236}">
                <a16:creationId xmlns:a16="http://schemas.microsoft.com/office/drawing/2014/main" xmlns="" id="{AC71837B-3FA1-8AF1-1724-F40067460A13}"/>
              </a:ext>
            </a:extLst>
          </p:cNvPr>
          <p:cNvSpPr txBox="1">
            <a:spLocks noChangeArrowheads="1"/>
          </p:cNvSpPr>
          <p:nvPr/>
        </p:nvSpPr>
        <p:spPr bwMode="auto">
          <a:xfrm>
            <a:off x="1981200" y="5943600"/>
            <a:ext cx="563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CC"/>
                </a:solidFill>
                <a:latin typeface="Times New Roman" panose="02020603050405020304" pitchFamily="18" charset="0"/>
              </a:rPr>
              <a:t>Áo mưa mềm, mỏng, không</a:t>
            </a:r>
            <a:r>
              <a:rPr lang="en-US" altLang="en-US" sz="2400" b="1">
                <a:solidFill>
                  <a:srgbClr val="0000CC"/>
                </a:solidFill>
              </a:rPr>
              <a:t> </a:t>
            </a:r>
            <a:r>
              <a:rPr lang="en-US" altLang="en-US" sz="2400" b="1">
                <a:solidFill>
                  <a:srgbClr val="0000CC"/>
                </a:solidFill>
                <a:latin typeface="Times New Roman" panose="02020603050405020304" pitchFamily="18" charset="0"/>
              </a:rPr>
              <a:t>thấm nước, nhiều kích cỡ, kiểu dáng, màu sắc.</a:t>
            </a:r>
          </a:p>
        </p:txBody>
      </p:sp>
      <p:sp>
        <p:nvSpPr>
          <p:cNvPr id="15368" name="Rectangle 15">
            <a:extLst>
              <a:ext uri="{FF2B5EF4-FFF2-40B4-BE49-F238E27FC236}">
                <a16:creationId xmlns:a16="http://schemas.microsoft.com/office/drawing/2014/main" xmlns="" id="{164DE427-E911-96C4-8D64-D9C5E605ED1D}"/>
              </a:ext>
            </a:extLst>
          </p:cNvPr>
          <p:cNvSpPr>
            <a:spLocks noChangeArrowheads="1"/>
          </p:cNvSpPr>
          <p:nvPr/>
        </p:nvSpPr>
        <p:spPr bwMode="auto">
          <a:xfrm>
            <a:off x="3657600" y="3048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u="sng">
                <a:solidFill>
                  <a:srgbClr val="0000FF"/>
                </a:solidFil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7054"/>
                                        </p:tgtEl>
                                        <p:attrNameLst>
                                          <p:attrName>style.visibility</p:attrName>
                                        </p:attrNameLst>
                                      </p:cBhvr>
                                      <p:to>
                                        <p:strVal val="visible"/>
                                      </p:to>
                                    </p:set>
                                    <p:animEffect transition="in" filter="box(in)">
                                      <p:cBhvr>
                                        <p:cTn id="7" dur="500"/>
                                        <p:tgtEl>
                                          <p:spTgt spid="87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4"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1519</TotalTime>
  <Words>1005</Words>
  <Application>Microsoft Office PowerPoint</Application>
  <PresentationFormat>On-screen Show (4:3)</PresentationFormat>
  <Paragraphs>219</Paragraphs>
  <Slides>30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.VnHelvetInsH</vt:lpstr>
      <vt:lpstr>.VnTime</vt:lpstr>
      <vt:lpstr>.VnTimeH</vt:lpstr>
      <vt:lpstr>Arial</vt:lpstr>
      <vt:lpstr>Calibri</vt:lpstr>
      <vt:lpstr>Franklin Gothic Medium</vt:lpstr>
      <vt:lpstr>Times New Roman</vt:lpstr>
      <vt:lpstr>Wingdings</vt:lpstr>
      <vt:lpstr>Watermark</vt:lpstr>
      <vt:lpstr>Microsoft Word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Khai thác dầu mỏ </vt:lpstr>
      <vt:lpstr>PowerPoint Presentation</vt:lpstr>
      <vt:lpstr>PowerPoint Presentation</vt:lpstr>
      <vt:lpstr>Nêu tính chất chung của chất dẻo?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Cty TNHH Quang Tuyen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QTC</dc:creator>
  <cp:lastModifiedBy>admin</cp:lastModifiedBy>
  <cp:revision>134</cp:revision>
  <dcterms:created xsi:type="dcterms:W3CDTF">2009-11-17T01:15:10Z</dcterms:created>
  <dcterms:modified xsi:type="dcterms:W3CDTF">2023-12-14T04:00:14Z</dcterms:modified>
</cp:coreProperties>
</file>