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70" r:id="rId4"/>
    <p:sldId id="275" r:id="rId5"/>
    <p:sldId id="278" r:id="rId6"/>
    <p:sldId id="279" r:id="rId7"/>
    <p:sldId id="276" r:id="rId8"/>
    <p:sldId id="280" r:id="rId9"/>
    <p:sldId id="285" r:id="rId10"/>
    <p:sldId id="284" r:id="rId11"/>
    <p:sldId id="281" r:id="rId12"/>
    <p:sldId id="282" r:id="rId13"/>
    <p:sldId id="283" r:id="rId14"/>
    <p:sldId id="277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</p:sldIdLst>
  <p:sldSz cx="18288000" cy="10287000"/>
  <p:notesSz cx="6858000" cy="9144000"/>
  <p:embeddedFontLst>
    <p:embeddedFont>
      <p:font typeface="等线 Light" panose="020B0604020202020204" charset="-122"/>
      <p:regular r:id="rId25"/>
    </p:embeddedFont>
    <p:embeddedFont>
      <p:font typeface="等线" panose="020B0604020202020204" charset="-122"/>
      <p:regular r:id="rId26"/>
      <p:bold r:id="rId27"/>
    </p:embeddedFont>
    <p:embeddedFont>
      <p:font typeface="Coiny" panose="020B0604020202020204" charset="0"/>
      <p:regular r:id="rId28"/>
    </p:embeddedFont>
    <p:embeddedFont>
      <p:font typeface="SVN-Rio 2016" panose="03060502030307020202" charset="0"/>
      <p:regular r:id="rId29"/>
    </p:embeddedFont>
    <p:embeddedFont>
      <p:font typeface="UTM Cookies" panose="02040603050506020204" pitchFamily="18" charset="0"/>
      <p:regular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SFU Cooper" panose="020B0604020202020204"/>
      <p:bold r:id="rId33"/>
      <p:boldItalic r:id="rId34"/>
    </p:embeddedFont>
    <p:embeddedFont>
      <p:font typeface="iCiel Cadena" panose="020B060402020202020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204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95226" autoAdjust="0"/>
  </p:normalViewPr>
  <p:slideViewPr>
    <p:cSldViewPr>
      <p:cViewPr varScale="1">
        <p:scale>
          <a:sx n="41" d="100"/>
          <a:sy n="41" d="100"/>
        </p:scale>
        <p:origin x="78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3618E-8519-4339-A4CF-DE183527F68D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DD404-F40B-4AB4-98CC-86E6480FA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2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DD404-F40B-4AB4-98CC-86E6480FAD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0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9B774-A12C-43E5-B862-D7438EC08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0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6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23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596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516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32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8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799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721">
            <a:extLst>
              <a:ext uri="{FF2B5EF4-FFF2-40B4-BE49-F238E27FC236}">
                <a16:creationId xmlns:a16="http://schemas.microsoft.com/office/drawing/2014/main" xmlns="" id="{EB3FBC43-B336-4482-B6C5-105BA3D406F8}"/>
              </a:ext>
            </a:extLst>
          </p:cNvPr>
          <p:cNvGrpSpPr/>
          <p:nvPr userDrawn="1"/>
        </p:nvGrpSpPr>
        <p:grpSpPr>
          <a:xfrm>
            <a:off x="-304800" y="1691"/>
            <a:ext cx="18322148" cy="10654139"/>
            <a:chOff x="0" y="-144654"/>
            <a:chExt cx="12214765" cy="7102759"/>
          </a:xfrm>
        </p:grpSpPr>
        <p:sp>
          <p:nvSpPr>
            <p:cNvPr id="6" name="Freeform 318">
              <a:extLst>
                <a:ext uri="{FF2B5EF4-FFF2-40B4-BE49-F238E27FC236}">
                  <a16:creationId xmlns:a16="http://schemas.microsoft.com/office/drawing/2014/main" xmlns="" id="{03F46B61-3D53-4110-B80E-C081DFD87F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319">
              <a:extLst>
                <a:ext uri="{FF2B5EF4-FFF2-40B4-BE49-F238E27FC236}">
                  <a16:creationId xmlns:a16="http://schemas.microsoft.com/office/drawing/2014/main" xmlns="" id="{D832BB4C-E75F-4DF3-9CE5-3ED0F44F88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320">
              <a:extLst>
                <a:ext uri="{FF2B5EF4-FFF2-40B4-BE49-F238E27FC236}">
                  <a16:creationId xmlns:a16="http://schemas.microsoft.com/office/drawing/2014/main" xmlns="" id="{CAD94F80-43DC-4867-A406-B4767C0CBB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321">
              <a:extLst>
                <a:ext uri="{FF2B5EF4-FFF2-40B4-BE49-F238E27FC236}">
                  <a16:creationId xmlns:a16="http://schemas.microsoft.com/office/drawing/2014/main" xmlns="" id="{6793AD6D-8694-4BE8-99FB-2FDE6B38E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322">
              <a:extLst>
                <a:ext uri="{FF2B5EF4-FFF2-40B4-BE49-F238E27FC236}">
                  <a16:creationId xmlns:a16="http://schemas.microsoft.com/office/drawing/2014/main" xmlns="" id="{381BFD65-6E50-49F7-AD71-81434557A47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323">
              <a:extLst>
                <a:ext uri="{FF2B5EF4-FFF2-40B4-BE49-F238E27FC236}">
                  <a16:creationId xmlns:a16="http://schemas.microsoft.com/office/drawing/2014/main" xmlns="" id="{3899520D-2A3D-4563-B2E5-5717B43DFC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324">
              <a:extLst>
                <a:ext uri="{FF2B5EF4-FFF2-40B4-BE49-F238E27FC236}">
                  <a16:creationId xmlns:a16="http://schemas.microsoft.com/office/drawing/2014/main" xmlns="" id="{A6F5C2A8-09EC-49A5-9DEA-9ED4C355E4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325">
              <a:extLst>
                <a:ext uri="{FF2B5EF4-FFF2-40B4-BE49-F238E27FC236}">
                  <a16:creationId xmlns:a16="http://schemas.microsoft.com/office/drawing/2014/main" xmlns="" id="{55480F2F-66E3-4B74-8200-B88E252364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xmlns="" id="{3DC0C631-DDC5-4D5E-BFBF-5F17CCBB66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327">
              <a:extLst>
                <a:ext uri="{FF2B5EF4-FFF2-40B4-BE49-F238E27FC236}">
                  <a16:creationId xmlns:a16="http://schemas.microsoft.com/office/drawing/2014/main" xmlns="" id="{93315DDE-5033-47A2-9742-36DCA8CC8C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Freeform 328">
              <a:extLst>
                <a:ext uri="{FF2B5EF4-FFF2-40B4-BE49-F238E27FC236}">
                  <a16:creationId xmlns:a16="http://schemas.microsoft.com/office/drawing/2014/main" xmlns="" id="{9B9016AD-7677-4982-A0B9-88BBCF379EF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Freeform 329">
              <a:extLst>
                <a:ext uri="{FF2B5EF4-FFF2-40B4-BE49-F238E27FC236}">
                  <a16:creationId xmlns:a16="http://schemas.microsoft.com/office/drawing/2014/main" xmlns="" id="{49D6D0D2-93D9-4D9E-936B-87DDF0D1AE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xmlns="" id="{1E6AEB96-966A-4C5C-836B-18714F83D1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Freeform 331">
              <a:extLst>
                <a:ext uri="{FF2B5EF4-FFF2-40B4-BE49-F238E27FC236}">
                  <a16:creationId xmlns:a16="http://schemas.microsoft.com/office/drawing/2014/main" xmlns="" id="{A9BCDE1C-4236-4F94-89CE-24E7047D6AD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Freeform 332">
              <a:extLst>
                <a:ext uri="{FF2B5EF4-FFF2-40B4-BE49-F238E27FC236}">
                  <a16:creationId xmlns:a16="http://schemas.microsoft.com/office/drawing/2014/main" xmlns="" id="{F43A5B4A-7AB6-411D-A122-5203B9345EE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Freeform 333">
              <a:extLst>
                <a:ext uri="{FF2B5EF4-FFF2-40B4-BE49-F238E27FC236}">
                  <a16:creationId xmlns:a16="http://schemas.microsoft.com/office/drawing/2014/main" xmlns="" id="{47C807A4-B36C-4150-BE51-1AE8F2CB39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Freeform 334">
              <a:extLst>
                <a:ext uri="{FF2B5EF4-FFF2-40B4-BE49-F238E27FC236}">
                  <a16:creationId xmlns:a16="http://schemas.microsoft.com/office/drawing/2014/main" xmlns="" id="{887EE04B-F3A7-4B28-ACE0-65C390E338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335">
              <a:extLst>
                <a:ext uri="{FF2B5EF4-FFF2-40B4-BE49-F238E27FC236}">
                  <a16:creationId xmlns:a16="http://schemas.microsoft.com/office/drawing/2014/main" xmlns="" id="{CE5A0E28-373B-4394-B8D0-ADDA65453B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336">
              <a:extLst>
                <a:ext uri="{FF2B5EF4-FFF2-40B4-BE49-F238E27FC236}">
                  <a16:creationId xmlns:a16="http://schemas.microsoft.com/office/drawing/2014/main" xmlns="" id="{8DEB89E6-A714-4D03-9F91-8C5AF84AD1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337">
              <a:extLst>
                <a:ext uri="{FF2B5EF4-FFF2-40B4-BE49-F238E27FC236}">
                  <a16:creationId xmlns:a16="http://schemas.microsoft.com/office/drawing/2014/main" xmlns="" id="{6FA43C74-C51B-4DD2-B262-512E29B3D1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338">
              <a:extLst>
                <a:ext uri="{FF2B5EF4-FFF2-40B4-BE49-F238E27FC236}">
                  <a16:creationId xmlns:a16="http://schemas.microsoft.com/office/drawing/2014/main" xmlns="" id="{C939A59F-551D-438B-8FA7-E813E719C1E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339">
              <a:extLst>
                <a:ext uri="{FF2B5EF4-FFF2-40B4-BE49-F238E27FC236}">
                  <a16:creationId xmlns:a16="http://schemas.microsoft.com/office/drawing/2014/main" xmlns="" id="{7890A560-8D13-46A9-B8A7-D14CBDFB2F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340">
              <a:extLst>
                <a:ext uri="{FF2B5EF4-FFF2-40B4-BE49-F238E27FC236}">
                  <a16:creationId xmlns:a16="http://schemas.microsoft.com/office/drawing/2014/main" xmlns="" id="{C9B5E916-592B-421D-9791-F503B1733E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341">
              <a:extLst>
                <a:ext uri="{FF2B5EF4-FFF2-40B4-BE49-F238E27FC236}">
                  <a16:creationId xmlns:a16="http://schemas.microsoft.com/office/drawing/2014/main" xmlns="" id="{9D44EA19-8C42-477A-8AD7-4D6A5BC059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342">
              <a:extLst>
                <a:ext uri="{FF2B5EF4-FFF2-40B4-BE49-F238E27FC236}">
                  <a16:creationId xmlns:a16="http://schemas.microsoft.com/office/drawing/2014/main" xmlns="" id="{44060D86-E841-4CB5-960F-EA097F6437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343">
              <a:extLst>
                <a:ext uri="{FF2B5EF4-FFF2-40B4-BE49-F238E27FC236}">
                  <a16:creationId xmlns:a16="http://schemas.microsoft.com/office/drawing/2014/main" xmlns="" id="{67F7E28E-51ED-46DF-B855-D95F997D96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344">
              <a:extLst>
                <a:ext uri="{FF2B5EF4-FFF2-40B4-BE49-F238E27FC236}">
                  <a16:creationId xmlns:a16="http://schemas.microsoft.com/office/drawing/2014/main" xmlns="" id="{075C7E61-E08F-4CA1-A4BF-1006D3C94C0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345">
              <a:extLst>
                <a:ext uri="{FF2B5EF4-FFF2-40B4-BE49-F238E27FC236}">
                  <a16:creationId xmlns:a16="http://schemas.microsoft.com/office/drawing/2014/main" xmlns="" id="{279B782E-3FF0-4C90-B0F2-429865B121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Freeform 346">
              <a:extLst>
                <a:ext uri="{FF2B5EF4-FFF2-40B4-BE49-F238E27FC236}">
                  <a16:creationId xmlns:a16="http://schemas.microsoft.com/office/drawing/2014/main" xmlns="" id="{1A9EC964-1684-41B6-9DB3-65F21D47B52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347">
              <a:extLst>
                <a:ext uri="{FF2B5EF4-FFF2-40B4-BE49-F238E27FC236}">
                  <a16:creationId xmlns:a16="http://schemas.microsoft.com/office/drawing/2014/main" xmlns="" id="{09B8B2B2-060D-4ACC-B70C-5B8D6328CC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348">
              <a:extLst>
                <a:ext uri="{FF2B5EF4-FFF2-40B4-BE49-F238E27FC236}">
                  <a16:creationId xmlns:a16="http://schemas.microsoft.com/office/drawing/2014/main" xmlns="" id="{E54AA7F0-ACD4-40A6-B872-639251E11A7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349">
              <a:extLst>
                <a:ext uri="{FF2B5EF4-FFF2-40B4-BE49-F238E27FC236}">
                  <a16:creationId xmlns:a16="http://schemas.microsoft.com/office/drawing/2014/main" xmlns="" id="{9BDFCFBF-4781-4508-9E79-7F057E40F1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Freeform 350">
              <a:extLst>
                <a:ext uri="{FF2B5EF4-FFF2-40B4-BE49-F238E27FC236}">
                  <a16:creationId xmlns:a16="http://schemas.microsoft.com/office/drawing/2014/main" xmlns="" id="{DF9C3FD0-B0A4-4303-B02F-BD11C5689B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9" name="Freeform 351">
              <a:extLst>
                <a:ext uri="{FF2B5EF4-FFF2-40B4-BE49-F238E27FC236}">
                  <a16:creationId xmlns:a16="http://schemas.microsoft.com/office/drawing/2014/main" xmlns="" id="{5787471F-0F42-4427-A8CD-71CDE691EBF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352">
              <a:extLst>
                <a:ext uri="{FF2B5EF4-FFF2-40B4-BE49-F238E27FC236}">
                  <a16:creationId xmlns:a16="http://schemas.microsoft.com/office/drawing/2014/main" xmlns="" id="{5E95C9F4-2D0E-4727-BA60-6009364800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Oval 353">
              <a:extLst>
                <a:ext uri="{FF2B5EF4-FFF2-40B4-BE49-F238E27FC236}">
                  <a16:creationId xmlns:a16="http://schemas.microsoft.com/office/drawing/2014/main" xmlns="" id="{ADB099DE-7285-4773-9A5E-C21ECB229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Freeform 354">
              <a:extLst>
                <a:ext uri="{FF2B5EF4-FFF2-40B4-BE49-F238E27FC236}">
                  <a16:creationId xmlns:a16="http://schemas.microsoft.com/office/drawing/2014/main" xmlns="" id="{9E559638-B9A6-446F-9D47-8322142484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355">
              <a:extLst>
                <a:ext uri="{FF2B5EF4-FFF2-40B4-BE49-F238E27FC236}">
                  <a16:creationId xmlns:a16="http://schemas.microsoft.com/office/drawing/2014/main" xmlns="" id="{7921EC87-8463-40AB-9466-EA31E1850F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356">
              <a:extLst>
                <a:ext uri="{FF2B5EF4-FFF2-40B4-BE49-F238E27FC236}">
                  <a16:creationId xmlns:a16="http://schemas.microsoft.com/office/drawing/2014/main" xmlns="" id="{AD356405-5164-4DFC-A35F-34469BEAF7F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357">
              <a:extLst>
                <a:ext uri="{FF2B5EF4-FFF2-40B4-BE49-F238E27FC236}">
                  <a16:creationId xmlns:a16="http://schemas.microsoft.com/office/drawing/2014/main" xmlns="" id="{F1ECDC2D-D8E5-42C2-9830-370CC68DAF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358">
              <a:extLst>
                <a:ext uri="{FF2B5EF4-FFF2-40B4-BE49-F238E27FC236}">
                  <a16:creationId xmlns:a16="http://schemas.microsoft.com/office/drawing/2014/main" xmlns="" id="{D0FACB32-FD69-4507-A063-6E7D8EF7DF7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359">
              <a:extLst>
                <a:ext uri="{FF2B5EF4-FFF2-40B4-BE49-F238E27FC236}">
                  <a16:creationId xmlns:a16="http://schemas.microsoft.com/office/drawing/2014/main" xmlns="" id="{C1A761E0-6DF1-4975-9664-B9850FD144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360">
              <a:extLst>
                <a:ext uri="{FF2B5EF4-FFF2-40B4-BE49-F238E27FC236}">
                  <a16:creationId xmlns:a16="http://schemas.microsoft.com/office/drawing/2014/main" xmlns="" id="{D7CC14AC-87A3-4A73-ADE0-9DDBD64C93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361">
              <a:extLst>
                <a:ext uri="{FF2B5EF4-FFF2-40B4-BE49-F238E27FC236}">
                  <a16:creationId xmlns:a16="http://schemas.microsoft.com/office/drawing/2014/main" xmlns="" id="{100C8D97-0A1E-4D4E-9994-C02EF8D0E7FB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362">
              <a:extLst>
                <a:ext uri="{FF2B5EF4-FFF2-40B4-BE49-F238E27FC236}">
                  <a16:creationId xmlns:a16="http://schemas.microsoft.com/office/drawing/2014/main" xmlns="" id="{838AC597-C905-4F12-B3B5-A804A12C155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Freeform 363">
              <a:extLst>
                <a:ext uri="{FF2B5EF4-FFF2-40B4-BE49-F238E27FC236}">
                  <a16:creationId xmlns:a16="http://schemas.microsoft.com/office/drawing/2014/main" xmlns="" id="{8F6F429A-C387-4DCF-9DC9-7CBF3FDE7F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364">
              <a:extLst>
                <a:ext uri="{FF2B5EF4-FFF2-40B4-BE49-F238E27FC236}">
                  <a16:creationId xmlns:a16="http://schemas.microsoft.com/office/drawing/2014/main" xmlns="" id="{506D0D85-5761-49D4-B0C5-AEC328B23AF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365">
              <a:extLst>
                <a:ext uri="{FF2B5EF4-FFF2-40B4-BE49-F238E27FC236}">
                  <a16:creationId xmlns:a16="http://schemas.microsoft.com/office/drawing/2014/main" xmlns="" id="{873BB223-7641-463D-98CE-76D2B965DF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366">
              <a:extLst>
                <a:ext uri="{FF2B5EF4-FFF2-40B4-BE49-F238E27FC236}">
                  <a16:creationId xmlns:a16="http://schemas.microsoft.com/office/drawing/2014/main" xmlns="" id="{CC54E10A-CA59-460E-ADA9-BEF696F1530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Freeform 367">
              <a:extLst>
                <a:ext uri="{FF2B5EF4-FFF2-40B4-BE49-F238E27FC236}">
                  <a16:creationId xmlns:a16="http://schemas.microsoft.com/office/drawing/2014/main" xmlns="" id="{3F907B68-8EE6-45FA-BD62-7BD266EA37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Freeform 368">
              <a:extLst>
                <a:ext uri="{FF2B5EF4-FFF2-40B4-BE49-F238E27FC236}">
                  <a16:creationId xmlns:a16="http://schemas.microsoft.com/office/drawing/2014/main" xmlns="" id="{75198D71-EB20-4C74-8730-C2DB885E450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7" name="Freeform 369">
              <a:extLst>
                <a:ext uri="{FF2B5EF4-FFF2-40B4-BE49-F238E27FC236}">
                  <a16:creationId xmlns:a16="http://schemas.microsoft.com/office/drawing/2014/main" xmlns="" id="{E3BB5259-D2DF-41C6-8F11-62EE6A7314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8" name="Freeform 370">
              <a:extLst>
                <a:ext uri="{FF2B5EF4-FFF2-40B4-BE49-F238E27FC236}">
                  <a16:creationId xmlns:a16="http://schemas.microsoft.com/office/drawing/2014/main" xmlns="" id="{31DB2C33-011B-4323-AE5D-5BE07D8447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Freeform 371">
              <a:extLst>
                <a:ext uri="{FF2B5EF4-FFF2-40B4-BE49-F238E27FC236}">
                  <a16:creationId xmlns:a16="http://schemas.microsoft.com/office/drawing/2014/main" xmlns="" id="{2807C003-7988-4E66-AD9D-8D93B28C8A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Freeform 372">
              <a:extLst>
                <a:ext uri="{FF2B5EF4-FFF2-40B4-BE49-F238E27FC236}">
                  <a16:creationId xmlns:a16="http://schemas.microsoft.com/office/drawing/2014/main" xmlns="" id="{D449E778-6AA8-4697-A984-9B84DDBD73A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1" name="Freeform 373">
              <a:extLst>
                <a:ext uri="{FF2B5EF4-FFF2-40B4-BE49-F238E27FC236}">
                  <a16:creationId xmlns:a16="http://schemas.microsoft.com/office/drawing/2014/main" xmlns="" id="{F7977341-4B9E-49A1-97D3-5E7FCFFD87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Freeform 374">
              <a:extLst>
                <a:ext uri="{FF2B5EF4-FFF2-40B4-BE49-F238E27FC236}">
                  <a16:creationId xmlns:a16="http://schemas.microsoft.com/office/drawing/2014/main" xmlns="" id="{331DAF64-F3CB-4FCD-BDEA-371E8238C6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3" name="Freeform 375">
              <a:extLst>
                <a:ext uri="{FF2B5EF4-FFF2-40B4-BE49-F238E27FC236}">
                  <a16:creationId xmlns:a16="http://schemas.microsoft.com/office/drawing/2014/main" xmlns="" id="{1429EBC6-7FE7-4224-87C0-AD688602515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Freeform 376">
              <a:extLst>
                <a:ext uri="{FF2B5EF4-FFF2-40B4-BE49-F238E27FC236}">
                  <a16:creationId xmlns:a16="http://schemas.microsoft.com/office/drawing/2014/main" xmlns="" id="{13E57269-BAEE-4DC0-AE33-65BA25ECA52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5" name="Freeform 377">
              <a:extLst>
                <a:ext uri="{FF2B5EF4-FFF2-40B4-BE49-F238E27FC236}">
                  <a16:creationId xmlns:a16="http://schemas.microsoft.com/office/drawing/2014/main" xmlns="" id="{BDF9689F-82EB-4EDB-A47E-D5F19D8333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6" name="Freeform 378">
              <a:extLst>
                <a:ext uri="{FF2B5EF4-FFF2-40B4-BE49-F238E27FC236}">
                  <a16:creationId xmlns:a16="http://schemas.microsoft.com/office/drawing/2014/main" xmlns="" id="{070BC149-09F4-4BAA-8768-2C17C9C035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7" name="Freeform 379">
              <a:extLst>
                <a:ext uri="{FF2B5EF4-FFF2-40B4-BE49-F238E27FC236}">
                  <a16:creationId xmlns:a16="http://schemas.microsoft.com/office/drawing/2014/main" xmlns="" id="{E670B9CD-BD77-4FE4-8E85-4CD6BF4942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8" name="Freeform 380">
              <a:extLst>
                <a:ext uri="{FF2B5EF4-FFF2-40B4-BE49-F238E27FC236}">
                  <a16:creationId xmlns:a16="http://schemas.microsoft.com/office/drawing/2014/main" xmlns="" id="{A48BB30B-9894-45F9-84D2-0A9DFF3667A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Freeform 381">
              <a:extLst>
                <a:ext uri="{FF2B5EF4-FFF2-40B4-BE49-F238E27FC236}">
                  <a16:creationId xmlns:a16="http://schemas.microsoft.com/office/drawing/2014/main" xmlns="" id="{515937F7-E6B1-46DA-B9D2-17E1F160ED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Freeform 382">
              <a:extLst>
                <a:ext uri="{FF2B5EF4-FFF2-40B4-BE49-F238E27FC236}">
                  <a16:creationId xmlns:a16="http://schemas.microsoft.com/office/drawing/2014/main" xmlns="" id="{63750B5C-00B6-47CB-B9A7-707B116618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1" name="Freeform 383">
              <a:extLst>
                <a:ext uri="{FF2B5EF4-FFF2-40B4-BE49-F238E27FC236}">
                  <a16:creationId xmlns:a16="http://schemas.microsoft.com/office/drawing/2014/main" xmlns="" id="{54712C10-80C2-4884-9030-08112EC822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2" name="Freeform 384">
              <a:extLst>
                <a:ext uri="{FF2B5EF4-FFF2-40B4-BE49-F238E27FC236}">
                  <a16:creationId xmlns:a16="http://schemas.microsoft.com/office/drawing/2014/main" xmlns="" id="{1D0988CB-1075-457B-9AB7-77C19441A3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3" name="Freeform 385">
              <a:extLst>
                <a:ext uri="{FF2B5EF4-FFF2-40B4-BE49-F238E27FC236}">
                  <a16:creationId xmlns:a16="http://schemas.microsoft.com/office/drawing/2014/main" xmlns="" id="{390743F9-B321-44E8-ADFF-728A826947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4" name="Freeform 386">
              <a:extLst>
                <a:ext uri="{FF2B5EF4-FFF2-40B4-BE49-F238E27FC236}">
                  <a16:creationId xmlns:a16="http://schemas.microsoft.com/office/drawing/2014/main" xmlns="" id="{74918428-0AF0-4104-9DAD-83959D7D7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5" name="Freeform 387">
              <a:extLst>
                <a:ext uri="{FF2B5EF4-FFF2-40B4-BE49-F238E27FC236}">
                  <a16:creationId xmlns:a16="http://schemas.microsoft.com/office/drawing/2014/main" xmlns="" id="{D4CEDBFB-46C4-49B5-8811-07976D2B9B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6" name="Freeform 388">
              <a:extLst>
                <a:ext uri="{FF2B5EF4-FFF2-40B4-BE49-F238E27FC236}">
                  <a16:creationId xmlns:a16="http://schemas.microsoft.com/office/drawing/2014/main" xmlns="" id="{300E51F0-23B2-417B-83B9-787FE110EA5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7" name="Freeform 389">
              <a:extLst>
                <a:ext uri="{FF2B5EF4-FFF2-40B4-BE49-F238E27FC236}">
                  <a16:creationId xmlns:a16="http://schemas.microsoft.com/office/drawing/2014/main" xmlns="" id="{2B17BEC9-AEAF-46B1-9E3B-A032172C5E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Freeform 390">
              <a:extLst>
                <a:ext uri="{FF2B5EF4-FFF2-40B4-BE49-F238E27FC236}">
                  <a16:creationId xmlns:a16="http://schemas.microsoft.com/office/drawing/2014/main" xmlns="" id="{FB0426DE-EFCE-4EDB-8C58-16C1345DDCE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9" name="Freeform 391">
              <a:extLst>
                <a:ext uri="{FF2B5EF4-FFF2-40B4-BE49-F238E27FC236}">
                  <a16:creationId xmlns:a16="http://schemas.microsoft.com/office/drawing/2014/main" xmlns="" id="{13D6B6C1-FB8D-4BA4-AB12-6B55E3839D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0" name="Freeform 392">
              <a:extLst>
                <a:ext uri="{FF2B5EF4-FFF2-40B4-BE49-F238E27FC236}">
                  <a16:creationId xmlns:a16="http://schemas.microsoft.com/office/drawing/2014/main" xmlns="" id="{2AB1B311-57A3-45CF-9369-10203CDCCF9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Freeform 393">
              <a:extLst>
                <a:ext uri="{FF2B5EF4-FFF2-40B4-BE49-F238E27FC236}">
                  <a16:creationId xmlns:a16="http://schemas.microsoft.com/office/drawing/2014/main" xmlns="" id="{FEEF7B16-385B-42DF-BCB5-4BFE8F80AAC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2" name="Freeform 394">
              <a:extLst>
                <a:ext uri="{FF2B5EF4-FFF2-40B4-BE49-F238E27FC236}">
                  <a16:creationId xmlns:a16="http://schemas.microsoft.com/office/drawing/2014/main" xmlns="" id="{BFB4F19A-3E3A-400E-8AD9-6D99CC02CE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Freeform 395">
              <a:extLst>
                <a:ext uri="{FF2B5EF4-FFF2-40B4-BE49-F238E27FC236}">
                  <a16:creationId xmlns:a16="http://schemas.microsoft.com/office/drawing/2014/main" xmlns="" id="{9BF0667B-017C-4DC3-BB3E-5D9299586C4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4" name="Freeform 396">
              <a:extLst>
                <a:ext uri="{FF2B5EF4-FFF2-40B4-BE49-F238E27FC236}">
                  <a16:creationId xmlns:a16="http://schemas.microsoft.com/office/drawing/2014/main" xmlns="" id="{DCAB233A-BC7F-4F78-8BC3-66479DED17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5" name="Freeform 397">
              <a:extLst>
                <a:ext uri="{FF2B5EF4-FFF2-40B4-BE49-F238E27FC236}">
                  <a16:creationId xmlns:a16="http://schemas.microsoft.com/office/drawing/2014/main" xmlns="" id="{2789D9E8-FE59-4E80-AAF0-0AD93D19150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6" name="Freeform 398">
              <a:extLst>
                <a:ext uri="{FF2B5EF4-FFF2-40B4-BE49-F238E27FC236}">
                  <a16:creationId xmlns:a16="http://schemas.microsoft.com/office/drawing/2014/main" xmlns="" id="{C9D79EBF-C9E5-429F-9712-EB07065F1D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7" name="Freeform 399">
              <a:extLst>
                <a:ext uri="{FF2B5EF4-FFF2-40B4-BE49-F238E27FC236}">
                  <a16:creationId xmlns:a16="http://schemas.microsoft.com/office/drawing/2014/main" xmlns="" id="{A4D22C82-64A7-4B6B-8C1E-77F6D4E7A27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8" name="Freeform 400">
              <a:extLst>
                <a:ext uri="{FF2B5EF4-FFF2-40B4-BE49-F238E27FC236}">
                  <a16:creationId xmlns:a16="http://schemas.microsoft.com/office/drawing/2014/main" xmlns="" id="{6269F505-1E4D-4966-83BD-E536A59F12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9" name="Freeform 401">
              <a:extLst>
                <a:ext uri="{FF2B5EF4-FFF2-40B4-BE49-F238E27FC236}">
                  <a16:creationId xmlns:a16="http://schemas.microsoft.com/office/drawing/2014/main" xmlns="" id="{D97AE68A-D23F-45D7-9142-09DEF2485D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0" name="Freeform 402">
              <a:extLst>
                <a:ext uri="{FF2B5EF4-FFF2-40B4-BE49-F238E27FC236}">
                  <a16:creationId xmlns:a16="http://schemas.microsoft.com/office/drawing/2014/main" xmlns="" id="{E2CC6189-62A6-4832-B1DA-415EDC2F7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1" name="Freeform 403">
              <a:extLst>
                <a:ext uri="{FF2B5EF4-FFF2-40B4-BE49-F238E27FC236}">
                  <a16:creationId xmlns:a16="http://schemas.microsoft.com/office/drawing/2014/main" xmlns="" id="{BE43AFAF-056E-4FD5-B55C-F2C3327ACEB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2" name="Freeform 404">
              <a:extLst>
                <a:ext uri="{FF2B5EF4-FFF2-40B4-BE49-F238E27FC236}">
                  <a16:creationId xmlns:a16="http://schemas.microsoft.com/office/drawing/2014/main" xmlns="" id="{893E0D64-69FF-4BA7-B978-E96299A93BB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3" name="Freeform 405">
              <a:extLst>
                <a:ext uri="{FF2B5EF4-FFF2-40B4-BE49-F238E27FC236}">
                  <a16:creationId xmlns:a16="http://schemas.microsoft.com/office/drawing/2014/main" xmlns="" id="{7ACE2649-A7B4-4210-B7C7-D50CC6B2BFD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4" name="Freeform 406">
              <a:extLst>
                <a:ext uri="{FF2B5EF4-FFF2-40B4-BE49-F238E27FC236}">
                  <a16:creationId xmlns:a16="http://schemas.microsoft.com/office/drawing/2014/main" xmlns="" id="{9ADE2885-686F-4EE1-995A-22EAA9DF35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5" name="Freeform 407">
              <a:extLst>
                <a:ext uri="{FF2B5EF4-FFF2-40B4-BE49-F238E27FC236}">
                  <a16:creationId xmlns:a16="http://schemas.microsoft.com/office/drawing/2014/main" xmlns="" id="{15E357A7-EBFC-4F60-8CF8-20D9A297D2C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6" name="Freeform 408">
              <a:extLst>
                <a:ext uri="{FF2B5EF4-FFF2-40B4-BE49-F238E27FC236}">
                  <a16:creationId xmlns:a16="http://schemas.microsoft.com/office/drawing/2014/main" xmlns="" id="{518BD76D-38DF-4A6E-8EEC-EA73027990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7" name="Freeform 409">
              <a:extLst>
                <a:ext uri="{FF2B5EF4-FFF2-40B4-BE49-F238E27FC236}">
                  <a16:creationId xmlns:a16="http://schemas.microsoft.com/office/drawing/2014/main" xmlns="" id="{E7B612AC-B621-4D9A-8748-DFE273AABD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8" name="Freeform 410">
              <a:extLst>
                <a:ext uri="{FF2B5EF4-FFF2-40B4-BE49-F238E27FC236}">
                  <a16:creationId xmlns:a16="http://schemas.microsoft.com/office/drawing/2014/main" xmlns="" id="{FDE29E13-D2E4-4169-B19D-5998594E55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9" name="Freeform 411">
              <a:extLst>
                <a:ext uri="{FF2B5EF4-FFF2-40B4-BE49-F238E27FC236}">
                  <a16:creationId xmlns:a16="http://schemas.microsoft.com/office/drawing/2014/main" xmlns="" id="{B6CCC60F-F7E6-45E5-AD5E-746B8B7B8D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0" name="Freeform 412">
              <a:extLst>
                <a:ext uri="{FF2B5EF4-FFF2-40B4-BE49-F238E27FC236}">
                  <a16:creationId xmlns:a16="http://schemas.microsoft.com/office/drawing/2014/main" xmlns="" id="{2B5ED42B-CC6B-4C9C-8EF2-75D49BB98A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1" name="Freeform 413">
              <a:extLst>
                <a:ext uri="{FF2B5EF4-FFF2-40B4-BE49-F238E27FC236}">
                  <a16:creationId xmlns:a16="http://schemas.microsoft.com/office/drawing/2014/main" xmlns="" id="{22E66A6A-BF5F-49AA-920D-3731FA4EF2E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2" name="Freeform 414">
              <a:extLst>
                <a:ext uri="{FF2B5EF4-FFF2-40B4-BE49-F238E27FC236}">
                  <a16:creationId xmlns:a16="http://schemas.microsoft.com/office/drawing/2014/main" xmlns="" id="{7A054A81-8A31-4333-9DC4-608F0B1F80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3" name="Freeform 415">
              <a:extLst>
                <a:ext uri="{FF2B5EF4-FFF2-40B4-BE49-F238E27FC236}">
                  <a16:creationId xmlns:a16="http://schemas.microsoft.com/office/drawing/2014/main" xmlns="" id="{19395E54-0F27-405C-ABF8-2E176B1CC4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4" name="Freeform 416">
              <a:extLst>
                <a:ext uri="{FF2B5EF4-FFF2-40B4-BE49-F238E27FC236}">
                  <a16:creationId xmlns:a16="http://schemas.microsoft.com/office/drawing/2014/main" xmlns="" id="{5E50BA0C-A13C-4000-BEFA-809A217AED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5" name="Freeform 417">
              <a:extLst>
                <a:ext uri="{FF2B5EF4-FFF2-40B4-BE49-F238E27FC236}">
                  <a16:creationId xmlns:a16="http://schemas.microsoft.com/office/drawing/2014/main" xmlns="" id="{1815F60C-CDD4-4115-ABF3-7507B1D0F7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6" name="Freeform 418">
              <a:extLst>
                <a:ext uri="{FF2B5EF4-FFF2-40B4-BE49-F238E27FC236}">
                  <a16:creationId xmlns:a16="http://schemas.microsoft.com/office/drawing/2014/main" xmlns="" id="{4F6213D4-7417-4B1B-9027-A7E9E03C3C8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7" name="Freeform 419">
              <a:extLst>
                <a:ext uri="{FF2B5EF4-FFF2-40B4-BE49-F238E27FC236}">
                  <a16:creationId xmlns:a16="http://schemas.microsoft.com/office/drawing/2014/main" xmlns="" id="{FBAF833D-A5BF-4F68-9B8B-7BCADAF0A7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8" name="Freeform 420">
              <a:extLst>
                <a:ext uri="{FF2B5EF4-FFF2-40B4-BE49-F238E27FC236}">
                  <a16:creationId xmlns:a16="http://schemas.microsoft.com/office/drawing/2014/main" xmlns="" id="{4B735CE7-85CE-4392-9A12-030E609F92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9" name="Freeform 421">
              <a:extLst>
                <a:ext uri="{FF2B5EF4-FFF2-40B4-BE49-F238E27FC236}">
                  <a16:creationId xmlns:a16="http://schemas.microsoft.com/office/drawing/2014/main" xmlns="" id="{0569C473-059C-476D-B085-A36DF9BA687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0" name="Freeform 422">
              <a:extLst>
                <a:ext uri="{FF2B5EF4-FFF2-40B4-BE49-F238E27FC236}">
                  <a16:creationId xmlns:a16="http://schemas.microsoft.com/office/drawing/2014/main" xmlns="" id="{7432768A-F5F2-4590-AE4C-5E3F1A13E8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1" name="Freeform 423">
              <a:extLst>
                <a:ext uri="{FF2B5EF4-FFF2-40B4-BE49-F238E27FC236}">
                  <a16:creationId xmlns:a16="http://schemas.microsoft.com/office/drawing/2014/main" xmlns="" id="{7E84A928-D45C-40B2-881C-E038A36602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2" name="Freeform 424">
              <a:extLst>
                <a:ext uri="{FF2B5EF4-FFF2-40B4-BE49-F238E27FC236}">
                  <a16:creationId xmlns:a16="http://schemas.microsoft.com/office/drawing/2014/main" xmlns="" id="{76F61581-0832-4815-8D9E-6AD40D316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Freeform 425">
              <a:extLst>
                <a:ext uri="{FF2B5EF4-FFF2-40B4-BE49-F238E27FC236}">
                  <a16:creationId xmlns:a16="http://schemas.microsoft.com/office/drawing/2014/main" xmlns="" id="{997DD310-BC41-4BAB-B453-7485105994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4" name="Freeform 426">
              <a:extLst>
                <a:ext uri="{FF2B5EF4-FFF2-40B4-BE49-F238E27FC236}">
                  <a16:creationId xmlns:a16="http://schemas.microsoft.com/office/drawing/2014/main" xmlns="" id="{5A229DF0-B662-4908-B706-5F948DB17D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5" name="Freeform 427">
              <a:extLst>
                <a:ext uri="{FF2B5EF4-FFF2-40B4-BE49-F238E27FC236}">
                  <a16:creationId xmlns:a16="http://schemas.microsoft.com/office/drawing/2014/main" xmlns="" id="{5A28E541-3ED3-48DE-BB52-79DBCD2AF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6" name="Freeform 428">
              <a:extLst>
                <a:ext uri="{FF2B5EF4-FFF2-40B4-BE49-F238E27FC236}">
                  <a16:creationId xmlns:a16="http://schemas.microsoft.com/office/drawing/2014/main" xmlns="" id="{BD4723A8-6A85-4A48-A0DB-595F0DC33C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7" name="Freeform 429">
              <a:extLst>
                <a:ext uri="{FF2B5EF4-FFF2-40B4-BE49-F238E27FC236}">
                  <a16:creationId xmlns:a16="http://schemas.microsoft.com/office/drawing/2014/main" xmlns="" id="{CC994C04-525B-4949-90EC-27EE7B5F97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8" name="Freeform 430">
              <a:extLst>
                <a:ext uri="{FF2B5EF4-FFF2-40B4-BE49-F238E27FC236}">
                  <a16:creationId xmlns:a16="http://schemas.microsoft.com/office/drawing/2014/main" xmlns="" id="{D60BE861-FC6A-4BAD-B80F-A075B0E20D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9" name="Freeform 431">
              <a:extLst>
                <a:ext uri="{FF2B5EF4-FFF2-40B4-BE49-F238E27FC236}">
                  <a16:creationId xmlns:a16="http://schemas.microsoft.com/office/drawing/2014/main" xmlns="" id="{E9749822-43D4-47C4-BC59-0790605171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0" name="Freeform 432">
              <a:extLst>
                <a:ext uri="{FF2B5EF4-FFF2-40B4-BE49-F238E27FC236}">
                  <a16:creationId xmlns:a16="http://schemas.microsoft.com/office/drawing/2014/main" xmlns="" id="{78D30781-5BD8-4FE7-8C2D-0C1A9AEEA4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1" name="Freeform 433">
              <a:extLst>
                <a:ext uri="{FF2B5EF4-FFF2-40B4-BE49-F238E27FC236}">
                  <a16:creationId xmlns:a16="http://schemas.microsoft.com/office/drawing/2014/main" xmlns="" id="{9A031CEA-4CBE-4F42-A6B4-C42500D6B3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2" name="Freeform 434">
              <a:extLst>
                <a:ext uri="{FF2B5EF4-FFF2-40B4-BE49-F238E27FC236}">
                  <a16:creationId xmlns:a16="http://schemas.microsoft.com/office/drawing/2014/main" xmlns="" id="{573CEB76-3BEE-45F7-AC0D-E18B9520B9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3" name="Freeform 435">
              <a:extLst>
                <a:ext uri="{FF2B5EF4-FFF2-40B4-BE49-F238E27FC236}">
                  <a16:creationId xmlns:a16="http://schemas.microsoft.com/office/drawing/2014/main" xmlns="" id="{F526C663-4834-4413-A876-DA6C3149A12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4" name="Freeform 436">
              <a:extLst>
                <a:ext uri="{FF2B5EF4-FFF2-40B4-BE49-F238E27FC236}">
                  <a16:creationId xmlns:a16="http://schemas.microsoft.com/office/drawing/2014/main" xmlns="" id="{F8EC9A7E-A19B-4467-8413-BCB1D183CB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5" name="Freeform 437">
              <a:extLst>
                <a:ext uri="{FF2B5EF4-FFF2-40B4-BE49-F238E27FC236}">
                  <a16:creationId xmlns:a16="http://schemas.microsoft.com/office/drawing/2014/main" xmlns="" id="{B0BBC0A4-1795-4A63-AB0F-380FFCE4930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6" name="Freeform 438">
              <a:extLst>
                <a:ext uri="{FF2B5EF4-FFF2-40B4-BE49-F238E27FC236}">
                  <a16:creationId xmlns:a16="http://schemas.microsoft.com/office/drawing/2014/main" xmlns="" id="{593B7ACC-3F1F-4CF8-B076-056CC680AD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7" name="Freeform 439">
              <a:extLst>
                <a:ext uri="{FF2B5EF4-FFF2-40B4-BE49-F238E27FC236}">
                  <a16:creationId xmlns:a16="http://schemas.microsoft.com/office/drawing/2014/main" xmlns="" id="{C6DE4D54-D64D-4149-BE28-F283FAFEC0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8" name="Freeform 440">
              <a:extLst>
                <a:ext uri="{FF2B5EF4-FFF2-40B4-BE49-F238E27FC236}">
                  <a16:creationId xmlns:a16="http://schemas.microsoft.com/office/drawing/2014/main" xmlns="" id="{4D8D86EA-6C2C-49A2-9797-096887F374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9" name="Freeform 441">
              <a:extLst>
                <a:ext uri="{FF2B5EF4-FFF2-40B4-BE49-F238E27FC236}">
                  <a16:creationId xmlns:a16="http://schemas.microsoft.com/office/drawing/2014/main" xmlns="" id="{12F74482-61DA-4C15-BE60-6AD306A5E5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0" name="Freeform 442">
              <a:extLst>
                <a:ext uri="{FF2B5EF4-FFF2-40B4-BE49-F238E27FC236}">
                  <a16:creationId xmlns:a16="http://schemas.microsoft.com/office/drawing/2014/main" xmlns="" id="{79BE059A-77BF-4112-A686-00EACD99E4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1" name="Freeform 443">
              <a:extLst>
                <a:ext uri="{FF2B5EF4-FFF2-40B4-BE49-F238E27FC236}">
                  <a16:creationId xmlns:a16="http://schemas.microsoft.com/office/drawing/2014/main" xmlns="" id="{0DEB52E7-175F-4A46-940D-7461A2BFE7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2" name="Freeform 444">
              <a:extLst>
                <a:ext uri="{FF2B5EF4-FFF2-40B4-BE49-F238E27FC236}">
                  <a16:creationId xmlns:a16="http://schemas.microsoft.com/office/drawing/2014/main" xmlns="" id="{EE96CA21-526F-492C-B994-478F378D8E1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3" name="Freeform 445">
              <a:extLst>
                <a:ext uri="{FF2B5EF4-FFF2-40B4-BE49-F238E27FC236}">
                  <a16:creationId xmlns:a16="http://schemas.microsoft.com/office/drawing/2014/main" xmlns="" id="{FFCAC487-D0AC-4C6B-A87F-F5FED84CBA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4" name="Freeform 446">
              <a:extLst>
                <a:ext uri="{FF2B5EF4-FFF2-40B4-BE49-F238E27FC236}">
                  <a16:creationId xmlns:a16="http://schemas.microsoft.com/office/drawing/2014/main" xmlns="" id="{D187EBD0-5E69-44E6-8334-EB7B9FC0C1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5" name="Freeform 447">
              <a:extLst>
                <a:ext uri="{FF2B5EF4-FFF2-40B4-BE49-F238E27FC236}">
                  <a16:creationId xmlns:a16="http://schemas.microsoft.com/office/drawing/2014/main" xmlns="" id="{C82F263F-AA40-4ED9-B7C0-48F21527D3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6" name="Freeform 448">
              <a:extLst>
                <a:ext uri="{FF2B5EF4-FFF2-40B4-BE49-F238E27FC236}">
                  <a16:creationId xmlns:a16="http://schemas.microsoft.com/office/drawing/2014/main" xmlns="" id="{65DF90C7-7DBB-473D-A51C-F23D070F3F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7" name="Freeform 449">
              <a:extLst>
                <a:ext uri="{FF2B5EF4-FFF2-40B4-BE49-F238E27FC236}">
                  <a16:creationId xmlns:a16="http://schemas.microsoft.com/office/drawing/2014/main" xmlns="" id="{F6C65AEB-E5FA-4215-9148-576430C7EA1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8" name="Freeform 450">
              <a:extLst>
                <a:ext uri="{FF2B5EF4-FFF2-40B4-BE49-F238E27FC236}">
                  <a16:creationId xmlns:a16="http://schemas.microsoft.com/office/drawing/2014/main" xmlns="" id="{9F2CF09A-BE94-4BF0-9BC4-4C523FA225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9" name="Freeform 451">
              <a:extLst>
                <a:ext uri="{FF2B5EF4-FFF2-40B4-BE49-F238E27FC236}">
                  <a16:creationId xmlns:a16="http://schemas.microsoft.com/office/drawing/2014/main" xmlns="" id="{63BE17E8-76A5-4EB3-BF64-3DF5561617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0" name="Freeform 452">
              <a:extLst>
                <a:ext uri="{FF2B5EF4-FFF2-40B4-BE49-F238E27FC236}">
                  <a16:creationId xmlns:a16="http://schemas.microsoft.com/office/drawing/2014/main" xmlns="" id="{1CE3C903-1781-4B7C-9232-15851FADB0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1" name="Freeform 453">
              <a:extLst>
                <a:ext uri="{FF2B5EF4-FFF2-40B4-BE49-F238E27FC236}">
                  <a16:creationId xmlns:a16="http://schemas.microsoft.com/office/drawing/2014/main" xmlns="" id="{40D1FFE4-DF15-48A4-A0FF-74789034E6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2" name="Freeform 454">
              <a:extLst>
                <a:ext uri="{FF2B5EF4-FFF2-40B4-BE49-F238E27FC236}">
                  <a16:creationId xmlns:a16="http://schemas.microsoft.com/office/drawing/2014/main" xmlns="" id="{3CC1F2D6-07FB-4BF6-B4C5-63D50A08C58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3" name="Freeform 455">
              <a:extLst>
                <a:ext uri="{FF2B5EF4-FFF2-40B4-BE49-F238E27FC236}">
                  <a16:creationId xmlns:a16="http://schemas.microsoft.com/office/drawing/2014/main" xmlns="" id="{AE3B1D01-CDE8-4372-B249-56B2A658563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4" name="Freeform 456">
              <a:extLst>
                <a:ext uri="{FF2B5EF4-FFF2-40B4-BE49-F238E27FC236}">
                  <a16:creationId xmlns:a16="http://schemas.microsoft.com/office/drawing/2014/main" xmlns="" id="{456EB77B-A7D2-45D9-B76D-B70468F4477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5" name="Freeform 457">
              <a:extLst>
                <a:ext uri="{FF2B5EF4-FFF2-40B4-BE49-F238E27FC236}">
                  <a16:creationId xmlns:a16="http://schemas.microsoft.com/office/drawing/2014/main" xmlns="" id="{A4A4D595-D8AB-4E7F-AE99-5E9558E3B1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6" name="Freeform 458">
              <a:extLst>
                <a:ext uri="{FF2B5EF4-FFF2-40B4-BE49-F238E27FC236}">
                  <a16:creationId xmlns:a16="http://schemas.microsoft.com/office/drawing/2014/main" xmlns="" id="{2186A80D-B788-4B68-859F-11F99ABC03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7" name="Freeform 459">
              <a:extLst>
                <a:ext uri="{FF2B5EF4-FFF2-40B4-BE49-F238E27FC236}">
                  <a16:creationId xmlns:a16="http://schemas.microsoft.com/office/drawing/2014/main" xmlns="" id="{F2FFD6AE-D4C3-46B7-886D-4FF7E93EB05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8" name="Freeform 460">
              <a:extLst>
                <a:ext uri="{FF2B5EF4-FFF2-40B4-BE49-F238E27FC236}">
                  <a16:creationId xmlns:a16="http://schemas.microsoft.com/office/drawing/2014/main" xmlns="" id="{3F4E8972-A960-44E2-A4AE-5BB34F589A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9" name="Freeform 461">
              <a:extLst>
                <a:ext uri="{FF2B5EF4-FFF2-40B4-BE49-F238E27FC236}">
                  <a16:creationId xmlns:a16="http://schemas.microsoft.com/office/drawing/2014/main" xmlns="" id="{A986F902-4D96-4FF9-925C-202FA521E72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0" name="Freeform 462">
              <a:extLst>
                <a:ext uri="{FF2B5EF4-FFF2-40B4-BE49-F238E27FC236}">
                  <a16:creationId xmlns:a16="http://schemas.microsoft.com/office/drawing/2014/main" xmlns="" id="{30740B11-E0E7-4414-BC84-4E85BCCD23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1" name="Freeform 463">
              <a:extLst>
                <a:ext uri="{FF2B5EF4-FFF2-40B4-BE49-F238E27FC236}">
                  <a16:creationId xmlns:a16="http://schemas.microsoft.com/office/drawing/2014/main" xmlns="" id="{6AFD65E4-CA37-4017-B62D-BAB8C442BC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2" name="Freeform 464">
              <a:extLst>
                <a:ext uri="{FF2B5EF4-FFF2-40B4-BE49-F238E27FC236}">
                  <a16:creationId xmlns:a16="http://schemas.microsoft.com/office/drawing/2014/main" xmlns="" id="{EE92F530-FCD2-4B1E-8ED1-25053ADF5C6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3" name="Freeform 465">
              <a:extLst>
                <a:ext uri="{FF2B5EF4-FFF2-40B4-BE49-F238E27FC236}">
                  <a16:creationId xmlns:a16="http://schemas.microsoft.com/office/drawing/2014/main" xmlns="" id="{341AEFD1-287F-4947-910F-D790F640D4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4" name="Freeform 466">
              <a:extLst>
                <a:ext uri="{FF2B5EF4-FFF2-40B4-BE49-F238E27FC236}">
                  <a16:creationId xmlns:a16="http://schemas.microsoft.com/office/drawing/2014/main" xmlns="" id="{68BC8B33-E074-406E-802C-8893DA6CBA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5" name="Freeform 467">
              <a:extLst>
                <a:ext uri="{FF2B5EF4-FFF2-40B4-BE49-F238E27FC236}">
                  <a16:creationId xmlns:a16="http://schemas.microsoft.com/office/drawing/2014/main" xmlns="" id="{1FB3B175-A2B7-4FB4-84F1-22CFC4558A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6" name="Freeform 468">
              <a:extLst>
                <a:ext uri="{FF2B5EF4-FFF2-40B4-BE49-F238E27FC236}">
                  <a16:creationId xmlns:a16="http://schemas.microsoft.com/office/drawing/2014/main" xmlns="" id="{2D0433B3-BCFD-46F4-BE57-E36F85E80D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7" name="Freeform 469">
              <a:extLst>
                <a:ext uri="{FF2B5EF4-FFF2-40B4-BE49-F238E27FC236}">
                  <a16:creationId xmlns:a16="http://schemas.microsoft.com/office/drawing/2014/main" xmlns="" id="{D87EB15A-7470-4B16-AEEA-F4072951F4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8" name="Freeform 470">
              <a:extLst>
                <a:ext uri="{FF2B5EF4-FFF2-40B4-BE49-F238E27FC236}">
                  <a16:creationId xmlns:a16="http://schemas.microsoft.com/office/drawing/2014/main" xmlns="" id="{56E9A9E0-883D-4034-A9E2-8738FFB2A0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9" name="Freeform 471">
              <a:extLst>
                <a:ext uri="{FF2B5EF4-FFF2-40B4-BE49-F238E27FC236}">
                  <a16:creationId xmlns:a16="http://schemas.microsoft.com/office/drawing/2014/main" xmlns="" id="{D10E1B75-AE98-4BAB-9EFC-6F07C9D594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0" name="Freeform 472">
              <a:extLst>
                <a:ext uri="{FF2B5EF4-FFF2-40B4-BE49-F238E27FC236}">
                  <a16:creationId xmlns:a16="http://schemas.microsoft.com/office/drawing/2014/main" xmlns="" id="{3A53D7B8-EF37-4323-BB8D-B53632C468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1" name="Freeform 473">
              <a:extLst>
                <a:ext uri="{FF2B5EF4-FFF2-40B4-BE49-F238E27FC236}">
                  <a16:creationId xmlns:a16="http://schemas.microsoft.com/office/drawing/2014/main" xmlns="" id="{F29D20F7-AE15-4BE4-ACAE-20367F7632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2" name="Freeform 474">
              <a:extLst>
                <a:ext uri="{FF2B5EF4-FFF2-40B4-BE49-F238E27FC236}">
                  <a16:creationId xmlns:a16="http://schemas.microsoft.com/office/drawing/2014/main" xmlns="" id="{22CFCC90-18BA-466F-B9B9-DA0414D38B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3" name="Freeform 475">
              <a:extLst>
                <a:ext uri="{FF2B5EF4-FFF2-40B4-BE49-F238E27FC236}">
                  <a16:creationId xmlns:a16="http://schemas.microsoft.com/office/drawing/2014/main" xmlns="" id="{51D7564F-F83D-47D8-9E9B-8561F20276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4" name="Freeform 476">
              <a:extLst>
                <a:ext uri="{FF2B5EF4-FFF2-40B4-BE49-F238E27FC236}">
                  <a16:creationId xmlns:a16="http://schemas.microsoft.com/office/drawing/2014/main" xmlns="" id="{5CE0C0D4-C238-46E2-B675-2573E56106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5" name="Freeform 477">
              <a:extLst>
                <a:ext uri="{FF2B5EF4-FFF2-40B4-BE49-F238E27FC236}">
                  <a16:creationId xmlns:a16="http://schemas.microsoft.com/office/drawing/2014/main" xmlns="" id="{B05DB02C-41B2-4DF1-974B-71121D71EF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6" name="Freeform 478">
              <a:extLst>
                <a:ext uri="{FF2B5EF4-FFF2-40B4-BE49-F238E27FC236}">
                  <a16:creationId xmlns:a16="http://schemas.microsoft.com/office/drawing/2014/main" xmlns="" id="{39E75D53-74A1-4D9B-ABC9-DFBD3C6B96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7" name="Freeform 479">
              <a:extLst>
                <a:ext uri="{FF2B5EF4-FFF2-40B4-BE49-F238E27FC236}">
                  <a16:creationId xmlns:a16="http://schemas.microsoft.com/office/drawing/2014/main" xmlns="" id="{A9043154-6741-4DFA-BADB-0844E81C5B8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8" name="Freeform 480">
              <a:extLst>
                <a:ext uri="{FF2B5EF4-FFF2-40B4-BE49-F238E27FC236}">
                  <a16:creationId xmlns:a16="http://schemas.microsoft.com/office/drawing/2014/main" xmlns="" id="{53FCE276-C593-4C44-B489-A78338A6E1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9" name="Freeform 481">
              <a:extLst>
                <a:ext uri="{FF2B5EF4-FFF2-40B4-BE49-F238E27FC236}">
                  <a16:creationId xmlns:a16="http://schemas.microsoft.com/office/drawing/2014/main" xmlns="" id="{E48B7CB7-A3E9-4031-BDD5-971ECB9EC5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0" name="Freeform 482">
              <a:extLst>
                <a:ext uri="{FF2B5EF4-FFF2-40B4-BE49-F238E27FC236}">
                  <a16:creationId xmlns:a16="http://schemas.microsoft.com/office/drawing/2014/main" xmlns="" id="{4B7E1910-BCF6-4295-8B3A-4BAC50A69AA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1" name="Freeform 483">
              <a:extLst>
                <a:ext uri="{FF2B5EF4-FFF2-40B4-BE49-F238E27FC236}">
                  <a16:creationId xmlns:a16="http://schemas.microsoft.com/office/drawing/2014/main" xmlns="" id="{BCB90432-719E-47D2-9049-96E9515AD86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2" name="Freeform 484">
              <a:extLst>
                <a:ext uri="{FF2B5EF4-FFF2-40B4-BE49-F238E27FC236}">
                  <a16:creationId xmlns:a16="http://schemas.microsoft.com/office/drawing/2014/main" xmlns="" id="{1863EBB3-7596-4E39-AD4D-30AB9E42DA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3" name="Freeform 485">
              <a:extLst>
                <a:ext uri="{FF2B5EF4-FFF2-40B4-BE49-F238E27FC236}">
                  <a16:creationId xmlns:a16="http://schemas.microsoft.com/office/drawing/2014/main" xmlns="" id="{0C53A844-AF6B-4440-93E2-99269962C2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4" name="Freeform 486">
              <a:extLst>
                <a:ext uri="{FF2B5EF4-FFF2-40B4-BE49-F238E27FC236}">
                  <a16:creationId xmlns:a16="http://schemas.microsoft.com/office/drawing/2014/main" xmlns="" id="{F00C98D8-5A76-4630-95F0-333A45AB722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5" name="Freeform 487">
              <a:extLst>
                <a:ext uri="{FF2B5EF4-FFF2-40B4-BE49-F238E27FC236}">
                  <a16:creationId xmlns:a16="http://schemas.microsoft.com/office/drawing/2014/main" xmlns="" id="{C70EB8C1-E97A-4588-800E-A76DEB793D1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6" name="Freeform 488">
              <a:extLst>
                <a:ext uri="{FF2B5EF4-FFF2-40B4-BE49-F238E27FC236}">
                  <a16:creationId xmlns:a16="http://schemas.microsoft.com/office/drawing/2014/main" xmlns="" id="{8C77B4BB-5E25-44A8-AD1C-20FA46C039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7" name="Freeform 489">
              <a:extLst>
                <a:ext uri="{FF2B5EF4-FFF2-40B4-BE49-F238E27FC236}">
                  <a16:creationId xmlns:a16="http://schemas.microsoft.com/office/drawing/2014/main" xmlns="" id="{F1AEF0D3-D417-403C-9B5A-64C336230F8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8" name="Freeform 490">
              <a:extLst>
                <a:ext uri="{FF2B5EF4-FFF2-40B4-BE49-F238E27FC236}">
                  <a16:creationId xmlns:a16="http://schemas.microsoft.com/office/drawing/2014/main" xmlns="" id="{44D90CAB-40B4-4CBE-8E6B-60688064161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9" name="Freeform 491">
              <a:extLst>
                <a:ext uri="{FF2B5EF4-FFF2-40B4-BE49-F238E27FC236}">
                  <a16:creationId xmlns:a16="http://schemas.microsoft.com/office/drawing/2014/main" xmlns="" id="{69F735D0-F837-41DC-ADC9-5291B1E6E6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0" name="Freeform 492">
              <a:extLst>
                <a:ext uri="{FF2B5EF4-FFF2-40B4-BE49-F238E27FC236}">
                  <a16:creationId xmlns:a16="http://schemas.microsoft.com/office/drawing/2014/main" xmlns="" id="{B17657E6-294F-4E44-9565-D809ADC4C8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1" name="Freeform 493">
              <a:extLst>
                <a:ext uri="{FF2B5EF4-FFF2-40B4-BE49-F238E27FC236}">
                  <a16:creationId xmlns:a16="http://schemas.microsoft.com/office/drawing/2014/main" xmlns="" id="{3AFD1D2F-0DAA-4B91-A5AE-8E505FFB35E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2" name="Freeform 494">
              <a:extLst>
                <a:ext uri="{FF2B5EF4-FFF2-40B4-BE49-F238E27FC236}">
                  <a16:creationId xmlns:a16="http://schemas.microsoft.com/office/drawing/2014/main" xmlns="" id="{49E668F1-C498-44DB-8D7C-F8CCC767F7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3" name="Freeform 495">
              <a:extLst>
                <a:ext uri="{FF2B5EF4-FFF2-40B4-BE49-F238E27FC236}">
                  <a16:creationId xmlns:a16="http://schemas.microsoft.com/office/drawing/2014/main" xmlns="" id="{706AD0FC-9FD6-4B0C-8796-51284A340B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4" name="Freeform 496">
              <a:extLst>
                <a:ext uri="{FF2B5EF4-FFF2-40B4-BE49-F238E27FC236}">
                  <a16:creationId xmlns:a16="http://schemas.microsoft.com/office/drawing/2014/main" xmlns="" id="{B3104FD4-9ED9-4EE2-AA81-9FBAABF04A9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5" name="Freeform 497">
              <a:extLst>
                <a:ext uri="{FF2B5EF4-FFF2-40B4-BE49-F238E27FC236}">
                  <a16:creationId xmlns:a16="http://schemas.microsoft.com/office/drawing/2014/main" xmlns="" id="{C38C7BA6-B440-4E07-803A-8473F70F61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6" name="Freeform 498">
              <a:extLst>
                <a:ext uri="{FF2B5EF4-FFF2-40B4-BE49-F238E27FC236}">
                  <a16:creationId xmlns:a16="http://schemas.microsoft.com/office/drawing/2014/main" xmlns="" id="{B079C0A9-61A7-4641-9E34-93344914028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7" name="Freeform 499">
              <a:extLst>
                <a:ext uri="{FF2B5EF4-FFF2-40B4-BE49-F238E27FC236}">
                  <a16:creationId xmlns:a16="http://schemas.microsoft.com/office/drawing/2014/main" xmlns="" id="{118C0E8B-EF61-4ADE-8F1A-6E722C9922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8" name="Freeform 500">
              <a:extLst>
                <a:ext uri="{FF2B5EF4-FFF2-40B4-BE49-F238E27FC236}">
                  <a16:creationId xmlns:a16="http://schemas.microsoft.com/office/drawing/2014/main" xmlns="" id="{424DA291-98B8-4018-921A-67324D90D3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9" name="Freeform 501">
              <a:extLst>
                <a:ext uri="{FF2B5EF4-FFF2-40B4-BE49-F238E27FC236}">
                  <a16:creationId xmlns:a16="http://schemas.microsoft.com/office/drawing/2014/main" xmlns="" id="{82A29831-D865-4FFB-BA2F-4FF598537F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0" name="Freeform 502">
              <a:extLst>
                <a:ext uri="{FF2B5EF4-FFF2-40B4-BE49-F238E27FC236}">
                  <a16:creationId xmlns:a16="http://schemas.microsoft.com/office/drawing/2014/main" xmlns="" id="{AFC9C555-908F-4E2B-B981-EFB785B54D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1" name="Freeform 503">
              <a:extLst>
                <a:ext uri="{FF2B5EF4-FFF2-40B4-BE49-F238E27FC236}">
                  <a16:creationId xmlns:a16="http://schemas.microsoft.com/office/drawing/2014/main" xmlns="" id="{D24BAD77-E629-42F3-95DF-D5534862A36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2" name="Freeform 504">
              <a:extLst>
                <a:ext uri="{FF2B5EF4-FFF2-40B4-BE49-F238E27FC236}">
                  <a16:creationId xmlns:a16="http://schemas.microsoft.com/office/drawing/2014/main" xmlns="" id="{810A4EEB-EAF3-4D67-B16C-846913B2AE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3" name="Freeform 505">
              <a:extLst>
                <a:ext uri="{FF2B5EF4-FFF2-40B4-BE49-F238E27FC236}">
                  <a16:creationId xmlns:a16="http://schemas.microsoft.com/office/drawing/2014/main" xmlns="" id="{7407B758-F449-4396-A0F0-E6BD1647DC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4" name="Freeform 506">
              <a:extLst>
                <a:ext uri="{FF2B5EF4-FFF2-40B4-BE49-F238E27FC236}">
                  <a16:creationId xmlns:a16="http://schemas.microsoft.com/office/drawing/2014/main" xmlns="" id="{FB341CDD-498D-4E6F-BEEA-8265A49626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5" name="Freeform 507">
              <a:extLst>
                <a:ext uri="{FF2B5EF4-FFF2-40B4-BE49-F238E27FC236}">
                  <a16:creationId xmlns:a16="http://schemas.microsoft.com/office/drawing/2014/main" xmlns="" id="{BDE3E202-B238-407A-916D-51E11AE72F2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6" name="Freeform 508">
              <a:extLst>
                <a:ext uri="{FF2B5EF4-FFF2-40B4-BE49-F238E27FC236}">
                  <a16:creationId xmlns:a16="http://schemas.microsoft.com/office/drawing/2014/main" xmlns="" id="{E7A328C9-90AD-4E2F-BB55-C72DBCAACF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7" name="Freeform 509">
              <a:extLst>
                <a:ext uri="{FF2B5EF4-FFF2-40B4-BE49-F238E27FC236}">
                  <a16:creationId xmlns:a16="http://schemas.microsoft.com/office/drawing/2014/main" xmlns="" id="{36AF95D0-784D-4BE0-8D08-52BCF02B33B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8" name="Freeform 510">
              <a:extLst>
                <a:ext uri="{FF2B5EF4-FFF2-40B4-BE49-F238E27FC236}">
                  <a16:creationId xmlns:a16="http://schemas.microsoft.com/office/drawing/2014/main" xmlns="" id="{10CA52B3-116D-4345-A145-C317464ABEE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9" name="Freeform 511">
              <a:extLst>
                <a:ext uri="{FF2B5EF4-FFF2-40B4-BE49-F238E27FC236}">
                  <a16:creationId xmlns:a16="http://schemas.microsoft.com/office/drawing/2014/main" xmlns="" id="{2B03B41D-1B04-4C5E-9445-90E49E1B0C9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0" name="Freeform 512">
              <a:extLst>
                <a:ext uri="{FF2B5EF4-FFF2-40B4-BE49-F238E27FC236}">
                  <a16:creationId xmlns:a16="http://schemas.microsoft.com/office/drawing/2014/main" xmlns="" id="{D66D94BB-EE3E-4E34-B824-28A4AC22A3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1" name="Freeform 513">
              <a:extLst>
                <a:ext uri="{FF2B5EF4-FFF2-40B4-BE49-F238E27FC236}">
                  <a16:creationId xmlns:a16="http://schemas.microsoft.com/office/drawing/2014/main" xmlns="" id="{93A1F191-6D1C-4F36-93AD-81C2C2CE51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2" name="Freeform 514">
              <a:extLst>
                <a:ext uri="{FF2B5EF4-FFF2-40B4-BE49-F238E27FC236}">
                  <a16:creationId xmlns:a16="http://schemas.microsoft.com/office/drawing/2014/main" xmlns="" id="{370D50DB-7FFF-4CDA-BFDA-E408C3759E4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3" name="Freeform 515">
              <a:extLst>
                <a:ext uri="{FF2B5EF4-FFF2-40B4-BE49-F238E27FC236}">
                  <a16:creationId xmlns:a16="http://schemas.microsoft.com/office/drawing/2014/main" xmlns="" id="{58FBB112-F33B-44B9-9EF0-F6130CE95F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4" name="Freeform 516">
              <a:extLst>
                <a:ext uri="{FF2B5EF4-FFF2-40B4-BE49-F238E27FC236}">
                  <a16:creationId xmlns:a16="http://schemas.microsoft.com/office/drawing/2014/main" xmlns="" id="{0C80D277-5FE5-4737-B716-B42F8D9582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5" name="Freeform 517">
              <a:extLst>
                <a:ext uri="{FF2B5EF4-FFF2-40B4-BE49-F238E27FC236}">
                  <a16:creationId xmlns:a16="http://schemas.microsoft.com/office/drawing/2014/main" xmlns="" id="{2AA58A09-23B2-4F11-87FD-AC2039104A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6" name="Freeform 519">
              <a:extLst>
                <a:ext uri="{FF2B5EF4-FFF2-40B4-BE49-F238E27FC236}">
                  <a16:creationId xmlns:a16="http://schemas.microsoft.com/office/drawing/2014/main" xmlns="" id="{E815AA96-C6D3-4EB5-BB2B-E0F1228650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7" name="Freeform 520">
              <a:extLst>
                <a:ext uri="{FF2B5EF4-FFF2-40B4-BE49-F238E27FC236}">
                  <a16:creationId xmlns:a16="http://schemas.microsoft.com/office/drawing/2014/main" xmlns="" id="{22855314-6115-4DAB-8277-980116F8834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8" name="Freeform 521">
              <a:extLst>
                <a:ext uri="{FF2B5EF4-FFF2-40B4-BE49-F238E27FC236}">
                  <a16:creationId xmlns:a16="http://schemas.microsoft.com/office/drawing/2014/main" xmlns="" id="{29016085-0320-49AC-B5EB-7A10397BAC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9" name="Freeform 522">
              <a:extLst>
                <a:ext uri="{FF2B5EF4-FFF2-40B4-BE49-F238E27FC236}">
                  <a16:creationId xmlns:a16="http://schemas.microsoft.com/office/drawing/2014/main" xmlns="" id="{349D276A-365A-4806-8EB2-44AFFB2C3A9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0" name="Freeform 523">
              <a:extLst>
                <a:ext uri="{FF2B5EF4-FFF2-40B4-BE49-F238E27FC236}">
                  <a16:creationId xmlns:a16="http://schemas.microsoft.com/office/drawing/2014/main" xmlns="" id="{2CA45DFE-74F0-46C6-8B04-DD438DB7EC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1" name="Freeform 524">
              <a:extLst>
                <a:ext uri="{FF2B5EF4-FFF2-40B4-BE49-F238E27FC236}">
                  <a16:creationId xmlns:a16="http://schemas.microsoft.com/office/drawing/2014/main" xmlns="" id="{0EE24EFD-3173-46AC-935F-B058828C5DE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2" name="Freeform 525">
              <a:extLst>
                <a:ext uri="{FF2B5EF4-FFF2-40B4-BE49-F238E27FC236}">
                  <a16:creationId xmlns:a16="http://schemas.microsoft.com/office/drawing/2014/main" xmlns="" id="{927EEBD6-18B2-419F-83CC-E952503171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3" name="Freeform 526">
              <a:extLst>
                <a:ext uri="{FF2B5EF4-FFF2-40B4-BE49-F238E27FC236}">
                  <a16:creationId xmlns:a16="http://schemas.microsoft.com/office/drawing/2014/main" xmlns="" id="{DA9FBDD5-FD07-4632-BEF5-44274F3DB5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4" name="Freeform 527">
              <a:extLst>
                <a:ext uri="{FF2B5EF4-FFF2-40B4-BE49-F238E27FC236}">
                  <a16:creationId xmlns:a16="http://schemas.microsoft.com/office/drawing/2014/main" xmlns="" id="{CD153DCE-C26C-415F-86EE-A702B7049E6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5" name="Freeform 528">
              <a:extLst>
                <a:ext uri="{FF2B5EF4-FFF2-40B4-BE49-F238E27FC236}">
                  <a16:creationId xmlns:a16="http://schemas.microsoft.com/office/drawing/2014/main" xmlns="" id="{4B1896EC-0E7B-4208-AF54-D84F656844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6" name="Freeform 529">
              <a:extLst>
                <a:ext uri="{FF2B5EF4-FFF2-40B4-BE49-F238E27FC236}">
                  <a16:creationId xmlns:a16="http://schemas.microsoft.com/office/drawing/2014/main" xmlns="" id="{CFDD16A7-ED6A-412E-93FC-BDCD406BC6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7" name="Freeform 530">
              <a:extLst>
                <a:ext uri="{FF2B5EF4-FFF2-40B4-BE49-F238E27FC236}">
                  <a16:creationId xmlns:a16="http://schemas.microsoft.com/office/drawing/2014/main" xmlns="" id="{2035F261-7596-44A1-AEC8-A0953A02214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8" name="Freeform 532">
              <a:extLst>
                <a:ext uri="{FF2B5EF4-FFF2-40B4-BE49-F238E27FC236}">
                  <a16:creationId xmlns:a16="http://schemas.microsoft.com/office/drawing/2014/main" xmlns="" id="{8F14E203-9DEC-4556-BAA2-6D5ECD5B9E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9" name="Freeform 533">
              <a:extLst>
                <a:ext uri="{FF2B5EF4-FFF2-40B4-BE49-F238E27FC236}">
                  <a16:creationId xmlns:a16="http://schemas.microsoft.com/office/drawing/2014/main" xmlns="" id="{E0317342-E822-4045-9681-C6ABBABCCC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0" name="Freeform 534">
              <a:extLst>
                <a:ext uri="{FF2B5EF4-FFF2-40B4-BE49-F238E27FC236}">
                  <a16:creationId xmlns:a16="http://schemas.microsoft.com/office/drawing/2014/main" xmlns="" id="{E36F9091-CF77-4634-ABCE-E89B1835F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1" name="Freeform 535">
              <a:extLst>
                <a:ext uri="{FF2B5EF4-FFF2-40B4-BE49-F238E27FC236}">
                  <a16:creationId xmlns:a16="http://schemas.microsoft.com/office/drawing/2014/main" xmlns="" id="{3CFEB51F-6C30-4806-AAA7-7677F2A62A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2" name="Freeform 536">
              <a:extLst>
                <a:ext uri="{FF2B5EF4-FFF2-40B4-BE49-F238E27FC236}">
                  <a16:creationId xmlns:a16="http://schemas.microsoft.com/office/drawing/2014/main" xmlns="" id="{A7D150AC-4C63-4A57-8C88-2FA57226364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3" name="Freeform 537">
              <a:extLst>
                <a:ext uri="{FF2B5EF4-FFF2-40B4-BE49-F238E27FC236}">
                  <a16:creationId xmlns:a16="http://schemas.microsoft.com/office/drawing/2014/main" xmlns="" id="{ED1EEA4E-28A0-4F68-BF85-8AEA6CFF1C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4" name="Freeform 538">
              <a:extLst>
                <a:ext uri="{FF2B5EF4-FFF2-40B4-BE49-F238E27FC236}">
                  <a16:creationId xmlns:a16="http://schemas.microsoft.com/office/drawing/2014/main" xmlns="" id="{75A57849-7192-49FD-8002-D9C0578708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5" name="Freeform 539">
              <a:extLst>
                <a:ext uri="{FF2B5EF4-FFF2-40B4-BE49-F238E27FC236}">
                  <a16:creationId xmlns:a16="http://schemas.microsoft.com/office/drawing/2014/main" xmlns="" id="{D08837D9-1F6B-4CEE-B014-6A765CC3E4D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6" name="Freeform 540">
              <a:extLst>
                <a:ext uri="{FF2B5EF4-FFF2-40B4-BE49-F238E27FC236}">
                  <a16:creationId xmlns:a16="http://schemas.microsoft.com/office/drawing/2014/main" xmlns="" id="{5FD29075-85B0-42CD-AA8A-DB581D5285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7" name="Freeform 541">
              <a:extLst>
                <a:ext uri="{FF2B5EF4-FFF2-40B4-BE49-F238E27FC236}">
                  <a16:creationId xmlns:a16="http://schemas.microsoft.com/office/drawing/2014/main" xmlns="" id="{CD2D2DF3-F077-4CB4-9F39-58DE5AD509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8" name="Freeform 542">
              <a:extLst>
                <a:ext uri="{FF2B5EF4-FFF2-40B4-BE49-F238E27FC236}">
                  <a16:creationId xmlns:a16="http://schemas.microsoft.com/office/drawing/2014/main" xmlns="" id="{DB87EB97-D393-4109-849C-8E5E206D4E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9" name="Freeform 543">
              <a:extLst>
                <a:ext uri="{FF2B5EF4-FFF2-40B4-BE49-F238E27FC236}">
                  <a16:creationId xmlns:a16="http://schemas.microsoft.com/office/drawing/2014/main" xmlns="" id="{08E47EE1-27EC-4A68-B0FF-4CB910A1CD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0" name="Freeform 544">
              <a:extLst>
                <a:ext uri="{FF2B5EF4-FFF2-40B4-BE49-F238E27FC236}">
                  <a16:creationId xmlns:a16="http://schemas.microsoft.com/office/drawing/2014/main" xmlns="" id="{378BB8DB-0279-4B96-9B77-B319FF4C0E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1" name="Freeform 545">
              <a:extLst>
                <a:ext uri="{FF2B5EF4-FFF2-40B4-BE49-F238E27FC236}">
                  <a16:creationId xmlns:a16="http://schemas.microsoft.com/office/drawing/2014/main" xmlns="" id="{9AAC30BD-D217-48D2-945F-5125040DAF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2" name="Freeform 546">
              <a:extLst>
                <a:ext uri="{FF2B5EF4-FFF2-40B4-BE49-F238E27FC236}">
                  <a16:creationId xmlns:a16="http://schemas.microsoft.com/office/drawing/2014/main" xmlns="" id="{50B13890-4CBC-425C-A6AD-8DF5F92AA5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3" name="Freeform 547">
              <a:extLst>
                <a:ext uri="{FF2B5EF4-FFF2-40B4-BE49-F238E27FC236}">
                  <a16:creationId xmlns:a16="http://schemas.microsoft.com/office/drawing/2014/main" xmlns="" id="{02757EA7-0673-4676-BD5B-982610A82E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4" name="Freeform 548">
              <a:extLst>
                <a:ext uri="{FF2B5EF4-FFF2-40B4-BE49-F238E27FC236}">
                  <a16:creationId xmlns:a16="http://schemas.microsoft.com/office/drawing/2014/main" xmlns="" id="{15365569-6C2D-4EFB-83DC-2D841BC4BB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5" name="Freeform 549">
              <a:extLst>
                <a:ext uri="{FF2B5EF4-FFF2-40B4-BE49-F238E27FC236}">
                  <a16:creationId xmlns:a16="http://schemas.microsoft.com/office/drawing/2014/main" xmlns="" id="{42870939-93B5-4CA0-9BA3-31A6A85A053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6" name="Freeform 550">
              <a:extLst>
                <a:ext uri="{FF2B5EF4-FFF2-40B4-BE49-F238E27FC236}">
                  <a16:creationId xmlns:a16="http://schemas.microsoft.com/office/drawing/2014/main" xmlns="" id="{AAED3C60-6461-48D7-B5CF-3E2BD12C5B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7" name="Freeform 551">
              <a:extLst>
                <a:ext uri="{FF2B5EF4-FFF2-40B4-BE49-F238E27FC236}">
                  <a16:creationId xmlns:a16="http://schemas.microsoft.com/office/drawing/2014/main" xmlns="" id="{21FE9945-ABAB-4C7C-9C8F-8E18B8EC93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8" name="Freeform 552">
              <a:extLst>
                <a:ext uri="{FF2B5EF4-FFF2-40B4-BE49-F238E27FC236}">
                  <a16:creationId xmlns:a16="http://schemas.microsoft.com/office/drawing/2014/main" xmlns="" id="{28D7FFF9-4F7A-4393-8236-FB834B9B9E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9" name="Freeform 553">
              <a:extLst>
                <a:ext uri="{FF2B5EF4-FFF2-40B4-BE49-F238E27FC236}">
                  <a16:creationId xmlns:a16="http://schemas.microsoft.com/office/drawing/2014/main" xmlns="" id="{D4DE552C-CAF9-42A1-9B11-24B73E4FEE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0" name="Freeform 554">
              <a:extLst>
                <a:ext uri="{FF2B5EF4-FFF2-40B4-BE49-F238E27FC236}">
                  <a16:creationId xmlns:a16="http://schemas.microsoft.com/office/drawing/2014/main" xmlns="" id="{42344BBD-4C4F-4C6D-B21B-513204D8DF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1" name="Freeform 555">
              <a:extLst>
                <a:ext uri="{FF2B5EF4-FFF2-40B4-BE49-F238E27FC236}">
                  <a16:creationId xmlns:a16="http://schemas.microsoft.com/office/drawing/2014/main" xmlns="" id="{9CB5F183-1A49-4BE5-B759-8949E30442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2" name="Freeform 556">
              <a:extLst>
                <a:ext uri="{FF2B5EF4-FFF2-40B4-BE49-F238E27FC236}">
                  <a16:creationId xmlns:a16="http://schemas.microsoft.com/office/drawing/2014/main" xmlns="" id="{C41792A5-9E4E-4B7F-875E-9D9B8709E9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3" name="Freeform 557">
              <a:extLst>
                <a:ext uri="{FF2B5EF4-FFF2-40B4-BE49-F238E27FC236}">
                  <a16:creationId xmlns:a16="http://schemas.microsoft.com/office/drawing/2014/main" xmlns="" id="{E2D6E0BB-70CC-47C4-89A2-6DCD8D7E10A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4" name="Freeform 558">
              <a:extLst>
                <a:ext uri="{FF2B5EF4-FFF2-40B4-BE49-F238E27FC236}">
                  <a16:creationId xmlns:a16="http://schemas.microsoft.com/office/drawing/2014/main" xmlns="" id="{5F6B3EF7-BE35-4FE9-A35F-F54A2269D2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5" name="Freeform 559">
              <a:extLst>
                <a:ext uri="{FF2B5EF4-FFF2-40B4-BE49-F238E27FC236}">
                  <a16:creationId xmlns:a16="http://schemas.microsoft.com/office/drawing/2014/main" xmlns="" id="{449ACBE5-DB5D-4DCF-A18A-2AD490AE78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6" name="Freeform 560">
              <a:extLst>
                <a:ext uri="{FF2B5EF4-FFF2-40B4-BE49-F238E27FC236}">
                  <a16:creationId xmlns:a16="http://schemas.microsoft.com/office/drawing/2014/main" xmlns="" id="{D1B0D27B-C2ED-4E63-BDAE-E4C8490271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7" name="Freeform 561">
              <a:extLst>
                <a:ext uri="{FF2B5EF4-FFF2-40B4-BE49-F238E27FC236}">
                  <a16:creationId xmlns:a16="http://schemas.microsoft.com/office/drawing/2014/main" xmlns="" id="{D7052A65-793F-42F5-91F5-FCA540C5D8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8" name="Freeform 562">
              <a:extLst>
                <a:ext uri="{FF2B5EF4-FFF2-40B4-BE49-F238E27FC236}">
                  <a16:creationId xmlns:a16="http://schemas.microsoft.com/office/drawing/2014/main" xmlns="" id="{92813C08-971A-4C3D-9662-D91A12E7B7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9" name="Freeform 563">
              <a:extLst>
                <a:ext uri="{FF2B5EF4-FFF2-40B4-BE49-F238E27FC236}">
                  <a16:creationId xmlns:a16="http://schemas.microsoft.com/office/drawing/2014/main" xmlns="" id="{AFF728A7-69C2-41EF-97BC-1F5095F39D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0" name="Freeform 564">
              <a:extLst>
                <a:ext uri="{FF2B5EF4-FFF2-40B4-BE49-F238E27FC236}">
                  <a16:creationId xmlns:a16="http://schemas.microsoft.com/office/drawing/2014/main" xmlns="" id="{465D0DF7-8D2D-4A1E-A11D-2318435B8E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1" name="Freeform 565">
              <a:extLst>
                <a:ext uri="{FF2B5EF4-FFF2-40B4-BE49-F238E27FC236}">
                  <a16:creationId xmlns:a16="http://schemas.microsoft.com/office/drawing/2014/main" xmlns="" id="{22424DD9-EABF-4898-BC71-5C1411C9A7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2" name="Freeform 566">
              <a:extLst>
                <a:ext uri="{FF2B5EF4-FFF2-40B4-BE49-F238E27FC236}">
                  <a16:creationId xmlns:a16="http://schemas.microsoft.com/office/drawing/2014/main" xmlns="" id="{CECB23F3-9FDE-4371-86B9-43D663F60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3" name="Freeform 567">
              <a:extLst>
                <a:ext uri="{FF2B5EF4-FFF2-40B4-BE49-F238E27FC236}">
                  <a16:creationId xmlns:a16="http://schemas.microsoft.com/office/drawing/2014/main" xmlns="" id="{E3CE9593-7499-460A-B808-3BC45A714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4" name="Freeform 568">
              <a:extLst>
                <a:ext uri="{FF2B5EF4-FFF2-40B4-BE49-F238E27FC236}">
                  <a16:creationId xmlns:a16="http://schemas.microsoft.com/office/drawing/2014/main" xmlns="" id="{9DBBD6B0-E9EA-4077-93BB-DF6707E418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Freeform 569">
              <a:extLst>
                <a:ext uri="{FF2B5EF4-FFF2-40B4-BE49-F238E27FC236}">
                  <a16:creationId xmlns:a16="http://schemas.microsoft.com/office/drawing/2014/main" xmlns="" id="{5FC6622B-9DA2-4B6D-B22A-AB8C62E06F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Freeform 570">
              <a:extLst>
                <a:ext uri="{FF2B5EF4-FFF2-40B4-BE49-F238E27FC236}">
                  <a16:creationId xmlns:a16="http://schemas.microsoft.com/office/drawing/2014/main" xmlns="" id="{27FAFF0F-9988-4F39-9D4F-2430EAD26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7" name="Freeform 571">
              <a:extLst>
                <a:ext uri="{FF2B5EF4-FFF2-40B4-BE49-F238E27FC236}">
                  <a16:creationId xmlns:a16="http://schemas.microsoft.com/office/drawing/2014/main" xmlns="" id="{2CB7636E-A972-4395-BE45-1EEFD8E6BF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8" name="Freeform 572">
              <a:extLst>
                <a:ext uri="{FF2B5EF4-FFF2-40B4-BE49-F238E27FC236}">
                  <a16:creationId xmlns:a16="http://schemas.microsoft.com/office/drawing/2014/main" xmlns="" id="{42A8072E-97E6-4D45-87A1-A38B73C4D8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9" name="Freeform 573">
              <a:extLst>
                <a:ext uri="{FF2B5EF4-FFF2-40B4-BE49-F238E27FC236}">
                  <a16:creationId xmlns:a16="http://schemas.microsoft.com/office/drawing/2014/main" xmlns="" id="{353C8054-325C-4B2B-8B13-669A653D30E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0" name="Freeform 574">
              <a:extLst>
                <a:ext uri="{FF2B5EF4-FFF2-40B4-BE49-F238E27FC236}">
                  <a16:creationId xmlns:a16="http://schemas.microsoft.com/office/drawing/2014/main" xmlns="" id="{08CD6E5D-EF6A-47AC-81DF-E6C41539FA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1" name="Freeform 575">
              <a:extLst>
                <a:ext uri="{FF2B5EF4-FFF2-40B4-BE49-F238E27FC236}">
                  <a16:creationId xmlns:a16="http://schemas.microsoft.com/office/drawing/2014/main" xmlns="" id="{A3835FEF-7B76-4699-BCF9-2B86153ED7A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2" name="Freeform 576">
              <a:extLst>
                <a:ext uri="{FF2B5EF4-FFF2-40B4-BE49-F238E27FC236}">
                  <a16:creationId xmlns:a16="http://schemas.microsoft.com/office/drawing/2014/main" xmlns="" id="{3C646BD3-8B2A-437E-B917-87104EF396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3" name="Freeform 577">
              <a:extLst>
                <a:ext uri="{FF2B5EF4-FFF2-40B4-BE49-F238E27FC236}">
                  <a16:creationId xmlns:a16="http://schemas.microsoft.com/office/drawing/2014/main" xmlns="" id="{48936DCE-FF2A-4254-A4D8-7B13D202B6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4" name="Freeform 578">
              <a:extLst>
                <a:ext uri="{FF2B5EF4-FFF2-40B4-BE49-F238E27FC236}">
                  <a16:creationId xmlns:a16="http://schemas.microsoft.com/office/drawing/2014/main" xmlns="" id="{26C1FE69-9BE2-4A72-85C7-C44F9BEE6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5" name="Freeform 579">
              <a:extLst>
                <a:ext uri="{FF2B5EF4-FFF2-40B4-BE49-F238E27FC236}">
                  <a16:creationId xmlns:a16="http://schemas.microsoft.com/office/drawing/2014/main" xmlns="" id="{6CE9E11B-57FD-4F06-8CC8-7A1882D9EFA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6" name="Freeform 580">
              <a:extLst>
                <a:ext uri="{FF2B5EF4-FFF2-40B4-BE49-F238E27FC236}">
                  <a16:creationId xmlns:a16="http://schemas.microsoft.com/office/drawing/2014/main" xmlns="" id="{7FBC1A0F-6833-4846-9267-8C201E22D0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7" name="Freeform 581">
              <a:extLst>
                <a:ext uri="{FF2B5EF4-FFF2-40B4-BE49-F238E27FC236}">
                  <a16:creationId xmlns:a16="http://schemas.microsoft.com/office/drawing/2014/main" xmlns="" id="{0A9E607E-2541-42FF-A165-17345E7580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8" name="Freeform 582">
              <a:extLst>
                <a:ext uri="{FF2B5EF4-FFF2-40B4-BE49-F238E27FC236}">
                  <a16:creationId xmlns:a16="http://schemas.microsoft.com/office/drawing/2014/main" xmlns="" id="{D9948935-4DCC-4DF7-8783-3F058F9D2E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9" name="Freeform 583">
              <a:extLst>
                <a:ext uri="{FF2B5EF4-FFF2-40B4-BE49-F238E27FC236}">
                  <a16:creationId xmlns:a16="http://schemas.microsoft.com/office/drawing/2014/main" xmlns="" id="{046D030C-C77A-457A-91EE-63AB23BEE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0" name="Freeform 584">
              <a:extLst>
                <a:ext uri="{FF2B5EF4-FFF2-40B4-BE49-F238E27FC236}">
                  <a16:creationId xmlns:a16="http://schemas.microsoft.com/office/drawing/2014/main" xmlns="" id="{F0202541-1925-4AC6-B8BA-A3029D6B5E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1" name="Freeform 585">
              <a:extLst>
                <a:ext uri="{FF2B5EF4-FFF2-40B4-BE49-F238E27FC236}">
                  <a16:creationId xmlns:a16="http://schemas.microsoft.com/office/drawing/2014/main" xmlns="" id="{D5291DEB-2CE8-471D-B57D-DF0584B10A5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Freeform 586">
              <a:extLst>
                <a:ext uri="{FF2B5EF4-FFF2-40B4-BE49-F238E27FC236}">
                  <a16:creationId xmlns:a16="http://schemas.microsoft.com/office/drawing/2014/main" xmlns="" id="{B61F929F-6349-47B2-A639-FF29923F8A5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3" name="Freeform 587">
              <a:extLst>
                <a:ext uri="{FF2B5EF4-FFF2-40B4-BE49-F238E27FC236}">
                  <a16:creationId xmlns:a16="http://schemas.microsoft.com/office/drawing/2014/main" xmlns="" id="{1C669356-789A-4778-8DDD-1AE1041CC68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4" name="Freeform 588">
              <a:extLst>
                <a:ext uri="{FF2B5EF4-FFF2-40B4-BE49-F238E27FC236}">
                  <a16:creationId xmlns:a16="http://schemas.microsoft.com/office/drawing/2014/main" xmlns="" id="{E531A307-4C4C-43A7-ABBB-9C742F98D2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5" name="Freeform 589">
              <a:extLst>
                <a:ext uri="{FF2B5EF4-FFF2-40B4-BE49-F238E27FC236}">
                  <a16:creationId xmlns:a16="http://schemas.microsoft.com/office/drawing/2014/main" xmlns="" id="{E84AD6BE-DDED-463B-B33D-6210F7369E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6" name="Freeform 590">
              <a:extLst>
                <a:ext uri="{FF2B5EF4-FFF2-40B4-BE49-F238E27FC236}">
                  <a16:creationId xmlns:a16="http://schemas.microsoft.com/office/drawing/2014/main" xmlns="" id="{592D5D19-C481-42F0-B611-70603730E4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7" name="Freeform 591">
              <a:extLst>
                <a:ext uri="{FF2B5EF4-FFF2-40B4-BE49-F238E27FC236}">
                  <a16:creationId xmlns:a16="http://schemas.microsoft.com/office/drawing/2014/main" xmlns="" id="{4DE9576F-E61F-4BF2-A074-2D7840B693E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8" name="Freeform 592">
              <a:extLst>
                <a:ext uri="{FF2B5EF4-FFF2-40B4-BE49-F238E27FC236}">
                  <a16:creationId xmlns:a16="http://schemas.microsoft.com/office/drawing/2014/main" xmlns="" id="{56D18E15-292E-44BD-B225-EBA6F2AC8D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9" name="Freeform 593">
              <a:extLst>
                <a:ext uri="{FF2B5EF4-FFF2-40B4-BE49-F238E27FC236}">
                  <a16:creationId xmlns:a16="http://schemas.microsoft.com/office/drawing/2014/main" xmlns="" id="{A6BC0A2F-844C-4D65-96AD-62FACB9E34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0" name="Freeform 594">
              <a:extLst>
                <a:ext uri="{FF2B5EF4-FFF2-40B4-BE49-F238E27FC236}">
                  <a16:creationId xmlns:a16="http://schemas.microsoft.com/office/drawing/2014/main" xmlns="" id="{49EB7B8A-9171-4B73-960B-E567AFAD81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1" name="Freeform 595">
              <a:extLst>
                <a:ext uri="{FF2B5EF4-FFF2-40B4-BE49-F238E27FC236}">
                  <a16:creationId xmlns:a16="http://schemas.microsoft.com/office/drawing/2014/main" xmlns="" id="{83BFE79D-3968-409D-B308-900601EC82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2" name="Freeform 596">
              <a:extLst>
                <a:ext uri="{FF2B5EF4-FFF2-40B4-BE49-F238E27FC236}">
                  <a16:creationId xmlns:a16="http://schemas.microsoft.com/office/drawing/2014/main" xmlns="" id="{F98E44A5-B179-4EDA-B3C2-814A696DDEA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3" name="Freeform 597">
              <a:extLst>
                <a:ext uri="{FF2B5EF4-FFF2-40B4-BE49-F238E27FC236}">
                  <a16:creationId xmlns:a16="http://schemas.microsoft.com/office/drawing/2014/main" xmlns="" id="{5CF8845C-3685-44BD-8F0B-254E4D5A7DC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4" name="Freeform 598">
              <a:extLst>
                <a:ext uri="{FF2B5EF4-FFF2-40B4-BE49-F238E27FC236}">
                  <a16:creationId xmlns:a16="http://schemas.microsoft.com/office/drawing/2014/main" xmlns="" id="{4FFDB5B7-DF0A-4E7E-A5E0-15A71CF7E3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5" name="Freeform 599">
              <a:extLst>
                <a:ext uri="{FF2B5EF4-FFF2-40B4-BE49-F238E27FC236}">
                  <a16:creationId xmlns:a16="http://schemas.microsoft.com/office/drawing/2014/main" xmlns="" id="{E5C6F8AA-3970-4FEB-AE48-5BA0BCA1A8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6" name="Freeform 600">
              <a:extLst>
                <a:ext uri="{FF2B5EF4-FFF2-40B4-BE49-F238E27FC236}">
                  <a16:creationId xmlns:a16="http://schemas.microsoft.com/office/drawing/2014/main" xmlns="" id="{FD85E255-5A10-4E0B-BEDA-B76FB61F50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7" name="Freeform 601">
              <a:extLst>
                <a:ext uri="{FF2B5EF4-FFF2-40B4-BE49-F238E27FC236}">
                  <a16:creationId xmlns:a16="http://schemas.microsoft.com/office/drawing/2014/main" xmlns="" id="{3C5F673B-8F00-4561-9114-3D570E7049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8" name="Freeform 602">
              <a:extLst>
                <a:ext uri="{FF2B5EF4-FFF2-40B4-BE49-F238E27FC236}">
                  <a16:creationId xmlns:a16="http://schemas.microsoft.com/office/drawing/2014/main" xmlns="" id="{80BEABCD-A8B2-4A1E-BBA1-BB8FAA1E0D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9" name="Freeform 603">
              <a:extLst>
                <a:ext uri="{FF2B5EF4-FFF2-40B4-BE49-F238E27FC236}">
                  <a16:creationId xmlns:a16="http://schemas.microsoft.com/office/drawing/2014/main" xmlns="" id="{2FB50C10-BBA7-4303-8C29-FC59E455FA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0" name="Freeform 604">
              <a:extLst>
                <a:ext uri="{FF2B5EF4-FFF2-40B4-BE49-F238E27FC236}">
                  <a16:creationId xmlns:a16="http://schemas.microsoft.com/office/drawing/2014/main" xmlns="" id="{6FAF7AAC-1625-49C8-9C08-DA0901E4B4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1" name="Freeform 605">
              <a:extLst>
                <a:ext uri="{FF2B5EF4-FFF2-40B4-BE49-F238E27FC236}">
                  <a16:creationId xmlns:a16="http://schemas.microsoft.com/office/drawing/2014/main" xmlns="" id="{36931117-41BF-41A7-8F23-C13C95941E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2" name="Freeform 606">
              <a:extLst>
                <a:ext uri="{FF2B5EF4-FFF2-40B4-BE49-F238E27FC236}">
                  <a16:creationId xmlns:a16="http://schemas.microsoft.com/office/drawing/2014/main" xmlns="" id="{D0FB8C56-225C-4569-8F28-DC71741B5B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3" name="Freeform 607">
              <a:extLst>
                <a:ext uri="{FF2B5EF4-FFF2-40B4-BE49-F238E27FC236}">
                  <a16:creationId xmlns:a16="http://schemas.microsoft.com/office/drawing/2014/main" xmlns="" id="{4B82EF72-B788-438A-A48E-03AFEA8B78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4" name="Freeform 608">
              <a:extLst>
                <a:ext uri="{FF2B5EF4-FFF2-40B4-BE49-F238E27FC236}">
                  <a16:creationId xmlns:a16="http://schemas.microsoft.com/office/drawing/2014/main" xmlns="" id="{E02C2BEA-84E6-490B-9CB6-0167EB43EC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5" name="Freeform 609">
              <a:extLst>
                <a:ext uri="{FF2B5EF4-FFF2-40B4-BE49-F238E27FC236}">
                  <a16:creationId xmlns:a16="http://schemas.microsoft.com/office/drawing/2014/main" xmlns="" id="{A0B909F4-1C58-4D0F-9A7A-FAF670D755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6" name="Freeform 610">
              <a:extLst>
                <a:ext uri="{FF2B5EF4-FFF2-40B4-BE49-F238E27FC236}">
                  <a16:creationId xmlns:a16="http://schemas.microsoft.com/office/drawing/2014/main" xmlns="" id="{F8D32983-8968-41DC-8589-F546907F4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7" name="Freeform 612">
              <a:extLst>
                <a:ext uri="{FF2B5EF4-FFF2-40B4-BE49-F238E27FC236}">
                  <a16:creationId xmlns:a16="http://schemas.microsoft.com/office/drawing/2014/main" xmlns="" id="{22F9ABC2-C830-40B8-92A1-4FDB4B474F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8" name="Freeform 613">
              <a:extLst>
                <a:ext uri="{FF2B5EF4-FFF2-40B4-BE49-F238E27FC236}">
                  <a16:creationId xmlns:a16="http://schemas.microsoft.com/office/drawing/2014/main" xmlns="" id="{DC2B2039-9E19-4F86-89FB-FD3D453C3CB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9" name="Freeform 614">
              <a:extLst>
                <a:ext uri="{FF2B5EF4-FFF2-40B4-BE49-F238E27FC236}">
                  <a16:creationId xmlns:a16="http://schemas.microsoft.com/office/drawing/2014/main" xmlns="" id="{D266AE14-418C-4B41-BDEF-6C59879F8A36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0" name="Freeform 615">
              <a:extLst>
                <a:ext uri="{FF2B5EF4-FFF2-40B4-BE49-F238E27FC236}">
                  <a16:creationId xmlns:a16="http://schemas.microsoft.com/office/drawing/2014/main" xmlns="" id="{51EEA931-5DA6-490A-8919-0170F9162B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1" name="Freeform 616">
              <a:extLst>
                <a:ext uri="{FF2B5EF4-FFF2-40B4-BE49-F238E27FC236}">
                  <a16:creationId xmlns:a16="http://schemas.microsoft.com/office/drawing/2014/main" xmlns="" id="{355FC6E8-8813-497C-A3E0-2175E533576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2" name="Freeform 617">
              <a:extLst>
                <a:ext uri="{FF2B5EF4-FFF2-40B4-BE49-F238E27FC236}">
                  <a16:creationId xmlns:a16="http://schemas.microsoft.com/office/drawing/2014/main" xmlns="" id="{D1706266-497E-4C18-9E0B-A7AC48DF34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3" name="Freeform 618">
              <a:extLst>
                <a:ext uri="{FF2B5EF4-FFF2-40B4-BE49-F238E27FC236}">
                  <a16:creationId xmlns:a16="http://schemas.microsoft.com/office/drawing/2014/main" xmlns="" id="{984DA6EF-EFDA-452C-BE74-56565F6D9DB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4" name="Freeform 619">
              <a:extLst>
                <a:ext uri="{FF2B5EF4-FFF2-40B4-BE49-F238E27FC236}">
                  <a16:creationId xmlns:a16="http://schemas.microsoft.com/office/drawing/2014/main" xmlns="" id="{012E4EB7-A8E5-460F-A5D6-87BCCD39D9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5" name="Freeform 620">
              <a:extLst>
                <a:ext uri="{FF2B5EF4-FFF2-40B4-BE49-F238E27FC236}">
                  <a16:creationId xmlns:a16="http://schemas.microsoft.com/office/drawing/2014/main" xmlns="" id="{E73CAE30-5C74-4F8B-94D9-95D19521DA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6" name="Freeform 621">
              <a:extLst>
                <a:ext uri="{FF2B5EF4-FFF2-40B4-BE49-F238E27FC236}">
                  <a16:creationId xmlns:a16="http://schemas.microsoft.com/office/drawing/2014/main" xmlns="" id="{2DBB9B69-8EE5-4E28-A655-8A31ED47762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7" name="Freeform 622">
              <a:extLst>
                <a:ext uri="{FF2B5EF4-FFF2-40B4-BE49-F238E27FC236}">
                  <a16:creationId xmlns:a16="http://schemas.microsoft.com/office/drawing/2014/main" xmlns="" id="{70346C08-3A68-4B27-98D0-81254A136C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8" name="Freeform 623">
              <a:extLst>
                <a:ext uri="{FF2B5EF4-FFF2-40B4-BE49-F238E27FC236}">
                  <a16:creationId xmlns:a16="http://schemas.microsoft.com/office/drawing/2014/main" xmlns="" id="{9CE8CF5C-58A1-4B63-8994-52DBD148AA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9" name="Freeform 624">
              <a:extLst>
                <a:ext uri="{FF2B5EF4-FFF2-40B4-BE49-F238E27FC236}">
                  <a16:creationId xmlns:a16="http://schemas.microsoft.com/office/drawing/2014/main" xmlns="" id="{DD8E32EF-6647-4D7E-87EF-3D70BF4241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0" name="Freeform 625">
              <a:extLst>
                <a:ext uri="{FF2B5EF4-FFF2-40B4-BE49-F238E27FC236}">
                  <a16:creationId xmlns:a16="http://schemas.microsoft.com/office/drawing/2014/main" xmlns="" id="{51C82C2A-1858-40EF-8392-43A3F103C8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1" name="Freeform 626">
              <a:extLst>
                <a:ext uri="{FF2B5EF4-FFF2-40B4-BE49-F238E27FC236}">
                  <a16:creationId xmlns:a16="http://schemas.microsoft.com/office/drawing/2014/main" xmlns="" id="{9EC93A08-2951-4052-8C90-82FBBA1EE2E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2" name="Freeform 627">
              <a:extLst>
                <a:ext uri="{FF2B5EF4-FFF2-40B4-BE49-F238E27FC236}">
                  <a16:creationId xmlns:a16="http://schemas.microsoft.com/office/drawing/2014/main" xmlns="" id="{DAECBD3B-C09B-4FB6-8D40-D1DC7715154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3" name="任意多边形 633">
              <a:extLst>
                <a:ext uri="{FF2B5EF4-FFF2-40B4-BE49-F238E27FC236}">
                  <a16:creationId xmlns:a16="http://schemas.microsoft.com/office/drawing/2014/main" xmlns="" id="{D8352C3B-C94D-4AEE-B7BA-2220DFA9DBDA}"/>
                </a:ext>
              </a:extLst>
            </p:cNvPr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314" name="组合 651">
              <a:extLst>
                <a:ext uri="{FF2B5EF4-FFF2-40B4-BE49-F238E27FC236}">
                  <a16:creationId xmlns:a16="http://schemas.microsoft.com/office/drawing/2014/main" xmlns="" id="{2613BD64-943B-4F94-BD17-29A835311C30}"/>
                </a:ext>
              </a:extLst>
            </p:cNvPr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366" name="Freeform 318">
                <a:extLst>
                  <a:ext uri="{FF2B5EF4-FFF2-40B4-BE49-F238E27FC236}">
                    <a16:creationId xmlns:a16="http://schemas.microsoft.com/office/drawing/2014/main" xmlns="" id="{D003F70D-8A22-4E82-B42D-96C06DAE32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7" name="Freeform 319">
                <a:extLst>
                  <a:ext uri="{FF2B5EF4-FFF2-40B4-BE49-F238E27FC236}">
                    <a16:creationId xmlns:a16="http://schemas.microsoft.com/office/drawing/2014/main" xmlns="" id="{CE9E9BBA-AE9B-4DA5-B209-86AA4A9392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8" name="Freeform 320">
                <a:extLst>
                  <a:ext uri="{FF2B5EF4-FFF2-40B4-BE49-F238E27FC236}">
                    <a16:creationId xmlns:a16="http://schemas.microsoft.com/office/drawing/2014/main" xmlns="" id="{4CE5D487-FA23-4165-BE05-90E378DBC4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9" name="Freeform 321">
                <a:extLst>
                  <a:ext uri="{FF2B5EF4-FFF2-40B4-BE49-F238E27FC236}">
                    <a16:creationId xmlns:a16="http://schemas.microsoft.com/office/drawing/2014/main" xmlns="" id="{2B8728A4-61D5-4441-B347-C1D8721D8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0" name="Freeform 322">
                <a:extLst>
                  <a:ext uri="{FF2B5EF4-FFF2-40B4-BE49-F238E27FC236}">
                    <a16:creationId xmlns:a16="http://schemas.microsoft.com/office/drawing/2014/main" xmlns="" id="{F5EBA95F-25E5-4ABC-A2B7-6697C4FE9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1" name="Freeform 323">
                <a:extLst>
                  <a:ext uri="{FF2B5EF4-FFF2-40B4-BE49-F238E27FC236}">
                    <a16:creationId xmlns:a16="http://schemas.microsoft.com/office/drawing/2014/main" xmlns="" id="{BF36B265-3007-4AAB-9B20-CB5F184693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2" name="Freeform 324">
                <a:extLst>
                  <a:ext uri="{FF2B5EF4-FFF2-40B4-BE49-F238E27FC236}">
                    <a16:creationId xmlns:a16="http://schemas.microsoft.com/office/drawing/2014/main" xmlns="" id="{D21805CA-BFB9-45E8-8989-440DDBDC20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3" name="Freeform 325">
                <a:extLst>
                  <a:ext uri="{FF2B5EF4-FFF2-40B4-BE49-F238E27FC236}">
                    <a16:creationId xmlns:a16="http://schemas.microsoft.com/office/drawing/2014/main" xmlns="" id="{8C6ADD67-C4B7-4A54-9CA7-537EF93EC97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4" name="Freeform 386">
                <a:extLst>
                  <a:ext uri="{FF2B5EF4-FFF2-40B4-BE49-F238E27FC236}">
                    <a16:creationId xmlns:a16="http://schemas.microsoft.com/office/drawing/2014/main" xmlns="" id="{6C0FADE1-7460-4B46-851F-D6CB41635D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5" name="Freeform 417">
                <a:extLst>
                  <a:ext uri="{FF2B5EF4-FFF2-40B4-BE49-F238E27FC236}">
                    <a16:creationId xmlns:a16="http://schemas.microsoft.com/office/drawing/2014/main" xmlns="" id="{1F619342-7DE2-4E11-9EC0-2E130D8B96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6" name="Freeform 422">
                <a:extLst>
                  <a:ext uri="{FF2B5EF4-FFF2-40B4-BE49-F238E27FC236}">
                    <a16:creationId xmlns:a16="http://schemas.microsoft.com/office/drawing/2014/main" xmlns="" id="{EEDEB77C-4E54-4783-8FD4-B9B4EA78E8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7" name="Freeform 569">
                <a:extLst>
                  <a:ext uri="{FF2B5EF4-FFF2-40B4-BE49-F238E27FC236}">
                    <a16:creationId xmlns:a16="http://schemas.microsoft.com/office/drawing/2014/main" xmlns="" id="{1708D437-CD64-4967-8823-74507FD5CD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8" name="Freeform 572">
                <a:extLst>
                  <a:ext uri="{FF2B5EF4-FFF2-40B4-BE49-F238E27FC236}">
                    <a16:creationId xmlns:a16="http://schemas.microsoft.com/office/drawing/2014/main" xmlns="" id="{492AD6EA-108E-4A83-BE4D-D8D916AC88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9" name="Freeform 573">
                <a:extLst>
                  <a:ext uri="{FF2B5EF4-FFF2-40B4-BE49-F238E27FC236}">
                    <a16:creationId xmlns:a16="http://schemas.microsoft.com/office/drawing/2014/main" xmlns="" id="{71D192AB-59B8-4875-8166-FB88BB1D6C6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0" name="Freeform 574">
                <a:extLst>
                  <a:ext uri="{FF2B5EF4-FFF2-40B4-BE49-F238E27FC236}">
                    <a16:creationId xmlns:a16="http://schemas.microsoft.com/office/drawing/2014/main" xmlns="" id="{0B59CA08-72E5-475C-8E2C-C9FB53217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1" name="Freeform 575">
                <a:extLst>
                  <a:ext uri="{FF2B5EF4-FFF2-40B4-BE49-F238E27FC236}">
                    <a16:creationId xmlns:a16="http://schemas.microsoft.com/office/drawing/2014/main" xmlns="" id="{1F75E770-C3B4-4B41-A13A-EB94D76A83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2" name="Freeform 578">
                <a:extLst>
                  <a:ext uri="{FF2B5EF4-FFF2-40B4-BE49-F238E27FC236}">
                    <a16:creationId xmlns:a16="http://schemas.microsoft.com/office/drawing/2014/main" xmlns="" id="{39E941B0-E656-44B0-91F2-CB8628F5E0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zh-CN" altLang="en-US" sz="27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15" name="Freeform 327">
              <a:extLst>
                <a:ext uri="{FF2B5EF4-FFF2-40B4-BE49-F238E27FC236}">
                  <a16:creationId xmlns:a16="http://schemas.microsoft.com/office/drawing/2014/main" xmlns="" id="{AF9F5308-A1BA-43F9-B37A-40D7C9501D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6" name="Freeform 368">
              <a:extLst>
                <a:ext uri="{FF2B5EF4-FFF2-40B4-BE49-F238E27FC236}">
                  <a16:creationId xmlns:a16="http://schemas.microsoft.com/office/drawing/2014/main" xmlns="" id="{F20F8F13-3F31-48E4-95D8-3B8E2B1894F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7" name="Freeform 369">
              <a:extLst>
                <a:ext uri="{FF2B5EF4-FFF2-40B4-BE49-F238E27FC236}">
                  <a16:creationId xmlns:a16="http://schemas.microsoft.com/office/drawing/2014/main" xmlns="" id="{F681C36F-8734-43D5-B487-C93F5B6E059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8" name="Freeform 372">
              <a:extLst>
                <a:ext uri="{FF2B5EF4-FFF2-40B4-BE49-F238E27FC236}">
                  <a16:creationId xmlns:a16="http://schemas.microsoft.com/office/drawing/2014/main" xmlns="" id="{5617E16E-AC99-4EEB-A450-849E2A2FC9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9" name="Freeform 373">
              <a:extLst>
                <a:ext uri="{FF2B5EF4-FFF2-40B4-BE49-F238E27FC236}">
                  <a16:creationId xmlns:a16="http://schemas.microsoft.com/office/drawing/2014/main" xmlns="" id="{D03C98FA-68B5-41EB-B1BC-BB7BD8188F3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0" name="Freeform 374">
              <a:extLst>
                <a:ext uri="{FF2B5EF4-FFF2-40B4-BE49-F238E27FC236}">
                  <a16:creationId xmlns:a16="http://schemas.microsoft.com/office/drawing/2014/main" xmlns="" id="{A4F9A5D0-C29D-4751-81F3-90895377D4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1" name="Freeform 375">
              <a:extLst>
                <a:ext uri="{FF2B5EF4-FFF2-40B4-BE49-F238E27FC236}">
                  <a16:creationId xmlns:a16="http://schemas.microsoft.com/office/drawing/2014/main" xmlns="" id="{8D147866-D90D-426E-A74A-08DDDC4D7C0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2" name="Freeform 383">
              <a:extLst>
                <a:ext uri="{FF2B5EF4-FFF2-40B4-BE49-F238E27FC236}">
                  <a16:creationId xmlns:a16="http://schemas.microsoft.com/office/drawing/2014/main" xmlns="" id="{99AB0ABD-B9FE-4DF6-A78E-3AB4FEE9FDF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3" name="Freeform 384">
              <a:extLst>
                <a:ext uri="{FF2B5EF4-FFF2-40B4-BE49-F238E27FC236}">
                  <a16:creationId xmlns:a16="http://schemas.microsoft.com/office/drawing/2014/main" xmlns="" id="{6B11F493-061E-4EF4-A12B-04DFC9146AA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4" name="Freeform 397">
              <a:extLst>
                <a:ext uri="{FF2B5EF4-FFF2-40B4-BE49-F238E27FC236}">
                  <a16:creationId xmlns:a16="http://schemas.microsoft.com/office/drawing/2014/main" xmlns="" id="{BCC4ECE6-DF95-4435-88E1-7DD1B4E3DA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5" name="Freeform 398">
              <a:extLst>
                <a:ext uri="{FF2B5EF4-FFF2-40B4-BE49-F238E27FC236}">
                  <a16:creationId xmlns:a16="http://schemas.microsoft.com/office/drawing/2014/main" xmlns="" id="{96768EBB-96AA-4B02-8755-A8322A5541D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6" name="Freeform 419">
              <a:extLst>
                <a:ext uri="{FF2B5EF4-FFF2-40B4-BE49-F238E27FC236}">
                  <a16:creationId xmlns:a16="http://schemas.microsoft.com/office/drawing/2014/main" xmlns="" id="{14AA8208-CF3E-4429-BC20-BAF709A08F2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7" name="Freeform 420">
              <a:extLst>
                <a:ext uri="{FF2B5EF4-FFF2-40B4-BE49-F238E27FC236}">
                  <a16:creationId xmlns:a16="http://schemas.microsoft.com/office/drawing/2014/main" xmlns="" id="{3A3CFEA0-6091-4FF6-A7A7-8C6DE13A107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8" name="Freeform 494">
              <a:extLst>
                <a:ext uri="{FF2B5EF4-FFF2-40B4-BE49-F238E27FC236}">
                  <a16:creationId xmlns:a16="http://schemas.microsoft.com/office/drawing/2014/main" xmlns="" id="{D278C5F5-8A3D-4354-A44E-3591D17EC9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9" name="Freeform 495">
              <a:extLst>
                <a:ext uri="{FF2B5EF4-FFF2-40B4-BE49-F238E27FC236}">
                  <a16:creationId xmlns:a16="http://schemas.microsoft.com/office/drawing/2014/main" xmlns="" id="{C3B3A06E-0457-46E9-AA27-02AA0491CB8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0" name="Freeform 496">
              <a:extLst>
                <a:ext uri="{FF2B5EF4-FFF2-40B4-BE49-F238E27FC236}">
                  <a16:creationId xmlns:a16="http://schemas.microsoft.com/office/drawing/2014/main" xmlns="" id="{B0CA16C8-868A-4C9D-A2A2-A0343FEAAB7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1" name="Freeform 497">
              <a:extLst>
                <a:ext uri="{FF2B5EF4-FFF2-40B4-BE49-F238E27FC236}">
                  <a16:creationId xmlns:a16="http://schemas.microsoft.com/office/drawing/2014/main" xmlns="" id="{22637B10-8AC1-442E-9977-22C08378BD2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2" name="Freeform 498">
              <a:extLst>
                <a:ext uri="{FF2B5EF4-FFF2-40B4-BE49-F238E27FC236}">
                  <a16:creationId xmlns:a16="http://schemas.microsoft.com/office/drawing/2014/main" xmlns="" id="{4CF6AE58-A0A1-47C8-BC39-5952DBEF890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3" name="Freeform 499">
              <a:extLst>
                <a:ext uri="{FF2B5EF4-FFF2-40B4-BE49-F238E27FC236}">
                  <a16:creationId xmlns:a16="http://schemas.microsoft.com/office/drawing/2014/main" xmlns="" id="{9EFDB888-0715-42AA-B7C0-8CC016F040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4" name="Freeform 500">
              <a:extLst>
                <a:ext uri="{FF2B5EF4-FFF2-40B4-BE49-F238E27FC236}">
                  <a16:creationId xmlns:a16="http://schemas.microsoft.com/office/drawing/2014/main" xmlns="" id="{421E6EF1-6F2F-486C-BB6E-37787D74AFA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5" name="Freeform 501">
              <a:extLst>
                <a:ext uri="{FF2B5EF4-FFF2-40B4-BE49-F238E27FC236}">
                  <a16:creationId xmlns:a16="http://schemas.microsoft.com/office/drawing/2014/main" xmlns="" id="{E4830811-CB20-4907-88C5-5A196C1732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6" name="Freeform 502">
              <a:extLst>
                <a:ext uri="{FF2B5EF4-FFF2-40B4-BE49-F238E27FC236}">
                  <a16:creationId xmlns:a16="http://schemas.microsoft.com/office/drawing/2014/main" xmlns="" id="{437C8E04-AA12-4971-9D6C-FDFF578F773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7" name="Freeform 503">
              <a:extLst>
                <a:ext uri="{FF2B5EF4-FFF2-40B4-BE49-F238E27FC236}">
                  <a16:creationId xmlns:a16="http://schemas.microsoft.com/office/drawing/2014/main" xmlns="" id="{C7218ED7-CF74-4E6A-9703-D2261DC837A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8" name="Freeform 504">
              <a:extLst>
                <a:ext uri="{FF2B5EF4-FFF2-40B4-BE49-F238E27FC236}">
                  <a16:creationId xmlns:a16="http://schemas.microsoft.com/office/drawing/2014/main" xmlns="" id="{B87D9F25-BD0E-4575-8363-7FC599DD587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9" name="Freeform 505">
              <a:extLst>
                <a:ext uri="{FF2B5EF4-FFF2-40B4-BE49-F238E27FC236}">
                  <a16:creationId xmlns:a16="http://schemas.microsoft.com/office/drawing/2014/main" xmlns="" id="{7A14E857-FF09-461B-83E0-14828EE01EC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0" name="Freeform 506">
              <a:extLst>
                <a:ext uri="{FF2B5EF4-FFF2-40B4-BE49-F238E27FC236}">
                  <a16:creationId xmlns:a16="http://schemas.microsoft.com/office/drawing/2014/main" xmlns="" id="{CE563AC0-A818-4127-A672-96F69C52F02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1" name="Freeform 507">
              <a:extLst>
                <a:ext uri="{FF2B5EF4-FFF2-40B4-BE49-F238E27FC236}">
                  <a16:creationId xmlns:a16="http://schemas.microsoft.com/office/drawing/2014/main" xmlns="" id="{F42171E7-4913-49EF-9039-EDAF5C9138F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2" name="Freeform 508">
              <a:extLst>
                <a:ext uri="{FF2B5EF4-FFF2-40B4-BE49-F238E27FC236}">
                  <a16:creationId xmlns:a16="http://schemas.microsoft.com/office/drawing/2014/main" xmlns="" id="{7C83F025-6C6C-4FCB-958E-2846CECB5E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3" name="Freeform 509">
              <a:extLst>
                <a:ext uri="{FF2B5EF4-FFF2-40B4-BE49-F238E27FC236}">
                  <a16:creationId xmlns:a16="http://schemas.microsoft.com/office/drawing/2014/main" xmlns="" id="{6F18DF58-7FCA-40AB-BFEA-DC2CE3087C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4" name="Freeform 510">
              <a:extLst>
                <a:ext uri="{FF2B5EF4-FFF2-40B4-BE49-F238E27FC236}">
                  <a16:creationId xmlns:a16="http://schemas.microsoft.com/office/drawing/2014/main" xmlns="" id="{8BF3CF08-48DA-41A3-91B0-DD9EA6D96F6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5" name="Freeform 511">
              <a:extLst>
                <a:ext uri="{FF2B5EF4-FFF2-40B4-BE49-F238E27FC236}">
                  <a16:creationId xmlns:a16="http://schemas.microsoft.com/office/drawing/2014/main" xmlns="" id="{312D4A3F-579B-4A2B-9266-690A635B8B6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6" name="Freeform 512">
              <a:extLst>
                <a:ext uri="{FF2B5EF4-FFF2-40B4-BE49-F238E27FC236}">
                  <a16:creationId xmlns:a16="http://schemas.microsoft.com/office/drawing/2014/main" xmlns="" id="{96378BBF-D4DC-4FBE-95AF-149140E2D5C2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7" name="Freeform 513">
              <a:extLst>
                <a:ext uri="{FF2B5EF4-FFF2-40B4-BE49-F238E27FC236}">
                  <a16:creationId xmlns:a16="http://schemas.microsoft.com/office/drawing/2014/main" xmlns="" id="{842E51FA-709B-4BA9-A0AF-F61C29F958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8" name="Freeform 514">
              <a:extLst>
                <a:ext uri="{FF2B5EF4-FFF2-40B4-BE49-F238E27FC236}">
                  <a16:creationId xmlns:a16="http://schemas.microsoft.com/office/drawing/2014/main" xmlns="" id="{B1B65C9E-DF08-4054-B059-CE4DF43671E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9" name="Freeform 515">
              <a:extLst>
                <a:ext uri="{FF2B5EF4-FFF2-40B4-BE49-F238E27FC236}">
                  <a16:creationId xmlns:a16="http://schemas.microsoft.com/office/drawing/2014/main" xmlns="" id="{11033B34-69BC-43C2-BDA0-9B5271C13D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0" name="Freeform 516">
              <a:extLst>
                <a:ext uri="{FF2B5EF4-FFF2-40B4-BE49-F238E27FC236}">
                  <a16:creationId xmlns:a16="http://schemas.microsoft.com/office/drawing/2014/main" xmlns="" id="{E694088F-975E-4968-AD4C-C4B89456B17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1" name="Freeform 517">
              <a:extLst>
                <a:ext uri="{FF2B5EF4-FFF2-40B4-BE49-F238E27FC236}">
                  <a16:creationId xmlns:a16="http://schemas.microsoft.com/office/drawing/2014/main" xmlns="" id="{B4B5086A-E576-4FBD-B831-C82F18C89EBD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2" name="Freeform 519">
              <a:extLst>
                <a:ext uri="{FF2B5EF4-FFF2-40B4-BE49-F238E27FC236}">
                  <a16:creationId xmlns:a16="http://schemas.microsoft.com/office/drawing/2014/main" xmlns="" id="{468E9051-8054-4AFF-B9D0-BB94E7C8D70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3" name="Freeform 533">
              <a:extLst>
                <a:ext uri="{FF2B5EF4-FFF2-40B4-BE49-F238E27FC236}">
                  <a16:creationId xmlns:a16="http://schemas.microsoft.com/office/drawing/2014/main" xmlns="" id="{71672CEB-D628-47DF-8E53-BAB3007521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4" name="Freeform 564">
              <a:extLst>
                <a:ext uri="{FF2B5EF4-FFF2-40B4-BE49-F238E27FC236}">
                  <a16:creationId xmlns:a16="http://schemas.microsoft.com/office/drawing/2014/main" xmlns="" id="{A735C767-E073-4479-8A54-6F574BC2E1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5" name="Freeform 594">
              <a:extLst>
                <a:ext uri="{FF2B5EF4-FFF2-40B4-BE49-F238E27FC236}">
                  <a16:creationId xmlns:a16="http://schemas.microsoft.com/office/drawing/2014/main" xmlns="" id="{54EBE3E8-5AEF-4351-A452-D6DC7257105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6" name="Freeform 595">
              <a:extLst>
                <a:ext uri="{FF2B5EF4-FFF2-40B4-BE49-F238E27FC236}">
                  <a16:creationId xmlns:a16="http://schemas.microsoft.com/office/drawing/2014/main" xmlns="" id="{B6750FFC-EC19-44F3-917B-55A6CB16ABC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7" name="Freeform 596">
              <a:extLst>
                <a:ext uri="{FF2B5EF4-FFF2-40B4-BE49-F238E27FC236}">
                  <a16:creationId xmlns:a16="http://schemas.microsoft.com/office/drawing/2014/main" xmlns="" id="{8BF43D18-D5FC-4D1F-ACA1-52164A6262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8" name="Freeform 597">
              <a:extLst>
                <a:ext uri="{FF2B5EF4-FFF2-40B4-BE49-F238E27FC236}">
                  <a16:creationId xmlns:a16="http://schemas.microsoft.com/office/drawing/2014/main" xmlns="" id="{6E781103-7A46-4F09-BC10-3BCE819D18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9" name="Freeform 598">
              <a:extLst>
                <a:ext uri="{FF2B5EF4-FFF2-40B4-BE49-F238E27FC236}">
                  <a16:creationId xmlns:a16="http://schemas.microsoft.com/office/drawing/2014/main" xmlns="" id="{EB303EBF-47F0-4B48-B370-2B847EB7468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0" name="Freeform 600">
              <a:extLst>
                <a:ext uri="{FF2B5EF4-FFF2-40B4-BE49-F238E27FC236}">
                  <a16:creationId xmlns:a16="http://schemas.microsoft.com/office/drawing/2014/main" xmlns="" id="{B67A1303-1368-41F0-AEAC-E1A272AFB1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1" name="Freeform 601">
              <a:extLst>
                <a:ext uri="{FF2B5EF4-FFF2-40B4-BE49-F238E27FC236}">
                  <a16:creationId xmlns:a16="http://schemas.microsoft.com/office/drawing/2014/main" xmlns="" id="{9AA8831C-DD8E-4633-BDD6-1EF36C030A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2" name="Freeform 602">
              <a:extLst>
                <a:ext uri="{FF2B5EF4-FFF2-40B4-BE49-F238E27FC236}">
                  <a16:creationId xmlns:a16="http://schemas.microsoft.com/office/drawing/2014/main" xmlns="" id="{690E09C2-6215-4FCD-BCB1-D71B037355B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3" name="Freeform 603">
              <a:extLst>
                <a:ext uri="{FF2B5EF4-FFF2-40B4-BE49-F238E27FC236}">
                  <a16:creationId xmlns:a16="http://schemas.microsoft.com/office/drawing/2014/main" xmlns="" id="{A4C0989F-CFA0-42CD-A2E4-D92319A9C0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4" name="Freeform 604">
              <a:extLst>
                <a:ext uri="{FF2B5EF4-FFF2-40B4-BE49-F238E27FC236}">
                  <a16:creationId xmlns:a16="http://schemas.microsoft.com/office/drawing/2014/main" xmlns="" id="{E7508AD2-75A7-41B2-8077-B868FE578C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5" name="Freeform 606">
              <a:extLst>
                <a:ext uri="{FF2B5EF4-FFF2-40B4-BE49-F238E27FC236}">
                  <a16:creationId xmlns:a16="http://schemas.microsoft.com/office/drawing/2014/main" xmlns="" id="{48117858-5F80-4CC5-8235-6B2AB10ECF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96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543249" y="-4343402"/>
            <a:ext cx="13201502" cy="1828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5248" y="-4336676"/>
            <a:ext cx="12566277" cy="192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0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0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1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133600" y="375817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7162800" y="4843418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4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6084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24" Type="http://schemas.openxmlformats.org/officeDocument/2006/relationships/image" Target="../media/image24.sv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slide" Target="slide8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slide" Target="slide8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slide" Target="slide8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slide" Target="slide8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189528" y="4183034"/>
            <a:ext cx="4044095" cy="41342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33A5B6-9637-408E-9BC1-7E8701EA310E}"/>
              </a:ext>
            </a:extLst>
          </p:cNvPr>
          <p:cNvGrpSpPr/>
          <p:nvPr/>
        </p:nvGrpSpPr>
        <p:grpSpPr>
          <a:xfrm>
            <a:off x="5669378" y="1187508"/>
            <a:ext cx="6777996" cy="1645342"/>
            <a:chOff x="5633178" y="2215286"/>
            <a:chExt cx="6777996" cy="1645342"/>
          </a:xfrm>
        </p:grpSpPr>
        <p:grpSp>
          <p:nvGrpSpPr>
            <p:cNvPr id="2" name="Group 2"/>
            <p:cNvGrpSpPr/>
            <p:nvPr/>
          </p:nvGrpSpPr>
          <p:grpSpPr>
            <a:xfrm>
              <a:off x="5633178" y="2215286"/>
              <a:ext cx="6777996" cy="1645342"/>
              <a:chOff x="0" y="0"/>
              <a:chExt cx="10275908" cy="249445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073"/>
                <a:ext cx="10282299" cy="2501054"/>
              </a:xfrm>
              <a:custGeom>
                <a:avLst/>
                <a:gdLst/>
                <a:ahLst/>
                <a:cxnLst/>
                <a:rect l="l" t="t" r="r" b="b"/>
                <a:pathLst>
                  <a:path w="10282299" h="2501054">
                    <a:moveTo>
                      <a:pt x="9654521" y="2446577"/>
                    </a:moveTo>
                    <a:cubicBezTo>
                      <a:pt x="9654521" y="2446577"/>
                      <a:pt x="8923646" y="2501055"/>
                      <a:pt x="7547215" y="2498433"/>
                    </a:cubicBezTo>
                    <a:cubicBezTo>
                      <a:pt x="3852919" y="2496270"/>
                      <a:pt x="1057074" y="2488446"/>
                      <a:pt x="1057074" y="2488446"/>
                    </a:cubicBezTo>
                    <a:cubicBezTo>
                      <a:pt x="812932" y="2479612"/>
                      <a:pt x="449110" y="2458381"/>
                      <a:pt x="282371" y="2400204"/>
                    </a:cubicBezTo>
                    <a:cubicBezTo>
                      <a:pt x="4469" y="2303241"/>
                      <a:pt x="0" y="2129962"/>
                      <a:pt x="0" y="1702804"/>
                    </a:cubicBezTo>
                    <a:lnTo>
                      <a:pt x="0" y="1702790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302829" y="15681"/>
                      <a:pt x="6185004" y="7673"/>
                    </a:cubicBezTo>
                    <a:cubicBezTo>
                      <a:pt x="8704718" y="0"/>
                      <a:pt x="9421452" y="6979"/>
                      <a:pt x="9421452" y="6979"/>
                    </a:cubicBezTo>
                    <a:cubicBezTo>
                      <a:pt x="9789760" y="14458"/>
                      <a:pt x="9928020" y="42638"/>
                      <a:pt x="10125759" y="165219"/>
                    </a:cubicBezTo>
                    <a:cubicBezTo>
                      <a:pt x="10276777" y="258836"/>
                      <a:pt x="10282299" y="476157"/>
                      <a:pt x="10273158" y="1702790"/>
                    </a:cubicBezTo>
                    <a:lnTo>
                      <a:pt x="10273158" y="1702804"/>
                    </a:lnTo>
                    <a:cubicBezTo>
                      <a:pt x="10273157" y="2247927"/>
                      <a:pt x="10230373" y="2396515"/>
                      <a:pt x="9654521" y="2446577"/>
                    </a:cubicBezTo>
                    <a:close/>
                  </a:path>
                </a:pathLst>
              </a:custGeom>
              <a:solidFill>
                <a:srgbClr val="D867B5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906434" y="2740590"/>
              <a:ext cx="6235700" cy="77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>
                  <a:solidFill>
                    <a:srgbClr val="F1F1F1"/>
                  </a:solidFill>
                  <a:latin typeface="SFU Cooper" panose="00000900000000000000" pitchFamily="2" charset="0"/>
                </a:rPr>
                <a:t>KHOA HỌC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917557" y="5746814"/>
            <a:ext cx="5033219" cy="5333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95272">
            <a:off x="934273" y="6836367"/>
            <a:ext cx="2569314" cy="25319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502286">
            <a:off x="-1118789" y="-985865"/>
            <a:ext cx="5095076" cy="31589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95610">
            <a:off x="13042931" y="757053"/>
            <a:ext cx="1438655" cy="12947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495405">
            <a:off x="16326740" y="5485163"/>
            <a:ext cx="1108050" cy="25933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44902">
            <a:off x="1743396" y="272372"/>
            <a:ext cx="2959421" cy="25558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V="1">
            <a:off x="7062930" y="-468515"/>
            <a:ext cx="2081070" cy="18729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-343357" y="3546365"/>
            <a:ext cx="2400067" cy="15971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8504049">
            <a:off x="15551358" y="2702757"/>
            <a:ext cx="3415884" cy="10195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89569">
            <a:off x="5807476" y="8930428"/>
            <a:ext cx="1981646" cy="655745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xmlns="" id="{D8B3BA6D-9434-4622-8E74-8CEE1F092E1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4469702"/>
            <a:ext cx="13644089" cy="4865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6887" y="3132371"/>
            <a:ext cx="379302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1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33: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0548" y="1694280"/>
            <a:ext cx="7378835" cy="6898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8C78F8-A71F-4141-8AE0-493656159BE6}"/>
              </a:ext>
            </a:extLst>
          </p:cNvPr>
          <p:cNvSpPr/>
          <p:nvPr/>
        </p:nvSpPr>
        <p:spPr>
          <a:xfrm>
            <a:off x="4137104" y="4076700"/>
            <a:ext cx="589344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Rửa tay </a:t>
            </a:r>
          </a:p>
          <a:p>
            <a:pPr algn="ctr"/>
            <a:r>
              <a:rPr lang="en-US" sz="6600" b="1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(Trước khi ăn và sau khi đi đại tiện)</a:t>
            </a:r>
            <a:endParaRPr lang="en-US" sz="6600" b="1" cap="none" spc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9340C7-5812-4196-9B8D-42A3614A20DE}"/>
              </a:ext>
            </a:extLst>
          </p:cNvPr>
          <p:cNvSpPr/>
          <p:nvPr/>
        </p:nvSpPr>
        <p:spPr>
          <a:xfrm>
            <a:off x="4260203" y="1877803"/>
            <a:ext cx="5934033" cy="7017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en-US" sz="5400" b="1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gan A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</a:p>
          <a:p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Các bệnh đó lây qua đường tiêu hóa. Bàn tay bẩn có nhiều mầm bệnh, nếu cầm tay vào thức ăn sẽ đưa mầm bệnh trực tiếp vào miệng.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41" y="4076700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CB003997-107F-40C2-A3CE-9EF8F6CC2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419" y="-532164"/>
            <a:ext cx="3848109" cy="38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5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3698" y="1704975"/>
            <a:ext cx="7053245" cy="7015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8C78F8-A71F-4141-8AE0-493656159BE6}"/>
              </a:ext>
            </a:extLst>
          </p:cNvPr>
          <p:cNvSpPr/>
          <p:nvPr/>
        </p:nvSpPr>
        <p:spPr>
          <a:xfrm>
            <a:off x="5307020" y="4844959"/>
            <a:ext cx="48768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nước đã đun sôi để nguội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9340C7-5812-4196-9B8D-42A3614A20DE}"/>
              </a:ext>
            </a:extLst>
          </p:cNvPr>
          <p:cNvSpPr/>
          <p:nvPr/>
        </p:nvSpPr>
        <p:spPr>
          <a:xfrm>
            <a:off x="4038600" y="1367367"/>
            <a:ext cx="6653996" cy="76944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vi-VN" sz="4400" b="1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Viêm gan A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Giun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Các bệnh đường tiêu hóa khác (ỉa chảy, tả, lị,…)</a:t>
            </a:r>
            <a:endParaRPr lang="en-US" sz="4400" b="1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Nước lã chứa nhiều mầm bệnh, trứng giun và các bệnh đường tiêu hóa khác. Vì vậy, cần uống nước đã đun sôi.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79" y="4872786"/>
            <a:ext cx="1145550" cy="11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6DDE1713-F98F-48DB-87F9-576911607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5" y="-419100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6138" y="1941793"/>
            <a:ext cx="6732237" cy="640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8C78F8-A71F-4141-8AE0-493656159BE6}"/>
              </a:ext>
            </a:extLst>
          </p:cNvPr>
          <p:cNvSpPr/>
          <p:nvPr/>
        </p:nvSpPr>
        <p:spPr>
          <a:xfrm>
            <a:off x="6157029" y="4954002"/>
            <a:ext cx="32912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chín</a:t>
            </a:r>
            <a:endParaRPr lang="en-US" sz="6600" b="1" cap="none" spc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9340C7-5812-4196-9B8D-42A3614A20DE}"/>
              </a:ext>
            </a:extLst>
          </p:cNvPr>
          <p:cNvSpPr/>
          <p:nvPr/>
        </p:nvSpPr>
        <p:spPr>
          <a:xfrm>
            <a:off x="4334143" y="800100"/>
            <a:ext cx="6638657" cy="90486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en-US" sz="5400" b="1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Viêm gan A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Giun sán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Ngộ độc thức ăn</a:t>
            </a:r>
          </a:p>
          <a:p>
            <a:pPr marL="571500" indent="-571500">
              <a:buFontTx/>
              <a:buChar char="-"/>
            </a:pPr>
            <a:r>
              <a:rPr lang="vi-VN" sz="44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Các bệnh đường tiêu hóa khác (ỉa chảy, tả, lị,…)</a:t>
            </a:r>
            <a:endParaRPr lang="en-US" sz="4400" b="1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Trong thức ăn sống hoặc thức ăn hôi thiu hoặc thức ăn bị ruồi, gián, chuột bò vào chứa nhiều mầm bệnh. Vì vậy, cần ăn thức ăn chín, sạch.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48" y="47269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F080D3-F28E-4013-AEB4-09C5AB02C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02" y="-671459"/>
            <a:ext cx="3932412" cy="39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1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B5F79039-0F5B-4BE3-BF75-0843052E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19957"/>
            <a:ext cx="15392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2B310A-A492-4D77-820A-8CD6DC81A954}"/>
              </a:ext>
            </a:extLst>
          </p:cNvPr>
          <p:cNvSpPr txBox="1"/>
          <p:nvPr/>
        </p:nvSpPr>
        <p:spPr>
          <a:xfrm>
            <a:off x="9372600" y="2095500"/>
            <a:ext cx="9677400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>
                <a:solidFill>
                  <a:schemeClr val="accent2"/>
                </a:solidFill>
                <a:latin typeface="UTM Cookies" panose="02040603050506020204" pitchFamily="18" charset="0"/>
              </a:rPr>
              <a:t>Đặc điểm, công dụng của một số vật liệu</a:t>
            </a:r>
          </a:p>
        </p:txBody>
      </p:sp>
    </p:spTree>
    <p:extLst>
      <p:ext uri="{BB962C8B-B14F-4D97-AF65-F5344CB8AC3E}">
        <p14:creationId xmlns:p14="http://schemas.microsoft.com/office/powerpoint/2010/main" val="25266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9C12B5-12A1-49F8-A6E2-3CECF47224EE}"/>
              </a:ext>
            </a:extLst>
          </p:cNvPr>
          <p:cNvSpPr txBox="1"/>
          <p:nvPr/>
        </p:nvSpPr>
        <p:spPr>
          <a:xfrm>
            <a:off x="2438400" y="342900"/>
            <a:ext cx="1341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iCiel Cadena" panose="02000503000000020004" pitchFamily="2" charset="0"/>
              </a:rPr>
              <a:t>Chọn ba vật liệu đã học để hoàn thành bảng sau: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913E602B-8D3E-4DA5-A4DB-CD562DAF6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78490"/>
              </p:ext>
            </p:extLst>
          </p:nvPr>
        </p:nvGraphicFramePr>
        <p:xfrm>
          <a:off x="152401" y="1409701"/>
          <a:ext cx="17983198" cy="85343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8124">
                  <a:extLst>
                    <a:ext uri="{9D8B030D-6E8A-4147-A177-3AD203B41FA5}">
                      <a16:colId xmlns:a16="http://schemas.microsoft.com/office/drawing/2014/main" xmlns="" val="3905674342"/>
                    </a:ext>
                  </a:extLst>
                </a:gridCol>
                <a:gridCol w="2446676">
                  <a:extLst>
                    <a:ext uri="{9D8B030D-6E8A-4147-A177-3AD203B41FA5}">
                      <a16:colId xmlns:a16="http://schemas.microsoft.com/office/drawing/2014/main" xmlns="" val="2048144981"/>
                    </a:ext>
                  </a:extLst>
                </a:gridCol>
                <a:gridCol w="6934199">
                  <a:extLst>
                    <a:ext uri="{9D8B030D-6E8A-4147-A177-3AD203B41FA5}">
                      <a16:colId xmlns:a16="http://schemas.microsoft.com/office/drawing/2014/main" xmlns="" val="160653913"/>
                    </a:ext>
                  </a:extLst>
                </a:gridCol>
                <a:gridCol w="6934199">
                  <a:extLst>
                    <a:ext uri="{9D8B030D-6E8A-4147-A177-3AD203B41FA5}">
                      <a16:colId xmlns:a16="http://schemas.microsoft.com/office/drawing/2014/main" xmlns="" val="1313558517"/>
                    </a:ext>
                  </a:extLst>
                </a:gridCol>
              </a:tblGrid>
              <a:tr h="2008094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Số </a:t>
                      </a:r>
                    </a:p>
                    <a:p>
                      <a:pPr algn="ctr"/>
                      <a:r>
                        <a:rPr lang="en-US" sz="4000"/>
                        <a:t>thứ tự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Tên vật liệu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Đặc điểm</a:t>
                      </a:r>
                    </a:p>
                    <a:p>
                      <a:pPr algn="ctr"/>
                      <a:r>
                        <a:rPr lang="en-US" sz="4000"/>
                        <a:t>Tính chất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Công dụng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45237230"/>
                  </a:ext>
                </a:extLst>
              </a:tr>
              <a:tr h="2175435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rgbClr val="0070C0"/>
                          </a:solidFill>
                          <a:latin typeface="iCiel Cadena" panose="02000503000000020004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481671"/>
                  </a:ext>
                </a:extLst>
              </a:tr>
              <a:tr h="2175435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rgbClr val="0070C0"/>
                          </a:solidFill>
                          <a:latin typeface="iCiel Cadena" panose="02000503000000020004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3178203"/>
                  </a:ext>
                </a:extLst>
              </a:tr>
              <a:tr h="2175435">
                <a:tc>
                  <a:txBody>
                    <a:bodyPr/>
                    <a:lstStyle/>
                    <a:p>
                      <a:pPr algn="ctr"/>
                      <a:r>
                        <a:rPr lang="en-US" sz="5400">
                          <a:solidFill>
                            <a:srgbClr val="0070C0"/>
                          </a:solidFill>
                          <a:latin typeface="iCiel Cadena" panose="02000503000000020004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05308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8659E3-CA27-422B-8E93-A397F131F710}"/>
              </a:ext>
            </a:extLst>
          </p:cNvPr>
          <p:cNvSpPr/>
          <p:nvPr/>
        </p:nvSpPr>
        <p:spPr>
          <a:xfrm>
            <a:off x="2057400" y="4076700"/>
            <a:ext cx="168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6">
                    <a:lumMod val="75000"/>
                  </a:schemeClr>
                </a:solidFill>
              </a:rPr>
              <a:t>	Đồng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27D7E5-C8BD-42AB-97F2-573FB8EC8566}"/>
              </a:ext>
            </a:extLst>
          </p:cNvPr>
          <p:cNvSpPr/>
          <p:nvPr/>
        </p:nvSpPr>
        <p:spPr>
          <a:xfrm>
            <a:off x="4343400" y="3753535"/>
            <a:ext cx="6138708" cy="156966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màu đỏ nâu, có ánh kim</a:t>
            </a:r>
          </a:p>
          <a:p>
            <a:r>
              <a:rPr lang="en-US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Dễ dát mỏng và kéo sợi</a:t>
            </a:r>
          </a:p>
          <a:p>
            <a:r>
              <a:rPr lang="en-US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Dẫn nhiệt và dẫn điện tốt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3A19AC-E881-4627-839D-0E680E93D85A}"/>
              </a:ext>
            </a:extLst>
          </p:cNvPr>
          <p:cNvSpPr/>
          <p:nvPr/>
        </p:nvSpPr>
        <p:spPr>
          <a:xfrm>
            <a:off x="11239499" y="3753535"/>
            <a:ext cx="6138708" cy="156966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được sử dụng làm đồ điện, dây điện, một số bộ phận của ô tô, tàu biển,…</a:t>
            </a:r>
            <a:endParaRPr lang="en-US" sz="3200" b="0" cap="none" spc="0">
              <a:ln w="0"/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F9BB71C-25D3-4777-A6F9-B0B230098E7F}"/>
              </a:ext>
            </a:extLst>
          </p:cNvPr>
          <p:cNvSpPr/>
          <p:nvPr/>
        </p:nvSpPr>
        <p:spPr>
          <a:xfrm>
            <a:off x="1931331" y="6225570"/>
            <a:ext cx="198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70C0"/>
                </a:solidFill>
              </a:rPr>
              <a:t>	Đá vôi</a:t>
            </a:r>
            <a:endParaRPr lang="en-US" sz="5400" b="1" cap="none" spc="0">
              <a:ln w="0"/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B14008-11E8-47AB-B359-C5D86FA846A0}"/>
              </a:ext>
            </a:extLst>
          </p:cNvPr>
          <p:cNvSpPr/>
          <p:nvPr/>
        </p:nvSpPr>
        <p:spPr>
          <a:xfrm>
            <a:off x="4367212" y="5902405"/>
            <a:ext cx="6138708" cy="156966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3200" b="0" cap="none" spc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Không cứng lắm</a:t>
            </a:r>
          </a:p>
          <a:p>
            <a:r>
              <a:rPr lang="vi-VN" sz="320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- Dưới tác dụng của a-xít thì đá vôi sủi bọt</a:t>
            </a:r>
            <a:endParaRPr lang="en-US" sz="3200" b="0" cap="none" spc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DF66F57-F0F6-42C6-8C78-E77D33ED1863}"/>
              </a:ext>
            </a:extLst>
          </p:cNvPr>
          <p:cNvSpPr/>
          <p:nvPr/>
        </p:nvSpPr>
        <p:spPr>
          <a:xfrm>
            <a:off x="11263311" y="5656184"/>
            <a:ext cx="6138708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Đá vôi được dùng để lát đường, xây nhà, nung vôi, sản xuất xi măng, tạc tượng, làm phấn viết,…</a:t>
            </a:r>
            <a:endParaRPr lang="en-US" sz="3200" b="0" cap="none" spc="0">
              <a:ln w="0"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13E420-14A4-4C12-A471-07259D3D4D48}"/>
              </a:ext>
            </a:extLst>
          </p:cNvPr>
          <p:cNvSpPr/>
          <p:nvPr/>
        </p:nvSpPr>
        <p:spPr>
          <a:xfrm>
            <a:off x="1861880" y="844703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B050"/>
                </a:solidFill>
              </a:rPr>
              <a:t>	Cao su</a:t>
            </a:r>
            <a:endParaRPr lang="en-US" sz="5400" b="1" cap="none" spc="0">
              <a:ln w="0"/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D8D529-1911-4857-AD1E-2FAECA8EA384}"/>
              </a:ext>
            </a:extLst>
          </p:cNvPr>
          <p:cNvSpPr/>
          <p:nvPr/>
        </p:nvSpPr>
        <p:spPr>
          <a:xfrm>
            <a:off x="4338637" y="7877653"/>
            <a:ext cx="6924674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Có tính đàn hồi tốt; ít bị biến đổi khi gặp nóng, lạnh; cách điện, cách nhiệt; không tan trong nước, tan trong một số chất lỏng khác.</a:t>
            </a:r>
            <a:endParaRPr lang="en-US" sz="32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4080D0E-30C7-4A23-8515-84456306616C}"/>
              </a:ext>
            </a:extLst>
          </p:cNvPr>
          <p:cNvSpPr/>
          <p:nvPr/>
        </p:nvSpPr>
        <p:spPr>
          <a:xfrm>
            <a:off x="11263311" y="7846247"/>
            <a:ext cx="6872288" cy="206210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vi-VN" sz="320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Cao sụ được sử dụng để làm săm, lốp xe; làm các chi tiết của một số đồ điện, máy móc và đồ dùng trong gia đình.</a:t>
            </a:r>
            <a:endParaRPr lang="en-US" sz="32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1: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làm cầu bắc qua sông, làm đường ray tàu hỏa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158098D-4234-418B-8193-74601D968D7C}"/>
              </a:ext>
            </a:extLst>
          </p:cNvPr>
          <p:cNvGrpSpPr/>
          <p:nvPr/>
        </p:nvGrpSpPr>
        <p:grpSpPr>
          <a:xfrm>
            <a:off x="4191000" y="3626691"/>
            <a:ext cx="6340189" cy="2402107"/>
            <a:chOff x="141895" y="2776947"/>
            <a:chExt cx="4444325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Nhôm</a:t>
              </a:r>
            </a:p>
          </p:txBody>
        </p:sp>
        <p:pic>
          <p:nvPicPr>
            <p:cNvPr id="19" name="Picture 1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04405E7-EB2B-430F-BCD7-F1A85469E4BC}"/>
              </a:ext>
            </a:extLst>
          </p:cNvPr>
          <p:cNvGrpSpPr/>
          <p:nvPr/>
        </p:nvGrpSpPr>
        <p:grpSpPr>
          <a:xfrm>
            <a:off x="11430000" y="3626691"/>
            <a:ext cx="6250093" cy="2410971"/>
            <a:chOff x="5064259" y="2746393"/>
            <a:chExt cx="4381170" cy="16702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Thép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xmlns="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8D037B1-7D4E-4F8F-AF07-46525D57F32F}"/>
              </a:ext>
            </a:extLst>
          </p:cNvPr>
          <p:cNvGrpSpPr/>
          <p:nvPr/>
        </p:nvGrpSpPr>
        <p:grpSpPr>
          <a:xfrm>
            <a:off x="11616329" y="6557592"/>
            <a:ext cx="6270610" cy="2367972"/>
            <a:chOff x="6793840" y="4548023"/>
            <a:chExt cx="4395552" cy="164046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D861B21D-F727-45FF-BCC8-41894475B524}"/>
                </a:ext>
              </a:extLst>
            </p:cNvPr>
            <p:cNvSpPr/>
            <p:nvPr/>
          </p:nvSpPr>
          <p:spPr>
            <a:xfrm>
              <a:off x="7083829" y="4878428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Gang</a:t>
              </a: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xmlns="" id="{9396A436-21DE-456F-8E63-62DC0C7F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840" y="4548023"/>
              <a:ext cx="881020" cy="110743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0300672-5DA5-48EA-A0DA-73A09A9F0D8E}"/>
              </a:ext>
            </a:extLst>
          </p:cNvPr>
          <p:cNvGrpSpPr/>
          <p:nvPr/>
        </p:nvGrpSpPr>
        <p:grpSpPr>
          <a:xfrm>
            <a:off x="4085583" y="6489838"/>
            <a:ext cx="6400800" cy="2438400"/>
            <a:chOff x="493739" y="4365395"/>
            <a:chExt cx="448681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Đồng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xmlns="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3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2: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xây tường, lát sân, lát sàn nhà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158098D-4234-418B-8193-74601D968D7C}"/>
              </a:ext>
            </a:extLst>
          </p:cNvPr>
          <p:cNvGrpSpPr/>
          <p:nvPr/>
        </p:nvGrpSpPr>
        <p:grpSpPr>
          <a:xfrm>
            <a:off x="7824316" y="3504658"/>
            <a:ext cx="5486400" cy="1942585"/>
            <a:chOff x="141895" y="2776947"/>
            <a:chExt cx="4444325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Thuỷ tinh</a:t>
              </a:r>
            </a:p>
          </p:txBody>
        </p:sp>
        <p:pic>
          <p:nvPicPr>
            <p:cNvPr id="19" name="Picture 1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04405E7-EB2B-430F-BCD7-F1A85469E4BC}"/>
              </a:ext>
            </a:extLst>
          </p:cNvPr>
          <p:cNvGrpSpPr/>
          <p:nvPr/>
        </p:nvGrpSpPr>
        <p:grpSpPr>
          <a:xfrm>
            <a:off x="7920453" y="5618267"/>
            <a:ext cx="5390263" cy="2043687"/>
            <a:chOff x="5064259" y="2746393"/>
            <a:chExt cx="4381170" cy="16702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Gạch </a:t>
              </a: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xmlns="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0300672-5DA5-48EA-A0DA-73A09A9F0D8E}"/>
              </a:ext>
            </a:extLst>
          </p:cNvPr>
          <p:cNvGrpSpPr/>
          <p:nvPr/>
        </p:nvGrpSpPr>
        <p:grpSpPr>
          <a:xfrm>
            <a:off x="7824316" y="7810500"/>
            <a:ext cx="5486400" cy="1956115"/>
            <a:chOff x="493739" y="4365395"/>
            <a:chExt cx="448681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Ngói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xmlns="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9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3: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sản xuất xi măng, tạc tượng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158098D-4234-418B-8193-74601D968D7C}"/>
              </a:ext>
            </a:extLst>
          </p:cNvPr>
          <p:cNvGrpSpPr/>
          <p:nvPr/>
        </p:nvGrpSpPr>
        <p:grpSpPr>
          <a:xfrm>
            <a:off x="4191000" y="3626691"/>
            <a:ext cx="6340189" cy="2402107"/>
            <a:chOff x="141895" y="2776947"/>
            <a:chExt cx="4444325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Đồng</a:t>
              </a:r>
            </a:p>
          </p:txBody>
        </p:sp>
        <p:pic>
          <p:nvPicPr>
            <p:cNvPr id="19" name="Picture 1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04405E7-EB2B-430F-BCD7-F1A85469E4BC}"/>
              </a:ext>
            </a:extLst>
          </p:cNvPr>
          <p:cNvGrpSpPr/>
          <p:nvPr/>
        </p:nvGrpSpPr>
        <p:grpSpPr>
          <a:xfrm>
            <a:off x="3866139" y="6153549"/>
            <a:ext cx="6765455" cy="2752965"/>
            <a:chOff x="4843274" y="2529597"/>
            <a:chExt cx="4602155" cy="188705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Đá vôi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3274" y="2529597"/>
              <a:ext cx="1102004" cy="132052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8D037B1-7D4E-4F8F-AF07-46525D57F32F}"/>
              </a:ext>
            </a:extLst>
          </p:cNvPr>
          <p:cNvGrpSpPr/>
          <p:nvPr/>
        </p:nvGrpSpPr>
        <p:grpSpPr>
          <a:xfrm>
            <a:off x="11616329" y="6557592"/>
            <a:ext cx="6270610" cy="2367972"/>
            <a:chOff x="6793840" y="4548023"/>
            <a:chExt cx="4395552" cy="164046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D861B21D-F727-45FF-BCC8-41894475B524}"/>
                </a:ext>
              </a:extLst>
            </p:cNvPr>
            <p:cNvSpPr/>
            <p:nvPr/>
          </p:nvSpPr>
          <p:spPr>
            <a:xfrm>
              <a:off x="7083829" y="4878428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Nhôm</a:t>
              </a:r>
            </a:p>
          </p:txBody>
        </p: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xmlns="" id="{9396A436-21DE-456F-8E63-62DC0C7F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840" y="4548023"/>
              <a:ext cx="881020" cy="110743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0300672-5DA5-48EA-A0DA-73A09A9F0D8E}"/>
              </a:ext>
            </a:extLst>
          </p:cNvPr>
          <p:cNvGrpSpPr/>
          <p:nvPr/>
        </p:nvGrpSpPr>
        <p:grpSpPr>
          <a:xfrm>
            <a:off x="11397097" y="3631453"/>
            <a:ext cx="6357503" cy="2438400"/>
            <a:chOff x="524089" y="4365395"/>
            <a:chExt cx="445646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Sắt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089" y="4365395"/>
              <a:ext cx="9258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1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utomaton&#10;&#10;Description automatically generated">
            <a:extLst>
              <a:ext uri="{FF2B5EF4-FFF2-40B4-BE49-F238E27FC236}">
                <a16:creationId xmlns:a16="http://schemas.microsoft.com/office/drawing/2014/main" xmlns="" id="{1B139C0D-58C6-49A1-916A-3CC70532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138494-565E-4CB4-9032-C39BF407ABA4}"/>
              </a:ext>
            </a:extLst>
          </p:cNvPr>
          <p:cNvSpPr/>
          <p:nvPr/>
        </p:nvSpPr>
        <p:spPr>
          <a:xfrm>
            <a:off x="3866139" y="607213"/>
            <a:ext cx="140208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C000"/>
                </a:solidFill>
                <a:latin typeface="SVN-Rio 2016" panose="03060502030307020202" pitchFamily="66" charset="0"/>
              </a:rPr>
              <a:t>Câu 4:</a:t>
            </a:r>
            <a:endParaRPr lang="en-US" sz="5400" b="1">
              <a:ln w="0"/>
              <a:solidFill>
                <a:srgbClr val="FFC000"/>
              </a:solidFill>
              <a:latin typeface="SVN-Rio 2016" panose="03060502030307020202" pitchFamily="66" charset="0"/>
            </a:endParaRPr>
          </a:p>
          <a:p>
            <a:pPr algn="ctr"/>
            <a:r>
              <a:rPr lang="vi-VN" sz="6000" b="0" cap="none" spc="0">
                <a:ln w="0"/>
                <a:solidFill>
                  <a:schemeClr val="bg1"/>
                </a:solidFill>
                <a:latin typeface="iCiel Cadena" panose="02000503000000020004" pitchFamily="2" charset="0"/>
              </a:rPr>
              <a:t>Để dệt thành vải may quần, áo, chăn, màn người ta sử dụng vật liệu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158098D-4234-418B-8193-74601D968D7C}"/>
              </a:ext>
            </a:extLst>
          </p:cNvPr>
          <p:cNvGrpSpPr/>
          <p:nvPr/>
        </p:nvGrpSpPr>
        <p:grpSpPr>
          <a:xfrm>
            <a:off x="8214623" y="5193970"/>
            <a:ext cx="5322117" cy="1718892"/>
            <a:chOff x="203639" y="2776947"/>
            <a:chExt cx="4382581" cy="16641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C2085ED-9524-4279-9532-B50C00DCCF0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Cao su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2DADDB8-0905-446F-B6BF-03D4E974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04405E7-EB2B-430F-BCD7-F1A85469E4BC}"/>
              </a:ext>
            </a:extLst>
          </p:cNvPr>
          <p:cNvGrpSpPr/>
          <p:nvPr/>
        </p:nvGrpSpPr>
        <p:grpSpPr>
          <a:xfrm>
            <a:off x="8216337" y="3451843"/>
            <a:ext cx="5320403" cy="1641188"/>
            <a:chOff x="5064259" y="2827762"/>
            <a:chExt cx="4381170" cy="15888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E7DCAAC-9C65-4803-84E5-DB2BBA1DAA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Tơ sợi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69FC8D9-595C-46D5-8579-2EF382C5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2"/>
              <a:ext cx="881020" cy="98899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0300672-5DA5-48EA-A0DA-73A09A9F0D8E}"/>
              </a:ext>
            </a:extLst>
          </p:cNvPr>
          <p:cNvGrpSpPr/>
          <p:nvPr/>
        </p:nvGrpSpPr>
        <p:grpSpPr>
          <a:xfrm>
            <a:off x="8088047" y="7118517"/>
            <a:ext cx="5448693" cy="1744862"/>
            <a:chOff x="493739" y="4365395"/>
            <a:chExt cx="4486812" cy="16892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CEFF13-2D76-4BA0-BE5B-82F7B1465483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chemeClr val="tx1"/>
                  </a:solidFill>
                </a:rPr>
                <a:t>Chất dẻo</a:t>
              </a:r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xmlns="" id="{28E34828-631C-4F05-8E7C-D049045A9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B0A96C6-4BE4-4ECE-94A5-A30F0102EB68}"/>
              </a:ext>
            </a:extLst>
          </p:cNvPr>
          <p:cNvSpPr txBox="1"/>
          <p:nvPr/>
        </p:nvSpPr>
        <p:spPr>
          <a:xfrm>
            <a:off x="12175337" y="2789262"/>
            <a:ext cx="609452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600">
                <a:ln w="28575">
                  <a:solidFill>
                    <a:srgbClr val="FFFFFF"/>
                  </a:solidFill>
                </a:ln>
                <a:solidFill>
                  <a:srgbClr val="F09420"/>
                </a:solidFill>
                <a:latin typeface="iCiel Cadena" panose="02000503000000020004" pitchFamily="2" charset="0"/>
              </a:rPr>
              <a:t>GIẢI </a:t>
            </a:r>
          </a:p>
          <a:p>
            <a:pPr algn="ctr">
              <a:defRPr/>
            </a:pPr>
            <a:r>
              <a:rPr lang="en-GB" sz="16600">
                <a:ln w="28575">
                  <a:solidFill>
                    <a:srgbClr val="FFFFFF"/>
                  </a:solidFill>
                </a:ln>
                <a:solidFill>
                  <a:srgbClr val="F09420"/>
                </a:solidFill>
                <a:latin typeface="iCiel Cadena" panose="02000503000000020004" pitchFamily="2" charset="0"/>
              </a:rPr>
              <a:t>Ô CHỮ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A03019FA-9A63-4531-A979-06A66AB472E7}"/>
              </a:ext>
            </a:extLst>
          </p:cNvPr>
          <p:cNvSpPr/>
          <p:nvPr/>
        </p:nvSpPr>
        <p:spPr>
          <a:xfrm>
            <a:off x="692456" y="1804115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B30AF63-2706-4F8F-9827-FD41BD12F7A6}"/>
              </a:ext>
            </a:extLst>
          </p:cNvPr>
          <p:cNvSpPr/>
          <p:nvPr/>
        </p:nvSpPr>
        <p:spPr>
          <a:xfrm>
            <a:off x="692452" y="2609719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072BA3E-C1C3-484B-A722-87107B3A3D0A}"/>
              </a:ext>
            </a:extLst>
          </p:cNvPr>
          <p:cNvSpPr/>
          <p:nvPr/>
        </p:nvSpPr>
        <p:spPr>
          <a:xfrm>
            <a:off x="692451" y="3446493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D293810-B2DF-4020-9D80-173B8B8121B5}"/>
              </a:ext>
            </a:extLst>
          </p:cNvPr>
          <p:cNvSpPr/>
          <p:nvPr/>
        </p:nvSpPr>
        <p:spPr>
          <a:xfrm>
            <a:off x="692451" y="4242515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ECEB412-D901-42FC-8801-7B8420C1EC5E}"/>
              </a:ext>
            </a:extLst>
          </p:cNvPr>
          <p:cNvSpPr/>
          <p:nvPr/>
        </p:nvSpPr>
        <p:spPr>
          <a:xfrm>
            <a:off x="718570" y="5168569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690C95D1-BBD7-46B9-9C3A-6D47ED51F631}"/>
              </a:ext>
            </a:extLst>
          </p:cNvPr>
          <p:cNvSpPr/>
          <p:nvPr/>
        </p:nvSpPr>
        <p:spPr>
          <a:xfrm>
            <a:off x="688821" y="6021297"/>
            <a:ext cx="890883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B191145F-4667-4049-8DEE-2DAE1857F045}"/>
              </a:ext>
            </a:extLst>
          </p:cNvPr>
          <p:cNvSpPr/>
          <p:nvPr/>
        </p:nvSpPr>
        <p:spPr>
          <a:xfrm>
            <a:off x="692447" y="9290945"/>
            <a:ext cx="907750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C8CD31D7-D0BE-4053-8A78-1D4190FB60CD}"/>
              </a:ext>
            </a:extLst>
          </p:cNvPr>
          <p:cNvSpPr/>
          <p:nvPr/>
        </p:nvSpPr>
        <p:spPr>
          <a:xfrm>
            <a:off x="717850" y="6817767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84B00339-2398-41C9-9BC4-FCDB691AAA31}"/>
              </a:ext>
            </a:extLst>
          </p:cNvPr>
          <p:cNvSpPr/>
          <p:nvPr/>
        </p:nvSpPr>
        <p:spPr>
          <a:xfrm>
            <a:off x="667413" y="7606913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0A1CFC9B-D21B-458A-A2A0-70A6EE970EFB}"/>
              </a:ext>
            </a:extLst>
          </p:cNvPr>
          <p:cNvSpPr/>
          <p:nvPr/>
        </p:nvSpPr>
        <p:spPr>
          <a:xfrm>
            <a:off x="692450" y="8467231"/>
            <a:ext cx="907744" cy="648012"/>
          </a:xfrm>
          <a:prstGeom prst="ellipse">
            <a:avLst/>
          </a:prstGeom>
          <a:solidFill>
            <a:srgbClr val="FFAA1F"/>
          </a:solidFill>
          <a:ln w="25400" cap="flat" cmpd="sng" algn="ctr">
            <a:solidFill>
              <a:srgbClr val="FFAA1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7E142ADA-01F2-47AF-B5DC-8F8DD627A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76688"/>
              </p:ext>
            </p:extLst>
          </p:nvPr>
        </p:nvGraphicFramePr>
        <p:xfrm>
          <a:off x="1787617" y="1780746"/>
          <a:ext cx="7512282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88988517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193610580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xmlns="" id="{5D075AC8-CA03-4640-A8E0-FD068A8F6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483378"/>
              </p:ext>
            </p:extLst>
          </p:nvPr>
        </p:nvGraphicFramePr>
        <p:xfrm>
          <a:off x="1787617" y="2617919"/>
          <a:ext cx="5842886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xmlns="" id="{9CECDA84-2E32-43DF-844D-712D25D2E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506662"/>
              </p:ext>
            </p:extLst>
          </p:nvPr>
        </p:nvGraphicFramePr>
        <p:xfrm>
          <a:off x="1787617" y="3455092"/>
          <a:ext cx="5008188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xmlns="" id="{3290516E-B9C0-492D-88A5-5F846EDF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87681"/>
              </p:ext>
            </p:extLst>
          </p:nvPr>
        </p:nvGraphicFramePr>
        <p:xfrm>
          <a:off x="1787617" y="4289259"/>
          <a:ext cx="9098100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7100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88988517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19361058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3093393622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3125722594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2" name="Table 2">
            <a:extLst>
              <a:ext uri="{FF2B5EF4-FFF2-40B4-BE49-F238E27FC236}">
                <a16:creationId xmlns:a16="http://schemas.microsoft.com/office/drawing/2014/main" xmlns="" id="{0C055581-6420-4ED4-B08B-1BC211A69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257026"/>
              </p:ext>
            </p:extLst>
          </p:nvPr>
        </p:nvGraphicFramePr>
        <p:xfrm>
          <a:off x="1787617" y="5107998"/>
          <a:ext cx="9098100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7100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88988517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419361058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2186189260"/>
                    </a:ext>
                  </a:extLst>
                </a:gridCol>
                <a:gridCol w="827100">
                  <a:extLst>
                    <a:ext uri="{9D8B030D-6E8A-4147-A177-3AD203B41FA5}">
                      <a16:colId xmlns:a16="http://schemas.microsoft.com/office/drawing/2014/main" xmlns="" val="1793814166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xmlns="" id="{09C34B6E-82BA-422F-B8B1-12DD34BA5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182162"/>
              </p:ext>
            </p:extLst>
          </p:nvPr>
        </p:nvGraphicFramePr>
        <p:xfrm>
          <a:off x="1787617" y="5945171"/>
          <a:ext cx="2504094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xmlns="" id="{254CCBBE-8470-4C13-9482-69AD0AF68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469"/>
              </p:ext>
            </p:extLst>
          </p:nvPr>
        </p:nvGraphicFramePr>
        <p:xfrm>
          <a:off x="1787617" y="6782344"/>
          <a:ext cx="5008188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xmlns="" id="{58EC460F-3602-46A3-B824-9BC3FC879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696134"/>
              </p:ext>
            </p:extLst>
          </p:nvPr>
        </p:nvGraphicFramePr>
        <p:xfrm>
          <a:off x="1787616" y="7616511"/>
          <a:ext cx="9947184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28932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188988517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4193610580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2111318509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852291642"/>
                    </a:ext>
                  </a:extLst>
                </a:gridCol>
                <a:gridCol w="828932">
                  <a:extLst>
                    <a:ext uri="{9D8B030D-6E8A-4147-A177-3AD203B41FA5}">
                      <a16:colId xmlns:a16="http://schemas.microsoft.com/office/drawing/2014/main" xmlns="" val="376967955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xmlns="" id="{CE22C42E-F9A6-4325-AB3A-C22BF189D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943815"/>
              </p:ext>
            </p:extLst>
          </p:nvPr>
        </p:nvGraphicFramePr>
        <p:xfrm>
          <a:off x="1778740" y="8479327"/>
          <a:ext cx="5842886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graphicFrame>
        <p:nvGraphicFramePr>
          <p:cNvPr id="27" name="Table 2">
            <a:extLst>
              <a:ext uri="{FF2B5EF4-FFF2-40B4-BE49-F238E27FC236}">
                <a16:creationId xmlns:a16="http://schemas.microsoft.com/office/drawing/2014/main" xmlns="" id="{CE1D9291-15A9-4A76-AA03-66EFD1D4D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87071"/>
              </p:ext>
            </p:extLst>
          </p:nvPr>
        </p:nvGraphicFramePr>
        <p:xfrm>
          <a:off x="1778740" y="9313494"/>
          <a:ext cx="6677584" cy="7010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34698">
                  <a:extLst>
                    <a:ext uri="{9D8B030D-6E8A-4147-A177-3AD203B41FA5}">
                      <a16:colId xmlns:a16="http://schemas.microsoft.com/office/drawing/2014/main" xmlns="" val="3854946583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1774676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9826500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708943440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4048874855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3282922179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572468057"/>
                    </a:ext>
                  </a:extLst>
                </a:gridCol>
                <a:gridCol w="834698">
                  <a:extLst>
                    <a:ext uri="{9D8B030D-6E8A-4147-A177-3AD203B41FA5}">
                      <a16:colId xmlns:a16="http://schemas.microsoft.com/office/drawing/2014/main" xmlns="" val="1889885170"/>
                    </a:ext>
                  </a:extLst>
                </a:gridCol>
              </a:tblGrid>
              <a:tr h="671381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975277"/>
                  </a:ext>
                </a:extLst>
              </a:tr>
            </a:tbl>
          </a:graphicData>
        </a:graphic>
      </p:graphicFrame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B463FD06-B8DE-442D-854D-4C2ED81B3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6" y="5943432"/>
            <a:ext cx="2527094" cy="723214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B6981F9-0F70-4C9E-B921-6B13B7972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87" y="6782486"/>
            <a:ext cx="5029249" cy="723214"/>
          </a:xfrm>
          <a:prstGeom prst="rect">
            <a:avLst/>
          </a:prstGeom>
        </p:spPr>
      </p:pic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F24F6C58-0DB0-45D6-B07D-FE6F63083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02" y="8474582"/>
            <a:ext cx="5863301" cy="723214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xmlns="" id="{D768DCE9-9EE0-4341-A271-1A2678F50C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9296065"/>
            <a:ext cx="6697352" cy="723214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xmlns="" id="{CA2C0C54-D175-4D75-842A-2C148A9B4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1738383"/>
            <a:ext cx="7534175" cy="723214"/>
          </a:xfrm>
          <a:prstGeom prst="rect">
            <a:avLst/>
          </a:prstGeom>
        </p:spPr>
      </p:pic>
      <p:pic>
        <p:nvPicPr>
          <p:cNvPr id="14" name="Picture 13" descr="Shape, square&#10;&#10;Description automatically generated">
            <a:extLst>
              <a:ext uri="{FF2B5EF4-FFF2-40B4-BE49-F238E27FC236}">
                <a16:creationId xmlns:a16="http://schemas.microsoft.com/office/drawing/2014/main" xmlns="" id="{C68B1285-FC54-4863-B290-EA9B389043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4254656"/>
            <a:ext cx="9119150" cy="723214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xmlns="" id="{EA044B59-1F55-4AEB-9D75-B54F1E69FA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7629079"/>
            <a:ext cx="9969828" cy="72321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C6225E1-618B-4DFE-853F-0D3761EB1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40" y="3437087"/>
            <a:ext cx="5029249" cy="723214"/>
          </a:xfrm>
          <a:prstGeom prst="rect">
            <a:avLst/>
          </a:prstGeom>
        </p:spPr>
      </p:pic>
      <p:pic>
        <p:nvPicPr>
          <p:cNvPr id="49" name="Picture 48" descr="Shape, square&#10;&#10;Description automatically generated">
            <a:extLst>
              <a:ext uri="{FF2B5EF4-FFF2-40B4-BE49-F238E27FC236}">
                <a16:creationId xmlns:a16="http://schemas.microsoft.com/office/drawing/2014/main" xmlns="" id="{BF0DDE27-728F-4640-B33E-7CA8CF28B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6" y="2617919"/>
            <a:ext cx="5863301" cy="723214"/>
          </a:xfrm>
          <a:prstGeom prst="rect">
            <a:avLst/>
          </a:prstGeom>
        </p:spPr>
      </p:pic>
      <p:pic>
        <p:nvPicPr>
          <p:cNvPr id="50" name="Picture 49" descr="Shape, square&#10;&#10;Description automatically generated">
            <a:extLst>
              <a:ext uri="{FF2B5EF4-FFF2-40B4-BE49-F238E27FC236}">
                <a16:creationId xmlns:a16="http://schemas.microsoft.com/office/drawing/2014/main" xmlns="" id="{611214F7-14AC-4EF1-B5FB-7C84A27132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6" y="5076139"/>
            <a:ext cx="9119150" cy="72321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D148028-C042-4FBE-8A96-AADEB388C6D7}"/>
              </a:ext>
            </a:extLst>
          </p:cNvPr>
          <p:cNvGrpSpPr/>
          <p:nvPr/>
        </p:nvGrpSpPr>
        <p:grpSpPr>
          <a:xfrm>
            <a:off x="1966694" y="163273"/>
            <a:ext cx="15005413" cy="1391561"/>
            <a:chOff x="1758587" y="146073"/>
            <a:chExt cx="15005413" cy="139156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ED46854-7A1B-41C4-967B-A7E84FA3FFBE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1590811-F4C2-4089-AE88-A187DFA1791C}"/>
                </a:ext>
              </a:extLst>
            </p:cNvPr>
            <p:cNvSpPr/>
            <p:nvPr/>
          </p:nvSpPr>
          <p:spPr>
            <a:xfrm>
              <a:off x="1981200" y="430574"/>
              <a:ext cx="1454821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a) Quá trình trứng kết hợp với tinh trùng được gọi là gì?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33D2773-7A5A-4FC7-9B63-265F21382306}"/>
              </a:ext>
            </a:extLst>
          </p:cNvPr>
          <p:cNvGrpSpPr/>
          <p:nvPr/>
        </p:nvGrpSpPr>
        <p:grpSpPr>
          <a:xfrm>
            <a:off x="1960706" y="179415"/>
            <a:ext cx="15005413" cy="1391561"/>
            <a:chOff x="1758587" y="146073"/>
            <a:chExt cx="15005413" cy="139156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5D66607C-85B3-4065-9C1E-69D30C75585F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A1D08248-9D07-4A67-B9FC-345E87187687}"/>
                </a:ext>
              </a:extLst>
            </p:cNvPr>
            <p:cNvSpPr/>
            <p:nvPr/>
          </p:nvSpPr>
          <p:spPr>
            <a:xfrm>
              <a:off x="1981200" y="430574"/>
              <a:ext cx="1454821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b) Em bé nằm trong bụng mẹ được gọi là gì?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24B3FE5-C281-4A40-95B2-719260CE49DB}"/>
              </a:ext>
            </a:extLst>
          </p:cNvPr>
          <p:cNvGrpSpPr/>
          <p:nvPr/>
        </p:nvGrpSpPr>
        <p:grpSpPr>
          <a:xfrm>
            <a:off x="1960706" y="147614"/>
            <a:ext cx="15005413" cy="1466570"/>
            <a:chOff x="1758587" y="146073"/>
            <a:chExt cx="15005413" cy="146657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C2E1CEE-8583-4F32-A40B-2719BF55C7AD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7348921B-E41F-4332-9BD9-E6C57296629B}"/>
                </a:ext>
              </a:extLst>
            </p:cNvPr>
            <p:cNvSpPr/>
            <p:nvPr/>
          </p:nvSpPr>
          <p:spPr>
            <a:xfrm>
              <a:off x="1946541" y="227648"/>
              <a:ext cx="14548213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800" b="0" cap="none" spc="0">
                  <a:ln w="0"/>
                  <a:solidFill>
                    <a:srgbClr val="C00000"/>
                  </a:solidFill>
                </a:rPr>
                <a:t>c) Giai đoạn cơ thể bắt đầu phát triển nhanh về chiều cao, cân nặng và được đánh dấu bằng sự xuất hiện kinh nguyệt lần đầu ở con gái và sự xuất tinh lần đầu </a:t>
              </a:r>
              <a:r>
                <a:rPr lang="fr-FR" sz="2800" b="0" cap="none" spc="0">
                  <a:ln w="0"/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trai được gọi là gì?</a:t>
              </a:r>
              <a:endParaRPr lang="vi-VN" sz="2800" b="0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9C430F28-CD33-4FE1-86AC-28FF449AB8AD}"/>
              </a:ext>
            </a:extLst>
          </p:cNvPr>
          <p:cNvGrpSpPr/>
          <p:nvPr/>
        </p:nvGrpSpPr>
        <p:grpSpPr>
          <a:xfrm>
            <a:off x="1974984" y="154373"/>
            <a:ext cx="15005413" cy="1459811"/>
            <a:chOff x="1758587" y="146073"/>
            <a:chExt cx="15005413" cy="145981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63D0E953-B695-493C-9EB7-7755B61912B4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87D5C103-EC96-477B-8CE7-D979E1535D48}"/>
                </a:ext>
              </a:extLst>
            </p:cNvPr>
            <p:cNvSpPr/>
            <p:nvPr/>
          </p:nvSpPr>
          <p:spPr>
            <a:xfrm>
              <a:off x="1927860" y="159334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d) Giai đoạn chuyển tiếp từ trẻ con sang người lớn trong cuộc đời của mỗi con người được gọi là gì?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C3E51440-3686-42D2-B6EE-7E7166D0F912}"/>
              </a:ext>
            </a:extLst>
          </p:cNvPr>
          <p:cNvGrpSpPr/>
          <p:nvPr/>
        </p:nvGrpSpPr>
        <p:grpSpPr>
          <a:xfrm>
            <a:off x="1970839" y="140581"/>
            <a:ext cx="15005413" cy="1456192"/>
            <a:chOff x="1758587" y="146073"/>
            <a:chExt cx="15005413" cy="1456192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2A11FA0E-4E6B-49E9-8726-01D23043C755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3DF082CA-17A8-4DE5-A91F-C41910E83AF9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e) Từ nào được dùng để chỉ giai đoạn hoàn thiện của con người về mặt thể chất, tinh thần và xã hội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631FACD-AFA4-4EBC-BCAF-B951276E825A}"/>
              </a:ext>
            </a:extLst>
          </p:cNvPr>
          <p:cNvGrpSpPr/>
          <p:nvPr/>
        </p:nvGrpSpPr>
        <p:grpSpPr>
          <a:xfrm>
            <a:off x="1915656" y="152455"/>
            <a:ext cx="15005413" cy="1456192"/>
            <a:chOff x="1758587" y="146073"/>
            <a:chExt cx="15005413" cy="1456192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5DC04328-6EAF-4A7C-AEB0-427DFB1FC43A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3937F90B-3EDB-4906-8A09-1D72DAB48DF3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g) Từ nào được dùng để chỉ con người bước vào giai đoạn cuối của cuộc đời?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D59787F2-C67D-4EEA-933C-66C9AB84044F}"/>
              </a:ext>
            </a:extLst>
          </p:cNvPr>
          <p:cNvGrpSpPr/>
          <p:nvPr/>
        </p:nvGrpSpPr>
        <p:grpSpPr>
          <a:xfrm>
            <a:off x="1910336" y="133219"/>
            <a:ext cx="15005413" cy="1456192"/>
            <a:chOff x="1758587" y="146073"/>
            <a:chExt cx="15005413" cy="145619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ABEE7CD4-BD69-46EC-962A-9A27F654FCC3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6201DB6-B1BD-45A0-B0DB-8C32AB6FFB51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h) Bệnh nào do một loại kí sinh trùng gây ra và bị lây truyền do muỗi a-nô-phen?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C13158C-AC14-4E87-9E84-6DDD0FFD1C0D}"/>
              </a:ext>
            </a:extLst>
          </p:cNvPr>
          <p:cNvGrpSpPr/>
          <p:nvPr/>
        </p:nvGrpSpPr>
        <p:grpSpPr>
          <a:xfrm>
            <a:off x="1950573" y="101894"/>
            <a:ext cx="15005413" cy="1456192"/>
            <a:chOff x="1758587" y="146073"/>
            <a:chExt cx="15005413" cy="145619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xmlns="" id="{0F892B12-45F7-49EF-B91C-05BA492E3839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342BB15B-FB09-4809-B124-4C05CFA78D3F}"/>
                </a:ext>
              </a:extLst>
            </p:cNvPr>
            <p:cNvSpPr/>
            <p:nvPr/>
          </p:nvSpPr>
          <p:spPr>
            <a:xfrm>
              <a:off x="1995541" y="155715"/>
              <a:ext cx="14548213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 b="0" cap="none" spc="0">
                  <a:ln w="0"/>
                  <a:solidFill>
                    <a:srgbClr val="C00000"/>
                  </a:solidFill>
                </a:rPr>
                <a:t>i) Bệnh nào do một loại vi-rút gây ra và bị lây truyền do muỗi vằn?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3C5372F2-BFFF-4420-92FB-D4FD74E52099}"/>
              </a:ext>
            </a:extLst>
          </p:cNvPr>
          <p:cNvGrpSpPr/>
          <p:nvPr/>
        </p:nvGrpSpPr>
        <p:grpSpPr>
          <a:xfrm>
            <a:off x="1970184" y="150712"/>
            <a:ext cx="15005413" cy="1825524"/>
            <a:chOff x="1758587" y="146073"/>
            <a:chExt cx="15005413" cy="1825524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2AE932AB-B503-431E-B7DD-34F4E8C05DB9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29EEC569-2B97-4C9D-B52B-2F827ECC3055}"/>
                </a:ext>
              </a:extLst>
            </p:cNvPr>
            <p:cNvSpPr/>
            <p:nvPr/>
          </p:nvSpPr>
          <p:spPr>
            <a:xfrm>
              <a:off x="1995541" y="155715"/>
              <a:ext cx="14548213" cy="18158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800" b="0" cap="none" spc="0">
                  <a:ln w="0"/>
                  <a:solidFill>
                    <a:srgbClr val="C00000"/>
                  </a:solidFill>
                </a:rPr>
                <a:t>k) Bệnh nào do một loại vi-rút gây ra; vi-rút này có thể sống trong máu gia súc, chim, chuột, khỉ,…; bệnh bị lây truyền do muỗi hút máu các con vật bị bệnh rồi truyền vi-rút gây bệnh sang người?</a:t>
              </a:r>
            </a:p>
            <a:p>
              <a:pPr algn="ctr"/>
              <a:endParaRPr lang="vi-VN" sz="2800" b="0" cap="none" spc="0">
                <a:ln w="0"/>
                <a:solidFill>
                  <a:srgbClr val="C00000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10559BF5-555D-4FBC-A395-4E623CB777B9}"/>
              </a:ext>
            </a:extLst>
          </p:cNvPr>
          <p:cNvGrpSpPr/>
          <p:nvPr/>
        </p:nvGrpSpPr>
        <p:grpSpPr>
          <a:xfrm>
            <a:off x="1903037" y="147011"/>
            <a:ext cx="15005413" cy="1391561"/>
            <a:chOff x="1758587" y="146073"/>
            <a:chExt cx="15005413" cy="1391561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9A3873AE-4CDE-4C0B-BE4F-19E085FDB658}"/>
                </a:ext>
              </a:extLst>
            </p:cNvPr>
            <p:cNvSpPr/>
            <p:nvPr/>
          </p:nvSpPr>
          <p:spPr>
            <a:xfrm>
              <a:off x="1758587" y="146073"/>
              <a:ext cx="15005413" cy="1391561"/>
            </a:xfrm>
            <a:custGeom>
              <a:avLst/>
              <a:gdLst>
                <a:gd name="connsiteX0" fmla="*/ 0 w 15005413"/>
                <a:gd name="connsiteY0" fmla="*/ 231931 h 1391561"/>
                <a:gd name="connsiteX1" fmla="*/ 231931 w 15005413"/>
                <a:gd name="connsiteY1" fmla="*/ 0 h 1391561"/>
                <a:gd name="connsiteX2" fmla="*/ 633555 w 15005413"/>
                <a:gd name="connsiteY2" fmla="*/ 0 h 1391561"/>
                <a:gd name="connsiteX3" fmla="*/ 1180594 w 15005413"/>
                <a:gd name="connsiteY3" fmla="*/ 0 h 1391561"/>
                <a:gd name="connsiteX4" fmla="*/ 1582218 w 15005413"/>
                <a:gd name="connsiteY4" fmla="*/ 0 h 1391561"/>
                <a:gd name="connsiteX5" fmla="*/ 2129257 w 15005413"/>
                <a:gd name="connsiteY5" fmla="*/ 0 h 1391561"/>
                <a:gd name="connsiteX6" fmla="*/ 2385465 w 15005413"/>
                <a:gd name="connsiteY6" fmla="*/ 0 h 1391561"/>
                <a:gd name="connsiteX7" fmla="*/ 3368751 w 15005413"/>
                <a:gd name="connsiteY7" fmla="*/ 0 h 1391561"/>
                <a:gd name="connsiteX8" fmla="*/ 3624960 w 15005413"/>
                <a:gd name="connsiteY8" fmla="*/ 0 h 1391561"/>
                <a:gd name="connsiteX9" fmla="*/ 4317414 w 15005413"/>
                <a:gd name="connsiteY9" fmla="*/ 0 h 1391561"/>
                <a:gd name="connsiteX10" fmla="*/ 5300700 w 15005413"/>
                <a:gd name="connsiteY10" fmla="*/ 0 h 1391561"/>
                <a:gd name="connsiteX11" fmla="*/ 6138571 w 15005413"/>
                <a:gd name="connsiteY11" fmla="*/ 0 h 1391561"/>
                <a:gd name="connsiteX12" fmla="*/ 6540194 w 15005413"/>
                <a:gd name="connsiteY12" fmla="*/ 0 h 1391561"/>
                <a:gd name="connsiteX13" fmla="*/ 7378065 w 15005413"/>
                <a:gd name="connsiteY13" fmla="*/ 0 h 1391561"/>
                <a:gd name="connsiteX14" fmla="*/ 8070519 w 15005413"/>
                <a:gd name="connsiteY14" fmla="*/ 0 h 1391561"/>
                <a:gd name="connsiteX15" fmla="*/ 9053805 w 15005413"/>
                <a:gd name="connsiteY15" fmla="*/ 0 h 1391561"/>
                <a:gd name="connsiteX16" fmla="*/ 9600845 w 15005413"/>
                <a:gd name="connsiteY16" fmla="*/ 0 h 1391561"/>
                <a:gd name="connsiteX17" fmla="*/ 10293299 w 15005413"/>
                <a:gd name="connsiteY17" fmla="*/ 0 h 1391561"/>
                <a:gd name="connsiteX18" fmla="*/ 10694923 w 15005413"/>
                <a:gd name="connsiteY18" fmla="*/ 0 h 1391561"/>
                <a:gd name="connsiteX19" fmla="*/ 11096547 w 15005413"/>
                <a:gd name="connsiteY19" fmla="*/ 0 h 1391561"/>
                <a:gd name="connsiteX20" fmla="*/ 11352755 w 15005413"/>
                <a:gd name="connsiteY20" fmla="*/ 0 h 1391561"/>
                <a:gd name="connsiteX21" fmla="*/ 12190626 w 15005413"/>
                <a:gd name="connsiteY21" fmla="*/ 0 h 1391561"/>
                <a:gd name="connsiteX22" fmla="*/ 12446834 w 15005413"/>
                <a:gd name="connsiteY22" fmla="*/ 0 h 1391561"/>
                <a:gd name="connsiteX23" fmla="*/ 12703042 w 15005413"/>
                <a:gd name="connsiteY23" fmla="*/ 0 h 1391561"/>
                <a:gd name="connsiteX24" fmla="*/ 13250081 w 15005413"/>
                <a:gd name="connsiteY24" fmla="*/ 0 h 1391561"/>
                <a:gd name="connsiteX25" fmla="*/ 13506290 w 15005413"/>
                <a:gd name="connsiteY25" fmla="*/ 0 h 1391561"/>
                <a:gd name="connsiteX26" fmla="*/ 14053329 w 15005413"/>
                <a:gd name="connsiteY26" fmla="*/ 0 h 1391561"/>
                <a:gd name="connsiteX27" fmla="*/ 14773482 w 15005413"/>
                <a:gd name="connsiteY27" fmla="*/ 0 h 1391561"/>
                <a:gd name="connsiteX28" fmla="*/ 15005413 w 15005413"/>
                <a:gd name="connsiteY28" fmla="*/ 231931 h 1391561"/>
                <a:gd name="connsiteX29" fmla="*/ 15005413 w 15005413"/>
                <a:gd name="connsiteY29" fmla="*/ 714334 h 1391561"/>
                <a:gd name="connsiteX30" fmla="*/ 15005413 w 15005413"/>
                <a:gd name="connsiteY30" fmla="*/ 1159630 h 1391561"/>
                <a:gd name="connsiteX31" fmla="*/ 14773482 w 15005413"/>
                <a:gd name="connsiteY31" fmla="*/ 1391561 h 1391561"/>
                <a:gd name="connsiteX32" fmla="*/ 14226443 w 15005413"/>
                <a:gd name="connsiteY32" fmla="*/ 1391561 h 1391561"/>
                <a:gd name="connsiteX33" fmla="*/ 13533988 w 15005413"/>
                <a:gd name="connsiteY33" fmla="*/ 1391561 h 1391561"/>
                <a:gd name="connsiteX34" fmla="*/ 12986949 w 15005413"/>
                <a:gd name="connsiteY34" fmla="*/ 1391561 h 1391561"/>
                <a:gd name="connsiteX35" fmla="*/ 12003663 w 15005413"/>
                <a:gd name="connsiteY35" fmla="*/ 1391561 h 1391561"/>
                <a:gd name="connsiteX36" fmla="*/ 11165792 w 15005413"/>
                <a:gd name="connsiteY36" fmla="*/ 1391561 h 1391561"/>
                <a:gd name="connsiteX37" fmla="*/ 10764169 w 15005413"/>
                <a:gd name="connsiteY37" fmla="*/ 1391561 h 1391561"/>
                <a:gd name="connsiteX38" fmla="*/ 9780883 w 15005413"/>
                <a:gd name="connsiteY38" fmla="*/ 1391561 h 1391561"/>
                <a:gd name="connsiteX39" fmla="*/ 8797597 w 15005413"/>
                <a:gd name="connsiteY39" fmla="*/ 1391561 h 1391561"/>
                <a:gd name="connsiteX40" fmla="*/ 8541389 w 15005413"/>
                <a:gd name="connsiteY40" fmla="*/ 1391561 h 1391561"/>
                <a:gd name="connsiteX41" fmla="*/ 7848934 w 15005413"/>
                <a:gd name="connsiteY41" fmla="*/ 1391561 h 1391561"/>
                <a:gd name="connsiteX42" fmla="*/ 7011064 w 15005413"/>
                <a:gd name="connsiteY42" fmla="*/ 1391561 h 1391561"/>
                <a:gd name="connsiteX43" fmla="*/ 6754855 w 15005413"/>
                <a:gd name="connsiteY43" fmla="*/ 1391561 h 1391561"/>
                <a:gd name="connsiteX44" fmla="*/ 6062400 w 15005413"/>
                <a:gd name="connsiteY44" fmla="*/ 1391561 h 1391561"/>
                <a:gd name="connsiteX45" fmla="*/ 5079115 w 15005413"/>
                <a:gd name="connsiteY45" fmla="*/ 1391561 h 1391561"/>
                <a:gd name="connsiteX46" fmla="*/ 4095829 w 15005413"/>
                <a:gd name="connsiteY46" fmla="*/ 1391561 h 1391561"/>
                <a:gd name="connsiteX47" fmla="*/ 3839621 w 15005413"/>
                <a:gd name="connsiteY47" fmla="*/ 1391561 h 1391561"/>
                <a:gd name="connsiteX48" fmla="*/ 3437997 w 15005413"/>
                <a:gd name="connsiteY48" fmla="*/ 1391561 h 1391561"/>
                <a:gd name="connsiteX49" fmla="*/ 3181788 w 15005413"/>
                <a:gd name="connsiteY49" fmla="*/ 1391561 h 1391561"/>
                <a:gd name="connsiteX50" fmla="*/ 2489334 w 15005413"/>
                <a:gd name="connsiteY50" fmla="*/ 1391561 h 1391561"/>
                <a:gd name="connsiteX51" fmla="*/ 2233125 w 15005413"/>
                <a:gd name="connsiteY51" fmla="*/ 1391561 h 1391561"/>
                <a:gd name="connsiteX52" fmla="*/ 1976917 w 15005413"/>
                <a:gd name="connsiteY52" fmla="*/ 1391561 h 1391561"/>
                <a:gd name="connsiteX53" fmla="*/ 1284462 w 15005413"/>
                <a:gd name="connsiteY53" fmla="*/ 1391561 h 1391561"/>
                <a:gd name="connsiteX54" fmla="*/ 1028254 w 15005413"/>
                <a:gd name="connsiteY54" fmla="*/ 1391561 h 1391561"/>
                <a:gd name="connsiteX55" fmla="*/ 231931 w 15005413"/>
                <a:gd name="connsiteY55" fmla="*/ 1391561 h 1391561"/>
                <a:gd name="connsiteX56" fmla="*/ 0 w 15005413"/>
                <a:gd name="connsiteY56" fmla="*/ 1159630 h 1391561"/>
                <a:gd name="connsiteX57" fmla="*/ 0 w 15005413"/>
                <a:gd name="connsiteY57" fmla="*/ 723611 h 1391561"/>
                <a:gd name="connsiteX58" fmla="*/ 0 w 15005413"/>
                <a:gd name="connsiteY58" fmla="*/ 231931 h 139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5413" h="1391561" fill="none" extrusionOk="0">
                  <a:moveTo>
                    <a:pt x="0" y="231931"/>
                  </a:moveTo>
                  <a:cubicBezTo>
                    <a:pt x="11535" y="109048"/>
                    <a:pt x="117387" y="19096"/>
                    <a:pt x="231931" y="0"/>
                  </a:cubicBezTo>
                  <a:cubicBezTo>
                    <a:pt x="342724" y="-18121"/>
                    <a:pt x="460197" y="619"/>
                    <a:pt x="633555" y="0"/>
                  </a:cubicBezTo>
                  <a:cubicBezTo>
                    <a:pt x="806913" y="-619"/>
                    <a:pt x="986615" y="22404"/>
                    <a:pt x="1180594" y="0"/>
                  </a:cubicBezTo>
                  <a:cubicBezTo>
                    <a:pt x="1374573" y="-22404"/>
                    <a:pt x="1383860" y="2454"/>
                    <a:pt x="1582218" y="0"/>
                  </a:cubicBezTo>
                  <a:cubicBezTo>
                    <a:pt x="1780576" y="-2454"/>
                    <a:pt x="1891333" y="-1975"/>
                    <a:pt x="2129257" y="0"/>
                  </a:cubicBezTo>
                  <a:cubicBezTo>
                    <a:pt x="2367181" y="1975"/>
                    <a:pt x="2266459" y="6794"/>
                    <a:pt x="2385465" y="0"/>
                  </a:cubicBezTo>
                  <a:cubicBezTo>
                    <a:pt x="2504471" y="-6794"/>
                    <a:pt x="3006464" y="-39378"/>
                    <a:pt x="3368751" y="0"/>
                  </a:cubicBezTo>
                  <a:cubicBezTo>
                    <a:pt x="3731038" y="39378"/>
                    <a:pt x="3519686" y="10917"/>
                    <a:pt x="3624960" y="0"/>
                  </a:cubicBezTo>
                  <a:cubicBezTo>
                    <a:pt x="3730234" y="-10917"/>
                    <a:pt x="4087803" y="-3013"/>
                    <a:pt x="4317414" y="0"/>
                  </a:cubicBezTo>
                  <a:cubicBezTo>
                    <a:pt x="4547025" y="3013"/>
                    <a:pt x="5044141" y="9075"/>
                    <a:pt x="5300700" y="0"/>
                  </a:cubicBezTo>
                  <a:cubicBezTo>
                    <a:pt x="5557259" y="-9075"/>
                    <a:pt x="5950115" y="-37291"/>
                    <a:pt x="6138571" y="0"/>
                  </a:cubicBezTo>
                  <a:cubicBezTo>
                    <a:pt x="6327027" y="37291"/>
                    <a:pt x="6344611" y="-1958"/>
                    <a:pt x="6540194" y="0"/>
                  </a:cubicBezTo>
                  <a:cubicBezTo>
                    <a:pt x="6735777" y="1958"/>
                    <a:pt x="7019401" y="9261"/>
                    <a:pt x="7378065" y="0"/>
                  </a:cubicBezTo>
                  <a:cubicBezTo>
                    <a:pt x="7736729" y="-9261"/>
                    <a:pt x="7890329" y="-4266"/>
                    <a:pt x="8070519" y="0"/>
                  </a:cubicBezTo>
                  <a:cubicBezTo>
                    <a:pt x="8250709" y="4266"/>
                    <a:pt x="8856191" y="-1491"/>
                    <a:pt x="9053805" y="0"/>
                  </a:cubicBezTo>
                  <a:cubicBezTo>
                    <a:pt x="9251419" y="1491"/>
                    <a:pt x="9342371" y="-11988"/>
                    <a:pt x="9600845" y="0"/>
                  </a:cubicBezTo>
                  <a:cubicBezTo>
                    <a:pt x="9859319" y="11988"/>
                    <a:pt x="9963665" y="3228"/>
                    <a:pt x="10293299" y="0"/>
                  </a:cubicBezTo>
                  <a:cubicBezTo>
                    <a:pt x="10622933" y="-3228"/>
                    <a:pt x="10495547" y="4621"/>
                    <a:pt x="10694923" y="0"/>
                  </a:cubicBezTo>
                  <a:cubicBezTo>
                    <a:pt x="10894299" y="-4621"/>
                    <a:pt x="10991740" y="-8502"/>
                    <a:pt x="11096547" y="0"/>
                  </a:cubicBezTo>
                  <a:cubicBezTo>
                    <a:pt x="11201354" y="8502"/>
                    <a:pt x="11245385" y="11736"/>
                    <a:pt x="11352755" y="0"/>
                  </a:cubicBezTo>
                  <a:cubicBezTo>
                    <a:pt x="11460125" y="-11736"/>
                    <a:pt x="11812798" y="-15410"/>
                    <a:pt x="12190626" y="0"/>
                  </a:cubicBezTo>
                  <a:cubicBezTo>
                    <a:pt x="12568454" y="15410"/>
                    <a:pt x="12342196" y="-9220"/>
                    <a:pt x="12446834" y="0"/>
                  </a:cubicBezTo>
                  <a:cubicBezTo>
                    <a:pt x="12551472" y="9220"/>
                    <a:pt x="12588310" y="10936"/>
                    <a:pt x="12703042" y="0"/>
                  </a:cubicBezTo>
                  <a:cubicBezTo>
                    <a:pt x="12817774" y="-10936"/>
                    <a:pt x="13069292" y="-23659"/>
                    <a:pt x="13250081" y="0"/>
                  </a:cubicBezTo>
                  <a:cubicBezTo>
                    <a:pt x="13430870" y="23659"/>
                    <a:pt x="13436234" y="-4428"/>
                    <a:pt x="13506290" y="0"/>
                  </a:cubicBezTo>
                  <a:cubicBezTo>
                    <a:pt x="13576346" y="4428"/>
                    <a:pt x="13892045" y="7908"/>
                    <a:pt x="14053329" y="0"/>
                  </a:cubicBezTo>
                  <a:cubicBezTo>
                    <a:pt x="14214613" y="-7908"/>
                    <a:pt x="14469003" y="7328"/>
                    <a:pt x="14773482" y="0"/>
                  </a:cubicBezTo>
                  <a:cubicBezTo>
                    <a:pt x="14922799" y="9025"/>
                    <a:pt x="15007782" y="113149"/>
                    <a:pt x="15005413" y="231931"/>
                  </a:cubicBezTo>
                  <a:cubicBezTo>
                    <a:pt x="15002553" y="401210"/>
                    <a:pt x="15012898" y="548410"/>
                    <a:pt x="15005413" y="714334"/>
                  </a:cubicBezTo>
                  <a:cubicBezTo>
                    <a:pt x="14997928" y="880258"/>
                    <a:pt x="15026868" y="1069162"/>
                    <a:pt x="15005413" y="1159630"/>
                  </a:cubicBezTo>
                  <a:cubicBezTo>
                    <a:pt x="14988730" y="1276628"/>
                    <a:pt x="14928041" y="1384365"/>
                    <a:pt x="14773482" y="1391561"/>
                  </a:cubicBezTo>
                  <a:cubicBezTo>
                    <a:pt x="14606357" y="1396600"/>
                    <a:pt x="14370095" y="1410238"/>
                    <a:pt x="14226443" y="1391561"/>
                  </a:cubicBezTo>
                  <a:cubicBezTo>
                    <a:pt x="14082791" y="1372884"/>
                    <a:pt x="13703270" y="1383172"/>
                    <a:pt x="13533988" y="1391561"/>
                  </a:cubicBezTo>
                  <a:cubicBezTo>
                    <a:pt x="13364707" y="1399950"/>
                    <a:pt x="13192831" y="1378345"/>
                    <a:pt x="12986949" y="1391561"/>
                  </a:cubicBezTo>
                  <a:cubicBezTo>
                    <a:pt x="12781067" y="1404777"/>
                    <a:pt x="12324532" y="1394903"/>
                    <a:pt x="12003663" y="1391561"/>
                  </a:cubicBezTo>
                  <a:cubicBezTo>
                    <a:pt x="11682794" y="1388219"/>
                    <a:pt x="11355247" y="1364320"/>
                    <a:pt x="11165792" y="1391561"/>
                  </a:cubicBezTo>
                  <a:cubicBezTo>
                    <a:pt x="10976337" y="1418802"/>
                    <a:pt x="10851688" y="1390406"/>
                    <a:pt x="10764169" y="1391561"/>
                  </a:cubicBezTo>
                  <a:cubicBezTo>
                    <a:pt x="10676650" y="1392716"/>
                    <a:pt x="10207565" y="1387296"/>
                    <a:pt x="9780883" y="1391561"/>
                  </a:cubicBezTo>
                  <a:cubicBezTo>
                    <a:pt x="9354201" y="1395826"/>
                    <a:pt x="9124085" y="1435954"/>
                    <a:pt x="8797597" y="1391561"/>
                  </a:cubicBezTo>
                  <a:cubicBezTo>
                    <a:pt x="8471109" y="1347168"/>
                    <a:pt x="8647013" y="1380475"/>
                    <a:pt x="8541389" y="1391561"/>
                  </a:cubicBezTo>
                  <a:cubicBezTo>
                    <a:pt x="8435765" y="1402647"/>
                    <a:pt x="7991362" y="1362786"/>
                    <a:pt x="7848934" y="1391561"/>
                  </a:cubicBezTo>
                  <a:cubicBezTo>
                    <a:pt x="7706506" y="1420336"/>
                    <a:pt x="7347408" y="1396463"/>
                    <a:pt x="7011064" y="1391561"/>
                  </a:cubicBezTo>
                  <a:cubicBezTo>
                    <a:pt x="6674720" y="1386660"/>
                    <a:pt x="6874193" y="1386615"/>
                    <a:pt x="6754855" y="1391561"/>
                  </a:cubicBezTo>
                  <a:cubicBezTo>
                    <a:pt x="6635517" y="1396507"/>
                    <a:pt x="6220094" y="1376257"/>
                    <a:pt x="6062400" y="1391561"/>
                  </a:cubicBezTo>
                  <a:cubicBezTo>
                    <a:pt x="5904706" y="1406865"/>
                    <a:pt x="5482607" y="1367198"/>
                    <a:pt x="5079115" y="1391561"/>
                  </a:cubicBezTo>
                  <a:cubicBezTo>
                    <a:pt x="4675623" y="1415924"/>
                    <a:pt x="4554325" y="1349246"/>
                    <a:pt x="4095829" y="1391561"/>
                  </a:cubicBezTo>
                  <a:cubicBezTo>
                    <a:pt x="3637333" y="1433876"/>
                    <a:pt x="3956093" y="1385203"/>
                    <a:pt x="3839621" y="1391561"/>
                  </a:cubicBezTo>
                  <a:cubicBezTo>
                    <a:pt x="3723149" y="1397919"/>
                    <a:pt x="3536293" y="1388204"/>
                    <a:pt x="3437997" y="1391561"/>
                  </a:cubicBezTo>
                  <a:cubicBezTo>
                    <a:pt x="3339701" y="1394918"/>
                    <a:pt x="3269070" y="1383503"/>
                    <a:pt x="3181788" y="1391561"/>
                  </a:cubicBezTo>
                  <a:cubicBezTo>
                    <a:pt x="3094506" y="1399619"/>
                    <a:pt x="2822233" y="1414973"/>
                    <a:pt x="2489334" y="1391561"/>
                  </a:cubicBezTo>
                  <a:cubicBezTo>
                    <a:pt x="2156435" y="1368149"/>
                    <a:pt x="2336266" y="1399311"/>
                    <a:pt x="2233125" y="1391561"/>
                  </a:cubicBezTo>
                  <a:cubicBezTo>
                    <a:pt x="2129984" y="1383811"/>
                    <a:pt x="2104265" y="1393301"/>
                    <a:pt x="1976917" y="1391561"/>
                  </a:cubicBezTo>
                  <a:cubicBezTo>
                    <a:pt x="1849569" y="1389821"/>
                    <a:pt x="1597213" y="1375957"/>
                    <a:pt x="1284462" y="1391561"/>
                  </a:cubicBezTo>
                  <a:cubicBezTo>
                    <a:pt x="971711" y="1407165"/>
                    <a:pt x="1145518" y="1387187"/>
                    <a:pt x="1028254" y="1391561"/>
                  </a:cubicBezTo>
                  <a:cubicBezTo>
                    <a:pt x="910990" y="1395935"/>
                    <a:pt x="596872" y="1424998"/>
                    <a:pt x="231931" y="1391561"/>
                  </a:cubicBezTo>
                  <a:cubicBezTo>
                    <a:pt x="121700" y="1378555"/>
                    <a:pt x="469" y="1276508"/>
                    <a:pt x="0" y="1159630"/>
                  </a:cubicBezTo>
                  <a:cubicBezTo>
                    <a:pt x="-7043" y="942518"/>
                    <a:pt x="17042" y="867911"/>
                    <a:pt x="0" y="723611"/>
                  </a:cubicBezTo>
                  <a:cubicBezTo>
                    <a:pt x="-17042" y="579311"/>
                    <a:pt x="-24529" y="435391"/>
                    <a:pt x="0" y="231931"/>
                  </a:cubicBezTo>
                  <a:close/>
                </a:path>
                <a:path w="15005413" h="1391561" stroke="0" extrusionOk="0">
                  <a:moveTo>
                    <a:pt x="0" y="231931"/>
                  </a:moveTo>
                  <a:cubicBezTo>
                    <a:pt x="2320" y="95094"/>
                    <a:pt x="94022" y="-10474"/>
                    <a:pt x="231931" y="0"/>
                  </a:cubicBezTo>
                  <a:cubicBezTo>
                    <a:pt x="567002" y="-6837"/>
                    <a:pt x="716195" y="10731"/>
                    <a:pt x="1069801" y="0"/>
                  </a:cubicBezTo>
                  <a:cubicBezTo>
                    <a:pt x="1423407" y="-10731"/>
                    <a:pt x="1732405" y="4871"/>
                    <a:pt x="2053087" y="0"/>
                  </a:cubicBezTo>
                  <a:cubicBezTo>
                    <a:pt x="2373769" y="-4871"/>
                    <a:pt x="2252625" y="-4618"/>
                    <a:pt x="2309295" y="0"/>
                  </a:cubicBezTo>
                  <a:cubicBezTo>
                    <a:pt x="2365965" y="4618"/>
                    <a:pt x="2833721" y="-31512"/>
                    <a:pt x="3147166" y="0"/>
                  </a:cubicBezTo>
                  <a:cubicBezTo>
                    <a:pt x="3460611" y="31512"/>
                    <a:pt x="3433375" y="-2923"/>
                    <a:pt x="3694205" y="0"/>
                  </a:cubicBezTo>
                  <a:cubicBezTo>
                    <a:pt x="3955035" y="2923"/>
                    <a:pt x="4151143" y="3379"/>
                    <a:pt x="4386660" y="0"/>
                  </a:cubicBezTo>
                  <a:cubicBezTo>
                    <a:pt x="4622177" y="-3379"/>
                    <a:pt x="4786540" y="-24158"/>
                    <a:pt x="4933699" y="0"/>
                  </a:cubicBezTo>
                  <a:cubicBezTo>
                    <a:pt x="5080858" y="24158"/>
                    <a:pt x="5502694" y="-18151"/>
                    <a:pt x="5771569" y="0"/>
                  </a:cubicBezTo>
                  <a:cubicBezTo>
                    <a:pt x="6040444" y="18151"/>
                    <a:pt x="5971034" y="6345"/>
                    <a:pt x="6027778" y="0"/>
                  </a:cubicBezTo>
                  <a:cubicBezTo>
                    <a:pt x="6084522" y="-6345"/>
                    <a:pt x="6745765" y="-24790"/>
                    <a:pt x="7011064" y="0"/>
                  </a:cubicBezTo>
                  <a:cubicBezTo>
                    <a:pt x="7276363" y="24790"/>
                    <a:pt x="7418352" y="25775"/>
                    <a:pt x="7703518" y="0"/>
                  </a:cubicBezTo>
                  <a:cubicBezTo>
                    <a:pt x="7988684" y="-25775"/>
                    <a:pt x="7859899" y="-6905"/>
                    <a:pt x="7959727" y="0"/>
                  </a:cubicBezTo>
                  <a:cubicBezTo>
                    <a:pt x="8059555" y="6905"/>
                    <a:pt x="8139366" y="-8999"/>
                    <a:pt x="8215935" y="0"/>
                  </a:cubicBezTo>
                  <a:cubicBezTo>
                    <a:pt x="8292504" y="8999"/>
                    <a:pt x="8481465" y="5084"/>
                    <a:pt x="8617559" y="0"/>
                  </a:cubicBezTo>
                  <a:cubicBezTo>
                    <a:pt x="8753653" y="-5084"/>
                    <a:pt x="9287855" y="-12407"/>
                    <a:pt x="9455429" y="0"/>
                  </a:cubicBezTo>
                  <a:cubicBezTo>
                    <a:pt x="9623003" y="12407"/>
                    <a:pt x="9986163" y="35970"/>
                    <a:pt x="10438715" y="0"/>
                  </a:cubicBezTo>
                  <a:cubicBezTo>
                    <a:pt x="10891267" y="-35970"/>
                    <a:pt x="10600391" y="6420"/>
                    <a:pt x="10694923" y="0"/>
                  </a:cubicBezTo>
                  <a:cubicBezTo>
                    <a:pt x="10789455" y="-6420"/>
                    <a:pt x="11343551" y="-2000"/>
                    <a:pt x="11532793" y="0"/>
                  </a:cubicBezTo>
                  <a:cubicBezTo>
                    <a:pt x="11722035" y="2000"/>
                    <a:pt x="12004205" y="6884"/>
                    <a:pt x="12225248" y="0"/>
                  </a:cubicBezTo>
                  <a:cubicBezTo>
                    <a:pt x="12446292" y="-6884"/>
                    <a:pt x="12524387" y="1107"/>
                    <a:pt x="12626872" y="0"/>
                  </a:cubicBezTo>
                  <a:cubicBezTo>
                    <a:pt x="12729357" y="-1107"/>
                    <a:pt x="13155840" y="-21589"/>
                    <a:pt x="13319327" y="0"/>
                  </a:cubicBezTo>
                  <a:cubicBezTo>
                    <a:pt x="13482815" y="21589"/>
                    <a:pt x="14326223" y="61168"/>
                    <a:pt x="14773482" y="0"/>
                  </a:cubicBezTo>
                  <a:cubicBezTo>
                    <a:pt x="14893122" y="-3621"/>
                    <a:pt x="15006964" y="83588"/>
                    <a:pt x="15005413" y="231931"/>
                  </a:cubicBezTo>
                  <a:cubicBezTo>
                    <a:pt x="15010396" y="429271"/>
                    <a:pt x="15002900" y="479390"/>
                    <a:pt x="15005413" y="705057"/>
                  </a:cubicBezTo>
                  <a:cubicBezTo>
                    <a:pt x="15007926" y="930724"/>
                    <a:pt x="15022461" y="984414"/>
                    <a:pt x="15005413" y="1159630"/>
                  </a:cubicBezTo>
                  <a:cubicBezTo>
                    <a:pt x="14984873" y="1289296"/>
                    <a:pt x="14912130" y="1403341"/>
                    <a:pt x="14773482" y="1391561"/>
                  </a:cubicBezTo>
                  <a:cubicBezTo>
                    <a:pt x="14412622" y="1397800"/>
                    <a:pt x="14199365" y="1394319"/>
                    <a:pt x="13935612" y="1391561"/>
                  </a:cubicBezTo>
                  <a:cubicBezTo>
                    <a:pt x="13671859" y="1388804"/>
                    <a:pt x="13528851" y="1380673"/>
                    <a:pt x="13243157" y="1391561"/>
                  </a:cubicBezTo>
                  <a:cubicBezTo>
                    <a:pt x="12957464" y="1402449"/>
                    <a:pt x="12590846" y="1365554"/>
                    <a:pt x="12405287" y="1391561"/>
                  </a:cubicBezTo>
                  <a:cubicBezTo>
                    <a:pt x="12219728" y="1417569"/>
                    <a:pt x="12085654" y="1377611"/>
                    <a:pt x="12003663" y="1391561"/>
                  </a:cubicBezTo>
                  <a:cubicBezTo>
                    <a:pt x="11921672" y="1405511"/>
                    <a:pt x="11569804" y="1390506"/>
                    <a:pt x="11456623" y="1391561"/>
                  </a:cubicBezTo>
                  <a:cubicBezTo>
                    <a:pt x="11343442" y="1392616"/>
                    <a:pt x="10889634" y="1396018"/>
                    <a:pt x="10618753" y="1391561"/>
                  </a:cubicBezTo>
                  <a:cubicBezTo>
                    <a:pt x="10347872" y="1387105"/>
                    <a:pt x="10076542" y="1360148"/>
                    <a:pt x="9926298" y="1391561"/>
                  </a:cubicBezTo>
                  <a:cubicBezTo>
                    <a:pt x="9776054" y="1422974"/>
                    <a:pt x="9723732" y="1403902"/>
                    <a:pt x="9670090" y="1391561"/>
                  </a:cubicBezTo>
                  <a:cubicBezTo>
                    <a:pt x="9616448" y="1379220"/>
                    <a:pt x="9421063" y="1399172"/>
                    <a:pt x="9268466" y="1391561"/>
                  </a:cubicBezTo>
                  <a:cubicBezTo>
                    <a:pt x="9115869" y="1383950"/>
                    <a:pt x="8711791" y="1414172"/>
                    <a:pt x="8430596" y="1391561"/>
                  </a:cubicBezTo>
                  <a:cubicBezTo>
                    <a:pt x="8149401" y="1368951"/>
                    <a:pt x="8109666" y="1373571"/>
                    <a:pt x="8028972" y="1391561"/>
                  </a:cubicBezTo>
                  <a:cubicBezTo>
                    <a:pt x="7948278" y="1409551"/>
                    <a:pt x="7817779" y="1399859"/>
                    <a:pt x="7627348" y="1391561"/>
                  </a:cubicBezTo>
                  <a:cubicBezTo>
                    <a:pt x="7436917" y="1383263"/>
                    <a:pt x="7397383" y="1374956"/>
                    <a:pt x="7225725" y="1391561"/>
                  </a:cubicBezTo>
                  <a:cubicBezTo>
                    <a:pt x="7054067" y="1408166"/>
                    <a:pt x="6983502" y="1376976"/>
                    <a:pt x="6824101" y="1391561"/>
                  </a:cubicBezTo>
                  <a:cubicBezTo>
                    <a:pt x="6664700" y="1406146"/>
                    <a:pt x="6320840" y="1402467"/>
                    <a:pt x="6131646" y="1391561"/>
                  </a:cubicBezTo>
                  <a:cubicBezTo>
                    <a:pt x="5942453" y="1380655"/>
                    <a:pt x="5874134" y="1397882"/>
                    <a:pt x="5730022" y="1391561"/>
                  </a:cubicBezTo>
                  <a:cubicBezTo>
                    <a:pt x="5585910" y="1385240"/>
                    <a:pt x="5562329" y="1400141"/>
                    <a:pt x="5473814" y="1391561"/>
                  </a:cubicBezTo>
                  <a:cubicBezTo>
                    <a:pt x="5385299" y="1382981"/>
                    <a:pt x="4950491" y="1372013"/>
                    <a:pt x="4781359" y="1391561"/>
                  </a:cubicBezTo>
                  <a:cubicBezTo>
                    <a:pt x="4612228" y="1411109"/>
                    <a:pt x="4638740" y="1385279"/>
                    <a:pt x="4525151" y="1391561"/>
                  </a:cubicBezTo>
                  <a:cubicBezTo>
                    <a:pt x="4411562" y="1397843"/>
                    <a:pt x="4315598" y="1410104"/>
                    <a:pt x="4123527" y="1391561"/>
                  </a:cubicBezTo>
                  <a:cubicBezTo>
                    <a:pt x="3931456" y="1373018"/>
                    <a:pt x="3946214" y="1379790"/>
                    <a:pt x="3867319" y="1391561"/>
                  </a:cubicBezTo>
                  <a:cubicBezTo>
                    <a:pt x="3788424" y="1403332"/>
                    <a:pt x="3444302" y="1405893"/>
                    <a:pt x="3029448" y="1391561"/>
                  </a:cubicBezTo>
                  <a:cubicBezTo>
                    <a:pt x="2614594" y="1377229"/>
                    <a:pt x="2847991" y="1383720"/>
                    <a:pt x="2773240" y="1391561"/>
                  </a:cubicBezTo>
                  <a:cubicBezTo>
                    <a:pt x="2698489" y="1399402"/>
                    <a:pt x="2508739" y="1407900"/>
                    <a:pt x="2371616" y="1391561"/>
                  </a:cubicBezTo>
                  <a:cubicBezTo>
                    <a:pt x="2234493" y="1375222"/>
                    <a:pt x="2215983" y="1384128"/>
                    <a:pt x="2115408" y="1391561"/>
                  </a:cubicBezTo>
                  <a:cubicBezTo>
                    <a:pt x="2014833" y="1398994"/>
                    <a:pt x="1444633" y="1387511"/>
                    <a:pt x="1132122" y="1391561"/>
                  </a:cubicBezTo>
                  <a:cubicBezTo>
                    <a:pt x="819611" y="1395611"/>
                    <a:pt x="973393" y="1381234"/>
                    <a:pt x="875914" y="1391561"/>
                  </a:cubicBezTo>
                  <a:cubicBezTo>
                    <a:pt x="778435" y="1401888"/>
                    <a:pt x="378222" y="1412614"/>
                    <a:pt x="231931" y="1391561"/>
                  </a:cubicBezTo>
                  <a:cubicBezTo>
                    <a:pt x="118555" y="1369933"/>
                    <a:pt x="-2782" y="1278961"/>
                    <a:pt x="0" y="1159630"/>
                  </a:cubicBezTo>
                  <a:cubicBezTo>
                    <a:pt x="-17768" y="997801"/>
                    <a:pt x="-21377" y="934050"/>
                    <a:pt x="0" y="723611"/>
                  </a:cubicBezTo>
                  <a:cubicBezTo>
                    <a:pt x="21377" y="513172"/>
                    <a:pt x="-8730" y="344669"/>
                    <a:pt x="0" y="23193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9907839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F70DACAD-3460-46CC-8C1B-5E75ABBCCB06}"/>
                </a:ext>
              </a:extLst>
            </p:cNvPr>
            <p:cNvSpPr/>
            <p:nvPr/>
          </p:nvSpPr>
          <p:spPr>
            <a:xfrm>
              <a:off x="2027833" y="339035"/>
              <a:ext cx="1454821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800" b="0" cap="none" spc="0">
                  <a:ln w="0"/>
                  <a:solidFill>
                    <a:srgbClr val="C00000"/>
                  </a:solidFill>
                </a:rPr>
                <a:t>l) Bệnh nào do một loại vi-rút gây ra và lây truyền qua đường tiêu hóa; người mắc bệnh này có thể bị sốt nhẹ, đau ở vùng bụng bên phải, gần gan, chán ăn,…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599fa0e0750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4666" y="-1665635"/>
            <a:ext cx="914400" cy="914400"/>
          </a:xfrm>
          <a:prstGeom prst="rect">
            <a:avLst/>
          </a:prstGeom>
        </p:spPr>
      </p:pic>
      <p:sp>
        <p:nvSpPr>
          <p:cNvPr id="416" name="Rectangle 415">
            <a:extLst>
              <a:ext uri="{FF2B5EF4-FFF2-40B4-BE49-F238E27FC236}">
                <a16:creationId xmlns:a16="http://schemas.microsoft.com/office/drawing/2014/main" xmlns="" id="{D871AA7B-CD40-49AD-9A1B-8E5BC92F3A81}"/>
              </a:ext>
            </a:extLst>
          </p:cNvPr>
          <p:cNvSpPr/>
          <p:nvPr/>
        </p:nvSpPr>
        <p:spPr>
          <a:xfrm>
            <a:off x="3103426" y="2781300"/>
            <a:ext cx="12256880" cy="52014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>
                <a:ln w="5715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CHINH PHỤC </a:t>
            </a:r>
          </a:p>
          <a:p>
            <a:pPr algn="ctr"/>
            <a:r>
              <a:rPr lang="en-US" sz="16600" b="0" cap="none" spc="0">
                <a:ln w="5715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VŨ TRỤ</a:t>
            </a:r>
          </a:p>
        </p:txBody>
      </p:sp>
    </p:spTree>
    <p:extLst>
      <p:ext uri="{BB962C8B-B14F-4D97-AF65-F5344CB8AC3E}">
        <p14:creationId xmlns:p14="http://schemas.microsoft.com/office/powerpoint/2010/main" val="19192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6"/>
                </p:tgtEl>
              </p:cMediaNode>
            </p:audio>
          </p:childTnLst>
        </p:cTn>
      </p:par>
    </p:tnLst>
    <p:bldLst>
      <p:bldP spid="4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CC1AE4-C543-45E6-96C4-6461DCE15E68}"/>
              </a:ext>
            </a:extLst>
          </p:cNvPr>
          <p:cNvSpPr/>
          <p:nvPr/>
        </p:nvSpPr>
        <p:spPr>
          <a:xfrm>
            <a:off x="5943600" y="419100"/>
            <a:ext cx="60821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rPr>
              <a:t>DẶN DÒ</a:t>
            </a:r>
            <a:endParaRPr lang="en-US" sz="115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xmlns="" id="{D40B9E27-3A62-491B-BF3E-33A012378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12927"/>
            <a:ext cx="1885950" cy="1885950"/>
          </a:xfrm>
          <a:prstGeom prst="rect">
            <a:avLst/>
          </a:prstGeom>
        </p:spPr>
      </p:pic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xmlns="" id="{6D27240E-74CB-48CD-9C55-029C81286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43500"/>
            <a:ext cx="1885950" cy="1885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2BAC00-0392-45DC-A9C2-1570A47601CC}"/>
              </a:ext>
            </a:extLst>
          </p:cNvPr>
          <p:cNvSpPr/>
          <p:nvPr/>
        </p:nvSpPr>
        <p:spPr>
          <a:xfrm>
            <a:off x="3962400" y="3017368"/>
            <a:ext cx="99597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Ôn tập lại kiến thức đã học</a:t>
            </a:r>
            <a:endParaRPr lang="en-US" sz="6600" b="0" cap="none" spc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FB06A6E7-F271-4E2A-8CD4-D826E11C8B19}"/>
              </a:ext>
            </a:extLst>
          </p:cNvPr>
          <p:cNvSpPr/>
          <p:nvPr/>
        </p:nvSpPr>
        <p:spPr>
          <a:xfrm>
            <a:off x="3638550" y="5532477"/>
            <a:ext cx="123558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Chuẩn bị: </a:t>
            </a:r>
            <a:r>
              <a:rPr lang="en-US" sz="660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Sự chuyển thể của chất</a:t>
            </a:r>
            <a:endParaRPr lang="en-US" sz="6600" b="0" cap="none" spc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3FF95C-EF4F-487C-8700-3D11FC09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59" y="1563197"/>
            <a:ext cx="9906000" cy="9906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CD81EA2E-DDD2-4BE1-AC96-ACC59A2EA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06" y="3274894"/>
            <a:ext cx="11175185" cy="32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862232-DC30-429E-85B9-B856ABAEB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59" y="1563197"/>
            <a:ext cx="9906000" cy="9906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BA163C33-28EA-430A-B444-31E912EE8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32" y="2194645"/>
            <a:ext cx="1885950" cy="188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7EF82B-439C-41A1-81B2-EB82030982C0}"/>
              </a:ext>
            </a:extLst>
          </p:cNvPr>
          <p:cNvSpPr txBox="1"/>
          <p:nvPr/>
        </p:nvSpPr>
        <p:spPr>
          <a:xfrm>
            <a:off x="1371600" y="411540"/>
            <a:ext cx="14859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ln w="28575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ÔN TẬP CÁC KIẾN THỨC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A15F0-F926-4E97-8DA2-2D1E26E6A4BD}"/>
              </a:ext>
            </a:extLst>
          </p:cNvPr>
          <p:cNvSpPr txBox="1"/>
          <p:nvPr/>
        </p:nvSpPr>
        <p:spPr>
          <a:xfrm>
            <a:off x="8879682" y="2559635"/>
            <a:ext cx="940831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chemeClr val="accent2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Một số cách phòng bệnh</a:t>
            </a:r>
          </a:p>
          <a:p>
            <a:endParaRPr lang="en-US" sz="5400">
              <a:solidFill>
                <a:schemeClr val="accent2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  <a:p>
            <a:r>
              <a:rPr lang="en-US" sz="5400">
                <a:solidFill>
                  <a:schemeClr val="accent2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Con đường lây truyền một số bệnh</a:t>
            </a:r>
          </a:p>
          <a:p>
            <a:endParaRPr lang="en-US" sz="5400">
              <a:solidFill>
                <a:schemeClr val="accent2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  <a:p>
            <a:r>
              <a:rPr lang="en-US" sz="5400">
                <a:solidFill>
                  <a:schemeClr val="accent2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Đặc điểm, công dụng của một số vật liệu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61F96A16-9B2C-4CBC-A0CB-A10F163A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32" y="4325218"/>
            <a:ext cx="1885950" cy="188595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EE7355EB-BE84-45B8-9FFB-72DAD32E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07" y="6837853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B5F79039-0F5B-4BE3-BF75-0843052E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19957"/>
            <a:ext cx="15392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2B310A-A492-4D77-820A-8CD6DC81A954}"/>
              </a:ext>
            </a:extLst>
          </p:cNvPr>
          <p:cNvSpPr txBox="1"/>
          <p:nvPr/>
        </p:nvSpPr>
        <p:spPr>
          <a:xfrm>
            <a:off x="9134475" y="3086100"/>
            <a:ext cx="114681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500">
                <a:solidFill>
                  <a:schemeClr val="accent2"/>
                </a:solidFill>
                <a:latin typeface="UTM Cookies" panose="02040603050506020204" pitchFamily="18" charset="0"/>
              </a:rPr>
              <a:t>Con đường </a:t>
            </a:r>
          </a:p>
          <a:p>
            <a:r>
              <a:rPr lang="vi-VN" sz="11500">
                <a:solidFill>
                  <a:schemeClr val="accent2"/>
                </a:solidFill>
                <a:latin typeface="UTM Cookies" panose="02040603050506020204" pitchFamily="18" charset="0"/>
              </a:rPr>
              <a:t>lây truyền </a:t>
            </a:r>
          </a:p>
          <a:p>
            <a:r>
              <a:rPr lang="vi-VN" sz="11500">
                <a:solidFill>
                  <a:schemeClr val="accent2"/>
                </a:solidFill>
                <a:latin typeface="UTM Cookies" panose="02040603050506020204" pitchFamily="18" charset="0"/>
              </a:rPr>
              <a:t>một số bệnh</a:t>
            </a:r>
          </a:p>
        </p:txBody>
      </p:sp>
    </p:spTree>
    <p:extLst>
      <p:ext uri="{BB962C8B-B14F-4D97-AF65-F5344CB8AC3E}">
        <p14:creationId xmlns:p14="http://schemas.microsoft.com/office/powerpoint/2010/main" val="300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D31350E-0D61-4929-8B44-E9799B0BE6F0}"/>
              </a:ext>
            </a:extLst>
          </p:cNvPr>
          <p:cNvGrpSpPr/>
          <p:nvPr/>
        </p:nvGrpSpPr>
        <p:grpSpPr>
          <a:xfrm>
            <a:off x="5257800" y="2019300"/>
            <a:ext cx="11353800" cy="6400800"/>
            <a:chOff x="5257800" y="2019300"/>
            <a:chExt cx="11353800" cy="64008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D3BF127-8045-4EC7-B29A-8AE7A85EFAC9}"/>
                </a:ext>
              </a:extLst>
            </p:cNvPr>
            <p:cNvSpPr/>
            <p:nvPr/>
          </p:nvSpPr>
          <p:spPr>
            <a:xfrm>
              <a:off x="5257800" y="2019300"/>
              <a:ext cx="11353800" cy="6400800"/>
            </a:xfrm>
            <a:custGeom>
              <a:avLst/>
              <a:gdLst>
                <a:gd name="connsiteX0" fmla="*/ 0 w 11353800"/>
                <a:gd name="connsiteY0" fmla="*/ 1066821 h 6400800"/>
                <a:gd name="connsiteX1" fmla="*/ 1066821 w 11353800"/>
                <a:gd name="connsiteY1" fmla="*/ 0 h 6400800"/>
                <a:gd name="connsiteX2" fmla="*/ 1735282 w 11353800"/>
                <a:gd name="connsiteY2" fmla="*/ 0 h 6400800"/>
                <a:gd name="connsiteX3" fmla="*/ 2127139 w 11353800"/>
                <a:gd name="connsiteY3" fmla="*/ 0 h 6400800"/>
                <a:gd name="connsiteX4" fmla="*/ 2795601 w 11353800"/>
                <a:gd name="connsiteY4" fmla="*/ 0 h 6400800"/>
                <a:gd name="connsiteX5" fmla="*/ 3187457 w 11353800"/>
                <a:gd name="connsiteY5" fmla="*/ 0 h 6400800"/>
                <a:gd name="connsiteX6" fmla="*/ 3763717 w 11353800"/>
                <a:gd name="connsiteY6" fmla="*/ 0 h 6400800"/>
                <a:gd name="connsiteX7" fmla="*/ 4063372 w 11353800"/>
                <a:gd name="connsiteY7" fmla="*/ 0 h 6400800"/>
                <a:gd name="connsiteX8" fmla="*/ 4547431 w 11353800"/>
                <a:gd name="connsiteY8" fmla="*/ 0 h 6400800"/>
                <a:gd name="connsiteX9" fmla="*/ 5215892 w 11353800"/>
                <a:gd name="connsiteY9" fmla="*/ 0 h 6400800"/>
                <a:gd name="connsiteX10" fmla="*/ 5515547 w 11353800"/>
                <a:gd name="connsiteY10" fmla="*/ 0 h 6400800"/>
                <a:gd name="connsiteX11" fmla="*/ 5907404 w 11353800"/>
                <a:gd name="connsiteY11" fmla="*/ 0 h 6400800"/>
                <a:gd name="connsiteX12" fmla="*/ 6668067 w 11353800"/>
                <a:gd name="connsiteY12" fmla="*/ 0 h 6400800"/>
                <a:gd name="connsiteX13" fmla="*/ 7059924 w 11353800"/>
                <a:gd name="connsiteY13" fmla="*/ 0 h 6400800"/>
                <a:gd name="connsiteX14" fmla="*/ 7820587 w 11353800"/>
                <a:gd name="connsiteY14" fmla="*/ 0 h 6400800"/>
                <a:gd name="connsiteX15" fmla="*/ 8212443 w 11353800"/>
                <a:gd name="connsiteY15" fmla="*/ 0 h 6400800"/>
                <a:gd name="connsiteX16" fmla="*/ 8604300 w 11353800"/>
                <a:gd name="connsiteY16" fmla="*/ 0 h 6400800"/>
                <a:gd name="connsiteX17" fmla="*/ 8903955 w 11353800"/>
                <a:gd name="connsiteY17" fmla="*/ 0 h 6400800"/>
                <a:gd name="connsiteX18" fmla="*/ 9664618 w 11353800"/>
                <a:gd name="connsiteY18" fmla="*/ 0 h 6400800"/>
                <a:gd name="connsiteX19" fmla="*/ 10286979 w 11353800"/>
                <a:gd name="connsiteY19" fmla="*/ 0 h 6400800"/>
                <a:gd name="connsiteX20" fmla="*/ 11353800 w 11353800"/>
                <a:gd name="connsiteY20" fmla="*/ 1066821 h 6400800"/>
                <a:gd name="connsiteX21" fmla="*/ 11353800 w 11353800"/>
                <a:gd name="connsiteY21" fmla="*/ 1472201 h 6400800"/>
                <a:gd name="connsiteX22" fmla="*/ 11353800 w 11353800"/>
                <a:gd name="connsiteY22" fmla="*/ 2005596 h 6400800"/>
                <a:gd name="connsiteX23" fmla="*/ 11353800 w 11353800"/>
                <a:gd name="connsiteY23" fmla="*/ 2410976 h 6400800"/>
                <a:gd name="connsiteX24" fmla="*/ 11353800 w 11353800"/>
                <a:gd name="connsiteY24" fmla="*/ 2859027 h 6400800"/>
                <a:gd name="connsiteX25" fmla="*/ 11353800 w 11353800"/>
                <a:gd name="connsiteY25" fmla="*/ 3435094 h 6400800"/>
                <a:gd name="connsiteX26" fmla="*/ 11353800 w 11353800"/>
                <a:gd name="connsiteY26" fmla="*/ 3968488 h 6400800"/>
                <a:gd name="connsiteX27" fmla="*/ 11353800 w 11353800"/>
                <a:gd name="connsiteY27" fmla="*/ 4373868 h 6400800"/>
                <a:gd name="connsiteX28" fmla="*/ 11353800 w 11353800"/>
                <a:gd name="connsiteY28" fmla="*/ 4779248 h 6400800"/>
                <a:gd name="connsiteX29" fmla="*/ 11353800 w 11353800"/>
                <a:gd name="connsiteY29" fmla="*/ 5333979 h 6400800"/>
                <a:gd name="connsiteX30" fmla="*/ 10286979 w 11353800"/>
                <a:gd name="connsiteY30" fmla="*/ 6400800 h 6400800"/>
                <a:gd name="connsiteX31" fmla="*/ 9618518 w 11353800"/>
                <a:gd name="connsiteY31" fmla="*/ 6400800 h 6400800"/>
                <a:gd name="connsiteX32" fmla="*/ 9226661 w 11353800"/>
                <a:gd name="connsiteY32" fmla="*/ 6400800 h 6400800"/>
                <a:gd name="connsiteX33" fmla="*/ 8834804 w 11353800"/>
                <a:gd name="connsiteY33" fmla="*/ 6400800 h 6400800"/>
                <a:gd name="connsiteX34" fmla="*/ 8442947 w 11353800"/>
                <a:gd name="connsiteY34" fmla="*/ 6400800 h 6400800"/>
                <a:gd name="connsiteX35" fmla="*/ 7774486 w 11353800"/>
                <a:gd name="connsiteY35" fmla="*/ 6400800 h 6400800"/>
                <a:gd name="connsiteX36" fmla="*/ 7290428 w 11353800"/>
                <a:gd name="connsiteY36" fmla="*/ 6400800 h 6400800"/>
                <a:gd name="connsiteX37" fmla="*/ 6529765 w 11353800"/>
                <a:gd name="connsiteY37" fmla="*/ 6400800 h 6400800"/>
                <a:gd name="connsiteX38" fmla="*/ 6045706 w 11353800"/>
                <a:gd name="connsiteY38" fmla="*/ 6400800 h 6400800"/>
                <a:gd name="connsiteX39" fmla="*/ 5561648 w 11353800"/>
                <a:gd name="connsiteY39" fmla="*/ 6400800 h 6400800"/>
                <a:gd name="connsiteX40" fmla="*/ 5077590 w 11353800"/>
                <a:gd name="connsiteY40" fmla="*/ 6400800 h 6400800"/>
                <a:gd name="connsiteX41" fmla="*/ 4501330 w 11353800"/>
                <a:gd name="connsiteY41" fmla="*/ 6400800 h 6400800"/>
                <a:gd name="connsiteX42" fmla="*/ 4017272 w 11353800"/>
                <a:gd name="connsiteY42" fmla="*/ 6400800 h 6400800"/>
                <a:gd name="connsiteX43" fmla="*/ 3256609 w 11353800"/>
                <a:gd name="connsiteY43" fmla="*/ 6400800 h 6400800"/>
                <a:gd name="connsiteX44" fmla="*/ 2956953 w 11353800"/>
                <a:gd name="connsiteY44" fmla="*/ 6400800 h 6400800"/>
                <a:gd name="connsiteX45" fmla="*/ 2657298 w 11353800"/>
                <a:gd name="connsiteY45" fmla="*/ 6400800 h 6400800"/>
                <a:gd name="connsiteX46" fmla="*/ 1988837 w 11353800"/>
                <a:gd name="connsiteY46" fmla="*/ 6400800 h 6400800"/>
                <a:gd name="connsiteX47" fmla="*/ 1066821 w 11353800"/>
                <a:gd name="connsiteY47" fmla="*/ 6400800 h 6400800"/>
                <a:gd name="connsiteX48" fmla="*/ 0 w 11353800"/>
                <a:gd name="connsiteY48" fmla="*/ 5333979 h 6400800"/>
                <a:gd name="connsiteX49" fmla="*/ 0 w 11353800"/>
                <a:gd name="connsiteY49" fmla="*/ 4757913 h 6400800"/>
                <a:gd name="connsiteX50" fmla="*/ 0 w 11353800"/>
                <a:gd name="connsiteY50" fmla="*/ 4224518 h 6400800"/>
                <a:gd name="connsiteX51" fmla="*/ 0 w 11353800"/>
                <a:gd name="connsiteY51" fmla="*/ 3819138 h 6400800"/>
                <a:gd name="connsiteX52" fmla="*/ 0 w 11353800"/>
                <a:gd name="connsiteY52" fmla="*/ 3413758 h 6400800"/>
                <a:gd name="connsiteX53" fmla="*/ 0 w 11353800"/>
                <a:gd name="connsiteY53" fmla="*/ 2795020 h 6400800"/>
                <a:gd name="connsiteX54" fmla="*/ 0 w 11353800"/>
                <a:gd name="connsiteY54" fmla="*/ 2346968 h 6400800"/>
                <a:gd name="connsiteX55" fmla="*/ 0 w 11353800"/>
                <a:gd name="connsiteY55" fmla="*/ 1941588 h 6400800"/>
                <a:gd name="connsiteX56" fmla="*/ 0 w 11353800"/>
                <a:gd name="connsiteY56" fmla="*/ 1536208 h 6400800"/>
                <a:gd name="connsiteX57" fmla="*/ 0 w 11353800"/>
                <a:gd name="connsiteY57" fmla="*/ 106682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353800" h="6400800" fill="none" extrusionOk="0">
                  <a:moveTo>
                    <a:pt x="0" y="1066821"/>
                  </a:moveTo>
                  <a:cubicBezTo>
                    <a:pt x="-139378" y="427901"/>
                    <a:pt x="467469" y="59520"/>
                    <a:pt x="1066821" y="0"/>
                  </a:cubicBezTo>
                  <a:cubicBezTo>
                    <a:pt x="1365570" y="-56842"/>
                    <a:pt x="1595126" y="22296"/>
                    <a:pt x="1735282" y="0"/>
                  </a:cubicBezTo>
                  <a:cubicBezTo>
                    <a:pt x="1875438" y="-22296"/>
                    <a:pt x="1964974" y="9062"/>
                    <a:pt x="2127139" y="0"/>
                  </a:cubicBezTo>
                  <a:cubicBezTo>
                    <a:pt x="2289304" y="-9062"/>
                    <a:pt x="2565869" y="19054"/>
                    <a:pt x="2795601" y="0"/>
                  </a:cubicBezTo>
                  <a:cubicBezTo>
                    <a:pt x="3025333" y="-19054"/>
                    <a:pt x="3098491" y="18197"/>
                    <a:pt x="3187457" y="0"/>
                  </a:cubicBezTo>
                  <a:cubicBezTo>
                    <a:pt x="3276423" y="-18197"/>
                    <a:pt x="3499952" y="59379"/>
                    <a:pt x="3763717" y="0"/>
                  </a:cubicBezTo>
                  <a:cubicBezTo>
                    <a:pt x="4027482" y="-59379"/>
                    <a:pt x="3996956" y="18811"/>
                    <a:pt x="4063372" y="0"/>
                  </a:cubicBezTo>
                  <a:cubicBezTo>
                    <a:pt x="4129789" y="-18811"/>
                    <a:pt x="4415688" y="26113"/>
                    <a:pt x="4547431" y="0"/>
                  </a:cubicBezTo>
                  <a:cubicBezTo>
                    <a:pt x="4679174" y="-26113"/>
                    <a:pt x="5016292" y="8747"/>
                    <a:pt x="5215892" y="0"/>
                  </a:cubicBezTo>
                  <a:cubicBezTo>
                    <a:pt x="5415492" y="-8747"/>
                    <a:pt x="5444774" y="2731"/>
                    <a:pt x="5515547" y="0"/>
                  </a:cubicBezTo>
                  <a:cubicBezTo>
                    <a:pt x="5586321" y="-2731"/>
                    <a:pt x="5795023" y="12979"/>
                    <a:pt x="5907404" y="0"/>
                  </a:cubicBezTo>
                  <a:cubicBezTo>
                    <a:pt x="6019785" y="-12979"/>
                    <a:pt x="6421685" y="50070"/>
                    <a:pt x="6668067" y="0"/>
                  </a:cubicBezTo>
                  <a:cubicBezTo>
                    <a:pt x="6914449" y="-50070"/>
                    <a:pt x="6981086" y="8508"/>
                    <a:pt x="7059924" y="0"/>
                  </a:cubicBezTo>
                  <a:cubicBezTo>
                    <a:pt x="7138762" y="-8508"/>
                    <a:pt x="7659258" y="4331"/>
                    <a:pt x="7820587" y="0"/>
                  </a:cubicBezTo>
                  <a:cubicBezTo>
                    <a:pt x="7981916" y="-4331"/>
                    <a:pt x="8124929" y="44991"/>
                    <a:pt x="8212443" y="0"/>
                  </a:cubicBezTo>
                  <a:cubicBezTo>
                    <a:pt x="8299957" y="-44991"/>
                    <a:pt x="8466288" y="23825"/>
                    <a:pt x="8604300" y="0"/>
                  </a:cubicBezTo>
                  <a:cubicBezTo>
                    <a:pt x="8742312" y="-23825"/>
                    <a:pt x="8811787" y="25775"/>
                    <a:pt x="8903955" y="0"/>
                  </a:cubicBezTo>
                  <a:cubicBezTo>
                    <a:pt x="8996123" y="-25775"/>
                    <a:pt x="9505407" y="67819"/>
                    <a:pt x="9664618" y="0"/>
                  </a:cubicBezTo>
                  <a:cubicBezTo>
                    <a:pt x="9823829" y="-67819"/>
                    <a:pt x="10011388" y="64059"/>
                    <a:pt x="10286979" y="0"/>
                  </a:cubicBezTo>
                  <a:cubicBezTo>
                    <a:pt x="10856703" y="9500"/>
                    <a:pt x="11257966" y="492695"/>
                    <a:pt x="11353800" y="1066821"/>
                  </a:cubicBezTo>
                  <a:cubicBezTo>
                    <a:pt x="11392258" y="1221765"/>
                    <a:pt x="11319828" y="1287004"/>
                    <a:pt x="11353800" y="1472201"/>
                  </a:cubicBezTo>
                  <a:cubicBezTo>
                    <a:pt x="11387772" y="1657398"/>
                    <a:pt x="11296950" y="1861899"/>
                    <a:pt x="11353800" y="2005596"/>
                  </a:cubicBezTo>
                  <a:cubicBezTo>
                    <a:pt x="11410650" y="2149294"/>
                    <a:pt x="11340851" y="2258303"/>
                    <a:pt x="11353800" y="2410976"/>
                  </a:cubicBezTo>
                  <a:cubicBezTo>
                    <a:pt x="11366749" y="2563649"/>
                    <a:pt x="11333200" y="2769307"/>
                    <a:pt x="11353800" y="2859027"/>
                  </a:cubicBezTo>
                  <a:cubicBezTo>
                    <a:pt x="11374400" y="2948747"/>
                    <a:pt x="11340347" y="3305533"/>
                    <a:pt x="11353800" y="3435094"/>
                  </a:cubicBezTo>
                  <a:cubicBezTo>
                    <a:pt x="11367253" y="3564655"/>
                    <a:pt x="11309793" y="3712008"/>
                    <a:pt x="11353800" y="3968488"/>
                  </a:cubicBezTo>
                  <a:cubicBezTo>
                    <a:pt x="11397807" y="4224968"/>
                    <a:pt x="11324726" y="4248574"/>
                    <a:pt x="11353800" y="4373868"/>
                  </a:cubicBezTo>
                  <a:cubicBezTo>
                    <a:pt x="11382874" y="4499162"/>
                    <a:pt x="11336337" y="4648734"/>
                    <a:pt x="11353800" y="4779248"/>
                  </a:cubicBezTo>
                  <a:cubicBezTo>
                    <a:pt x="11371263" y="4909762"/>
                    <a:pt x="11340647" y="5100677"/>
                    <a:pt x="11353800" y="5333979"/>
                  </a:cubicBezTo>
                  <a:cubicBezTo>
                    <a:pt x="11285889" y="6063907"/>
                    <a:pt x="11005664" y="6339373"/>
                    <a:pt x="10286979" y="6400800"/>
                  </a:cubicBezTo>
                  <a:cubicBezTo>
                    <a:pt x="9994438" y="6433203"/>
                    <a:pt x="9944283" y="6399760"/>
                    <a:pt x="9618518" y="6400800"/>
                  </a:cubicBezTo>
                  <a:cubicBezTo>
                    <a:pt x="9292753" y="6401840"/>
                    <a:pt x="9346859" y="6394888"/>
                    <a:pt x="9226661" y="6400800"/>
                  </a:cubicBezTo>
                  <a:cubicBezTo>
                    <a:pt x="9106463" y="6406712"/>
                    <a:pt x="8956729" y="6374144"/>
                    <a:pt x="8834804" y="6400800"/>
                  </a:cubicBezTo>
                  <a:cubicBezTo>
                    <a:pt x="8712879" y="6427456"/>
                    <a:pt x="8587056" y="6363721"/>
                    <a:pt x="8442947" y="6400800"/>
                  </a:cubicBezTo>
                  <a:cubicBezTo>
                    <a:pt x="8298838" y="6437879"/>
                    <a:pt x="7930069" y="6371305"/>
                    <a:pt x="7774486" y="6400800"/>
                  </a:cubicBezTo>
                  <a:cubicBezTo>
                    <a:pt x="7618903" y="6430295"/>
                    <a:pt x="7427283" y="6388308"/>
                    <a:pt x="7290428" y="6400800"/>
                  </a:cubicBezTo>
                  <a:cubicBezTo>
                    <a:pt x="7153573" y="6413292"/>
                    <a:pt x="6742752" y="6356691"/>
                    <a:pt x="6529765" y="6400800"/>
                  </a:cubicBezTo>
                  <a:cubicBezTo>
                    <a:pt x="6316778" y="6444909"/>
                    <a:pt x="6284511" y="6371960"/>
                    <a:pt x="6045706" y="6400800"/>
                  </a:cubicBezTo>
                  <a:cubicBezTo>
                    <a:pt x="5806901" y="6429640"/>
                    <a:pt x="5741801" y="6383368"/>
                    <a:pt x="5561648" y="6400800"/>
                  </a:cubicBezTo>
                  <a:cubicBezTo>
                    <a:pt x="5381495" y="6418232"/>
                    <a:pt x="5264866" y="6389232"/>
                    <a:pt x="5077590" y="6400800"/>
                  </a:cubicBezTo>
                  <a:cubicBezTo>
                    <a:pt x="4890314" y="6412368"/>
                    <a:pt x="4650754" y="6383455"/>
                    <a:pt x="4501330" y="6400800"/>
                  </a:cubicBezTo>
                  <a:cubicBezTo>
                    <a:pt x="4351906" y="6418145"/>
                    <a:pt x="4194971" y="6385105"/>
                    <a:pt x="4017272" y="6400800"/>
                  </a:cubicBezTo>
                  <a:cubicBezTo>
                    <a:pt x="3839573" y="6416495"/>
                    <a:pt x="3443475" y="6348697"/>
                    <a:pt x="3256609" y="6400800"/>
                  </a:cubicBezTo>
                  <a:cubicBezTo>
                    <a:pt x="3069743" y="6452903"/>
                    <a:pt x="3025173" y="6387284"/>
                    <a:pt x="2956953" y="6400800"/>
                  </a:cubicBezTo>
                  <a:cubicBezTo>
                    <a:pt x="2888733" y="6414316"/>
                    <a:pt x="2759379" y="6380877"/>
                    <a:pt x="2657298" y="6400800"/>
                  </a:cubicBezTo>
                  <a:cubicBezTo>
                    <a:pt x="2555217" y="6420723"/>
                    <a:pt x="2241750" y="6400466"/>
                    <a:pt x="1988837" y="6400800"/>
                  </a:cubicBezTo>
                  <a:cubicBezTo>
                    <a:pt x="1735924" y="6401134"/>
                    <a:pt x="1396707" y="6326971"/>
                    <a:pt x="1066821" y="6400800"/>
                  </a:cubicBezTo>
                  <a:cubicBezTo>
                    <a:pt x="450030" y="6358640"/>
                    <a:pt x="51994" y="5888992"/>
                    <a:pt x="0" y="5333979"/>
                  </a:cubicBezTo>
                  <a:cubicBezTo>
                    <a:pt x="-50304" y="5101006"/>
                    <a:pt x="59738" y="5007352"/>
                    <a:pt x="0" y="4757913"/>
                  </a:cubicBezTo>
                  <a:cubicBezTo>
                    <a:pt x="-59738" y="4508474"/>
                    <a:pt x="967" y="4364063"/>
                    <a:pt x="0" y="4224518"/>
                  </a:cubicBezTo>
                  <a:cubicBezTo>
                    <a:pt x="-967" y="4084973"/>
                    <a:pt x="5303" y="3915442"/>
                    <a:pt x="0" y="3819138"/>
                  </a:cubicBezTo>
                  <a:cubicBezTo>
                    <a:pt x="-5303" y="3722834"/>
                    <a:pt x="29605" y="3528238"/>
                    <a:pt x="0" y="3413758"/>
                  </a:cubicBezTo>
                  <a:cubicBezTo>
                    <a:pt x="-29605" y="3299278"/>
                    <a:pt x="7465" y="2931410"/>
                    <a:pt x="0" y="2795020"/>
                  </a:cubicBezTo>
                  <a:cubicBezTo>
                    <a:pt x="-7465" y="2658630"/>
                    <a:pt x="50370" y="2528602"/>
                    <a:pt x="0" y="2346968"/>
                  </a:cubicBezTo>
                  <a:cubicBezTo>
                    <a:pt x="-50370" y="2165334"/>
                    <a:pt x="40518" y="2047916"/>
                    <a:pt x="0" y="1941588"/>
                  </a:cubicBezTo>
                  <a:cubicBezTo>
                    <a:pt x="-40518" y="1835260"/>
                    <a:pt x="39167" y="1619132"/>
                    <a:pt x="0" y="1536208"/>
                  </a:cubicBezTo>
                  <a:cubicBezTo>
                    <a:pt x="-39167" y="1453284"/>
                    <a:pt x="18709" y="1218186"/>
                    <a:pt x="0" y="1066821"/>
                  </a:cubicBezTo>
                  <a:close/>
                </a:path>
                <a:path w="11353800" h="6400800" stroke="0" extrusionOk="0">
                  <a:moveTo>
                    <a:pt x="0" y="1066821"/>
                  </a:moveTo>
                  <a:cubicBezTo>
                    <a:pt x="140907" y="454921"/>
                    <a:pt x="499826" y="49036"/>
                    <a:pt x="1066821" y="0"/>
                  </a:cubicBezTo>
                  <a:cubicBezTo>
                    <a:pt x="1162377" y="-30098"/>
                    <a:pt x="1231808" y="23885"/>
                    <a:pt x="1366476" y="0"/>
                  </a:cubicBezTo>
                  <a:cubicBezTo>
                    <a:pt x="1501144" y="-23885"/>
                    <a:pt x="1611720" y="3913"/>
                    <a:pt x="1758333" y="0"/>
                  </a:cubicBezTo>
                  <a:cubicBezTo>
                    <a:pt x="1904946" y="-3913"/>
                    <a:pt x="2172277" y="43076"/>
                    <a:pt x="2334593" y="0"/>
                  </a:cubicBezTo>
                  <a:cubicBezTo>
                    <a:pt x="2496909" y="-43076"/>
                    <a:pt x="2544780" y="20465"/>
                    <a:pt x="2634248" y="0"/>
                  </a:cubicBezTo>
                  <a:cubicBezTo>
                    <a:pt x="2723716" y="-20465"/>
                    <a:pt x="3149392" y="79081"/>
                    <a:pt x="3302709" y="0"/>
                  </a:cubicBezTo>
                  <a:cubicBezTo>
                    <a:pt x="3456026" y="-79081"/>
                    <a:pt x="3596899" y="44256"/>
                    <a:pt x="3694566" y="0"/>
                  </a:cubicBezTo>
                  <a:cubicBezTo>
                    <a:pt x="3792233" y="-44256"/>
                    <a:pt x="4104845" y="37286"/>
                    <a:pt x="4270826" y="0"/>
                  </a:cubicBezTo>
                  <a:cubicBezTo>
                    <a:pt x="4436807" y="-37286"/>
                    <a:pt x="4728537" y="55982"/>
                    <a:pt x="5031489" y="0"/>
                  </a:cubicBezTo>
                  <a:cubicBezTo>
                    <a:pt x="5334441" y="-55982"/>
                    <a:pt x="5473696" y="15334"/>
                    <a:pt x="5792152" y="0"/>
                  </a:cubicBezTo>
                  <a:cubicBezTo>
                    <a:pt x="6110608" y="-15334"/>
                    <a:pt x="6129237" y="51284"/>
                    <a:pt x="6368412" y="0"/>
                  </a:cubicBezTo>
                  <a:cubicBezTo>
                    <a:pt x="6607587" y="-51284"/>
                    <a:pt x="6782250" y="52581"/>
                    <a:pt x="6944672" y="0"/>
                  </a:cubicBezTo>
                  <a:cubicBezTo>
                    <a:pt x="7107094" y="-52581"/>
                    <a:pt x="7102443" y="16537"/>
                    <a:pt x="7244327" y="0"/>
                  </a:cubicBezTo>
                  <a:cubicBezTo>
                    <a:pt x="7386212" y="-16537"/>
                    <a:pt x="7471535" y="25331"/>
                    <a:pt x="7636184" y="0"/>
                  </a:cubicBezTo>
                  <a:cubicBezTo>
                    <a:pt x="7800833" y="-25331"/>
                    <a:pt x="7977661" y="66753"/>
                    <a:pt x="8212443" y="0"/>
                  </a:cubicBezTo>
                  <a:cubicBezTo>
                    <a:pt x="8447225" y="-66753"/>
                    <a:pt x="8446978" y="32142"/>
                    <a:pt x="8512099" y="0"/>
                  </a:cubicBezTo>
                  <a:cubicBezTo>
                    <a:pt x="8577220" y="-32142"/>
                    <a:pt x="8915432" y="59605"/>
                    <a:pt x="9088358" y="0"/>
                  </a:cubicBezTo>
                  <a:cubicBezTo>
                    <a:pt x="9261284" y="-59605"/>
                    <a:pt x="9501956" y="70489"/>
                    <a:pt x="9756820" y="0"/>
                  </a:cubicBezTo>
                  <a:cubicBezTo>
                    <a:pt x="10011684" y="-70489"/>
                    <a:pt x="10040110" y="39550"/>
                    <a:pt x="10286979" y="0"/>
                  </a:cubicBezTo>
                  <a:cubicBezTo>
                    <a:pt x="10906638" y="-11676"/>
                    <a:pt x="11378282" y="463135"/>
                    <a:pt x="11353800" y="1066821"/>
                  </a:cubicBezTo>
                  <a:cubicBezTo>
                    <a:pt x="11362358" y="1182262"/>
                    <a:pt x="11325930" y="1313050"/>
                    <a:pt x="11353800" y="1472201"/>
                  </a:cubicBezTo>
                  <a:cubicBezTo>
                    <a:pt x="11381670" y="1631352"/>
                    <a:pt x="11320323" y="1749917"/>
                    <a:pt x="11353800" y="1920253"/>
                  </a:cubicBezTo>
                  <a:cubicBezTo>
                    <a:pt x="11387277" y="2090589"/>
                    <a:pt x="11311120" y="2152476"/>
                    <a:pt x="11353800" y="2368304"/>
                  </a:cubicBezTo>
                  <a:cubicBezTo>
                    <a:pt x="11396480" y="2584132"/>
                    <a:pt x="11309844" y="2815303"/>
                    <a:pt x="11353800" y="2987042"/>
                  </a:cubicBezTo>
                  <a:cubicBezTo>
                    <a:pt x="11397756" y="3158781"/>
                    <a:pt x="11339175" y="3328459"/>
                    <a:pt x="11353800" y="3520437"/>
                  </a:cubicBezTo>
                  <a:cubicBezTo>
                    <a:pt x="11368425" y="3712416"/>
                    <a:pt x="11349521" y="3793800"/>
                    <a:pt x="11353800" y="4011160"/>
                  </a:cubicBezTo>
                  <a:cubicBezTo>
                    <a:pt x="11358079" y="4228520"/>
                    <a:pt x="11323634" y="4285478"/>
                    <a:pt x="11353800" y="4459212"/>
                  </a:cubicBezTo>
                  <a:cubicBezTo>
                    <a:pt x="11383966" y="4632946"/>
                    <a:pt x="11311715" y="5093632"/>
                    <a:pt x="11353800" y="5333979"/>
                  </a:cubicBezTo>
                  <a:cubicBezTo>
                    <a:pt x="11415445" y="5975491"/>
                    <a:pt x="10843915" y="6312966"/>
                    <a:pt x="10286979" y="6400800"/>
                  </a:cubicBezTo>
                  <a:cubicBezTo>
                    <a:pt x="10106796" y="6426029"/>
                    <a:pt x="9930125" y="6370348"/>
                    <a:pt x="9802921" y="6400800"/>
                  </a:cubicBezTo>
                  <a:cubicBezTo>
                    <a:pt x="9675717" y="6431252"/>
                    <a:pt x="9592482" y="6373034"/>
                    <a:pt x="9503266" y="6400800"/>
                  </a:cubicBezTo>
                  <a:cubicBezTo>
                    <a:pt x="9414051" y="6428566"/>
                    <a:pt x="9219235" y="6366367"/>
                    <a:pt x="9019207" y="6400800"/>
                  </a:cubicBezTo>
                  <a:cubicBezTo>
                    <a:pt x="8819179" y="6435233"/>
                    <a:pt x="8862545" y="6387538"/>
                    <a:pt x="8719552" y="6400800"/>
                  </a:cubicBezTo>
                  <a:cubicBezTo>
                    <a:pt x="8576560" y="6414062"/>
                    <a:pt x="8510254" y="6386574"/>
                    <a:pt x="8419897" y="6400800"/>
                  </a:cubicBezTo>
                  <a:cubicBezTo>
                    <a:pt x="8329541" y="6415026"/>
                    <a:pt x="7998707" y="6335181"/>
                    <a:pt x="7843637" y="6400800"/>
                  </a:cubicBezTo>
                  <a:cubicBezTo>
                    <a:pt x="7688567" y="6466419"/>
                    <a:pt x="7479568" y="6335364"/>
                    <a:pt x="7267377" y="6400800"/>
                  </a:cubicBezTo>
                  <a:cubicBezTo>
                    <a:pt x="7055186" y="6466236"/>
                    <a:pt x="6999699" y="6377249"/>
                    <a:pt x="6783319" y="6400800"/>
                  </a:cubicBezTo>
                  <a:cubicBezTo>
                    <a:pt x="6566939" y="6424351"/>
                    <a:pt x="6434876" y="6350676"/>
                    <a:pt x="6299261" y="6400800"/>
                  </a:cubicBezTo>
                  <a:cubicBezTo>
                    <a:pt x="6163646" y="6450924"/>
                    <a:pt x="5955242" y="6366645"/>
                    <a:pt x="5815202" y="6400800"/>
                  </a:cubicBezTo>
                  <a:cubicBezTo>
                    <a:pt x="5675162" y="6434955"/>
                    <a:pt x="5208559" y="6341945"/>
                    <a:pt x="5054539" y="6400800"/>
                  </a:cubicBezTo>
                  <a:cubicBezTo>
                    <a:pt x="4900519" y="6459655"/>
                    <a:pt x="4823947" y="6377788"/>
                    <a:pt x="4754884" y="6400800"/>
                  </a:cubicBezTo>
                  <a:cubicBezTo>
                    <a:pt x="4685822" y="6423812"/>
                    <a:pt x="4467930" y="6365925"/>
                    <a:pt x="4270826" y="6400800"/>
                  </a:cubicBezTo>
                  <a:cubicBezTo>
                    <a:pt x="4073722" y="6435675"/>
                    <a:pt x="4009930" y="6366158"/>
                    <a:pt x="3786768" y="6400800"/>
                  </a:cubicBezTo>
                  <a:cubicBezTo>
                    <a:pt x="3563606" y="6435442"/>
                    <a:pt x="3429554" y="6362082"/>
                    <a:pt x="3210508" y="6400800"/>
                  </a:cubicBezTo>
                  <a:cubicBezTo>
                    <a:pt x="2991462" y="6439518"/>
                    <a:pt x="2899275" y="6368305"/>
                    <a:pt x="2726449" y="6400800"/>
                  </a:cubicBezTo>
                  <a:cubicBezTo>
                    <a:pt x="2553623" y="6433295"/>
                    <a:pt x="2259622" y="6325500"/>
                    <a:pt x="1965786" y="6400800"/>
                  </a:cubicBezTo>
                  <a:cubicBezTo>
                    <a:pt x="1671950" y="6476100"/>
                    <a:pt x="1436604" y="6375802"/>
                    <a:pt x="1066821" y="6400800"/>
                  </a:cubicBezTo>
                  <a:cubicBezTo>
                    <a:pt x="385692" y="6336542"/>
                    <a:pt x="99987" y="6032906"/>
                    <a:pt x="0" y="5333979"/>
                  </a:cubicBezTo>
                  <a:cubicBezTo>
                    <a:pt x="-24453" y="5204377"/>
                    <a:pt x="53189" y="4988818"/>
                    <a:pt x="0" y="4885927"/>
                  </a:cubicBezTo>
                  <a:cubicBezTo>
                    <a:pt x="-53189" y="4783036"/>
                    <a:pt x="66763" y="4491179"/>
                    <a:pt x="0" y="4309861"/>
                  </a:cubicBezTo>
                  <a:cubicBezTo>
                    <a:pt x="-66763" y="4128543"/>
                    <a:pt x="27191" y="4012586"/>
                    <a:pt x="0" y="3776466"/>
                  </a:cubicBezTo>
                  <a:cubicBezTo>
                    <a:pt x="-27191" y="3540347"/>
                    <a:pt x="6708" y="3429250"/>
                    <a:pt x="0" y="3243072"/>
                  </a:cubicBezTo>
                  <a:cubicBezTo>
                    <a:pt x="-6708" y="3056894"/>
                    <a:pt x="18453" y="3024307"/>
                    <a:pt x="0" y="2837692"/>
                  </a:cubicBezTo>
                  <a:cubicBezTo>
                    <a:pt x="-18453" y="2651077"/>
                    <a:pt x="6372" y="2529530"/>
                    <a:pt x="0" y="2389640"/>
                  </a:cubicBezTo>
                  <a:cubicBezTo>
                    <a:pt x="-6372" y="2249750"/>
                    <a:pt x="41871" y="2147241"/>
                    <a:pt x="0" y="1941588"/>
                  </a:cubicBezTo>
                  <a:cubicBezTo>
                    <a:pt x="-41871" y="1735935"/>
                    <a:pt x="84360" y="1367777"/>
                    <a:pt x="0" y="106682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44231306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847B3FB-461E-4087-9F16-2AE09336B2D9}"/>
                </a:ext>
              </a:extLst>
            </p:cNvPr>
            <p:cNvSpPr/>
            <p:nvPr/>
          </p:nvSpPr>
          <p:spPr>
            <a:xfrm>
              <a:off x="5591474" y="2634377"/>
              <a:ext cx="10686451" cy="51706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C000"/>
                  </a:solidFill>
                  <a:latin typeface="iCiel Cadena" panose="02000503000000020004" pitchFamily="2" charset="0"/>
                </a:rPr>
                <a:t>Trong các bệnh: </a:t>
              </a:r>
            </a:p>
            <a:p>
              <a:pPr algn="ctr"/>
              <a:r>
                <a:rPr lang="en-US" sz="66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 Cadena" panose="02000503000000020004" pitchFamily="2" charset="0"/>
                </a:rPr>
                <a:t>sốt xuất huyết, sốt rét, viêm não, viêm gan A, AIDS, </a:t>
              </a:r>
              <a:r>
                <a:rPr lang="en-US" sz="6600" b="0" cap="none" spc="0">
                  <a:ln w="0"/>
                  <a:solidFill>
                    <a:srgbClr val="FFC000"/>
                  </a:solidFill>
                  <a:latin typeface="iCiel Cadena" panose="02000503000000020004" pitchFamily="2" charset="0"/>
                </a:rPr>
                <a:t>bệnh nào lây qua cả đường sinh sản và đường máu?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A97D1D6-F691-408B-9ECF-97C964613FAD}"/>
              </a:ext>
            </a:extLst>
          </p:cNvPr>
          <p:cNvGrpSpPr/>
          <p:nvPr/>
        </p:nvGrpSpPr>
        <p:grpSpPr>
          <a:xfrm>
            <a:off x="5272314" y="2050143"/>
            <a:ext cx="11353800" cy="6400800"/>
            <a:chOff x="5257800" y="2019300"/>
            <a:chExt cx="11353800" cy="64008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1FFCE53-2629-435B-B294-3ACA094552AD}"/>
                </a:ext>
              </a:extLst>
            </p:cNvPr>
            <p:cNvSpPr/>
            <p:nvPr/>
          </p:nvSpPr>
          <p:spPr>
            <a:xfrm>
              <a:off x="5257800" y="2019300"/>
              <a:ext cx="11353800" cy="6400800"/>
            </a:xfrm>
            <a:custGeom>
              <a:avLst/>
              <a:gdLst>
                <a:gd name="connsiteX0" fmla="*/ 0 w 11353800"/>
                <a:gd name="connsiteY0" fmla="*/ 1066821 h 6400800"/>
                <a:gd name="connsiteX1" fmla="*/ 1066821 w 11353800"/>
                <a:gd name="connsiteY1" fmla="*/ 0 h 6400800"/>
                <a:gd name="connsiteX2" fmla="*/ 1735282 w 11353800"/>
                <a:gd name="connsiteY2" fmla="*/ 0 h 6400800"/>
                <a:gd name="connsiteX3" fmla="*/ 2127139 w 11353800"/>
                <a:gd name="connsiteY3" fmla="*/ 0 h 6400800"/>
                <a:gd name="connsiteX4" fmla="*/ 2795601 w 11353800"/>
                <a:gd name="connsiteY4" fmla="*/ 0 h 6400800"/>
                <a:gd name="connsiteX5" fmla="*/ 3187457 w 11353800"/>
                <a:gd name="connsiteY5" fmla="*/ 0 h 6400800"/>
                <a:gd name="connsiteX6" fmla="*/ 3763717 w 11353800"/>
                <a:gd name="connsiteY6" fmla="*/ 0 h 6400800"/>
                <a:gd name="connsiteX7" fmla="*/ 4063372 w 11353800"/>
                <a:gd name="connsiteY7" fmla="*/ 0 h 6400800"/>
                <a:gd name="connsiteX8" fmla="*/ 4547431 w 11353800"/>
                <a:gd name="connsiteY8" fmla="*/ 0 h 6400800"/>
                <a:gd name="connsiteX9" fmla="*/ 5215892 w 11353800"/>
                <a:gd name="connsiteY9" fmla="*/ 0 h 6400800"/>
                <a:gd name="connsiteX10" fmla="*/ 5515547 w 11353800"/>
                <a:gd name="connsiteY10" fmla="*/ 0 h 6400800"/>
                <a:gd name="connsiteX11" fmla="*/ 5907404 w 11353800"/>
                <a:gd name="connsiteY11" fmla="*/ 0 h 6400800"/>
                <a:gd name="connsiteX12" fmla="*/ 6668067 w 11353800"/>
                <a:gd name="connsiteY12" fmla="*/ 0 h 6400800"/>
                <a:gd name="connsiteX13" fmla="*/ 7059924 w 11353800"/>
                <a:gd name="connsiteY13" fmla="*/ 0 h 6400800"/>
                <a:gd name="connsiteX14" fmla="*/ 7820587 w 11353800"/>
                <a:gd name="connsiteY14" fmla="*/ 0 h 6400800"/>
                <a:gd name="connsiteX15" fmla="*/ 8212443 w 11353800"/>
                <a:gd name="connsiteY15" fmla="*/ 0 h 6400800"/>
                <a:gd name="connsiteX16" fmla="*/ 8604300 w 11353800"/>
                <a:gd name="connsiteY16" fmla="*/ 0 h 6400800"/>
                <a:gd name="connsiteX17" fmla="*/ 8903955 w 11353800"/>
                <a:gd name="connsiteY17" fmla="*/ 0 h 6400800"/>
                <a:gd name="connsiteX18" fmla="*/ 9664618 w 11353800"/>
                <a:gd name="connsiteY18" fmla="*/ 0 h 6400800"/>
                <a:gd name="connsiteX19" fmla="*/ 10286979 w 11353800"/>
                <a:gd name="connsiteY19" fmla="*/ 0 h 6400800"/>
                <a:gd name="connsiteX20" fmla="*/ 11353800 w 11353800"/>
                <a:gd name="connsiteY20" fmla="*/ 1066821 h 6400800"/>
                <a:gd name="connsiteX21" fmla="*/ 11353800 w 11353800"/>
                <a:gd name="connsiteY21" fmla="*/ 1472201 h 6400800"/>
                <a:gd name="connsiteX22" fmla="*/ 11353800 w 11353800"/>
                <a:gd name="connsiteY22" fmla="*/ 2005596 h 6400800"/>
                <a:gd name="connsiteX23" fmla="*/ 11353800 w 11353800"/>
                <a:gd name="connsiteY23" fmla="*/ 2410976 h 6400800"/>
                <a:gd name="connsiteX24" fmla="*/ 11353800 w 11353800"/>
                <a:gd name="connsiteY24" fmla="*/ 2859027 h 6400800"/>
                <a:gd name="connsiteX25" fmla="*/ 11353800 w 11353800"/>
                <a:gd name="connsiteY25" fmla="*/ 3435094 h 6400800"/>
                <a:gd name="connsiteX26" fmla="*/ 11353800 w 11353800"/>
                <a:gd name="connsiteY26" fmla="*/ 3968488 h 6400800"/>
                <a:gd name="connsiteX27" fmla="*/ 11353800 w 11353800"/>
                <a:gd name="connsiteY27" fmla="*/ 4373868 h 6400800"/>
                <a:gd name="connsiteX28" fmla="*/ 11353800 w 11353800"/>
                <a:gd name="connsiteY28" fmla="*/ 4779248 h 6400800"/>
                <a:gd name="connsiteX29" fmla="*/ 11353800 w 11353800"/>
                <a:gd name="connsiteY29" fmla="*/ 5333979 h 6400800"/>
                <a:gd name="connsiteX30" fmla="*/ 10286979 w 11353800"/>
                <a:gd name="connsiteY30" fmla="*/ 6400800 h 6400800"/>
                <a:gd name="connsiteX31" fmla="*/ 9618518 w 11353800"/>
                <a:gd name="connsiteY31" fmla="*/ 6400800 h 6400800"/>
                <a:gd name="connsiteX32" fmla="*/ 9226661 w 11353800"/>
                <a:gd name="connsiteY32" fmla="*/ 6400800 h 6400800"/>
                <a:gd name="connsiteX33" fmla="*/ 8834804 w 11353800"/>
                <a:gd name="connsiteY33" fmla="*/ 6400800 h 6400800"/>
                <a:gd name="connsiteX34" fmla="*/ 8442947 w 11353800"/>
                <a:gd name="connsiteY34" fmla="*/ 6400800 h 6400800"/>
                <a:gd name="connsiteX35" fmla="*/ 7774486 w 11353800"/>
                <a:gd name="connsiteY35" fmla="*/ 6400800 h 6400800"/>
                <a:gd name="connsiteX36" fmla="*/ 7290428 w 11353800"/>
                <a:gd name="connsiteY36" fmla="*/ 6400800 h 6400800"/>
                <a:gd name="connsiteX37" fmla="*/ 6529765 w 11353800"/>
                <a:gd name="connsiteY37" fmla="*/ 6400800 h 6400800"/>
                <a:gd name="connsiteX38" fmla="*/ 6045706 w 11353800"/>
                <a:gd name="connsiteY38" fmla="*/ 6400800 h 6400800"/>
                <a:gd name="connsiteX39" fmla="*/ 5561648 w 11353800"/>
                <a:gd name="connsiteY39" fmla="*/ 6400800 h 6400800"/>
                <a:gd name="connsiteX40" fmla="*/ 5077590 w 11353800"/>
                <a:gd name="connsiteY40" fmla="*/ 6400800 h 6400800"/>
                <a:gd name="connsiteX41" fmla="*/ 4501330 w 11353800"/>
                <a:gd name="connsiteY41" fmla="*/ 6400800 h 6400800"/>
                <a:gd name="connsiteX42" fmla="*/ 4017272 w 11353800"/>
                <a:gd name="connsiteY42" fmla="*/ 6400800 h 6400800"/>
                <a:gd name="connsiteX43" fmla="*/ 3256609 w 11353800"/>
                <a:gd name="connsiteY43" fmla="*/ 6400800 h 6400800"/>
                <a:gd name="connsiteX44" fmla="*/ 2956953 w 11353800"/>
                <a:gd name="connsiteY44" fmla="*/ 6400800 h 6400800"/>
                <a:gd name="connsiteX45" fmla="*/ 2657298 w 11353800"/>
                <a:gd name="connsiteY45" fmla="*/ 6400800 h 6400800"/>
                <a:gd name="connsiteX46" fmla="*/ 1988837 w 11353800"/>
                <a:gd name="connsiteY46" fmla="*/ 6400800 h 6400800"/>
                <a:gd name="connsiteX47" fmla="*/ 1066821 w 11353800"/>
                <a:gd name="connsiteY47" fmla="*/ 6400800 h 6400800"/>
                <a:gd name="connsiteX48" fmla="*/ 0 w 11353800"/>
                <a:gd name="connsiteY48" fmla="*/ 5333979 h 6400800"/>
                <a:gd name="connsiteX49" fmla="*/ 0 w 11353800"/>
                <a:gd name="connsiteY49" fmla="*/ 4757913 h 6400800"/>
                <a:gd name="connsiteX50" fmla="*/ 0 w 11353800"/>
                <a:gd name="connsiteY50" fmla="*/ 4224518 h 6400800"/>
                <a:gd name="connsiteX51" fmla="*/ 0 w 11353800"/>
                <a:gd name="connsiteY51" fmla="*/ 3819138 h 6400800"/>
                <a:gd name="connsiteX52" fmla="*/ 0 w 11353800"/>
                <a:gd name="connsiteY52" fmla="*/ 3413758 h 6400800"/>
                <a:gd name="connsiteX53" fmla="*/ 0 w 11353800"/>
                <a:gd name="connsiteY53" fmla="*/ 2795020 h 6400800"/>
                <a:gd name="connsiteX54" fmla="*/ 0 w 11353800"/>
                <a:gd name="connsiteY54" fmla="*/ 2346968 h 6400800"/>
                <a:gd name="connsiteX55" fmla="*/ 0 w 11353800"/>
                <a:gd name="connsiteY55" fmla="*/ 1941588 h 6400800"/>
                <a:gd name="connsiteX56" fmla="*/ 0 w 11353800"/>
                <a:gd name="connsiteY56" fmla="*/ 1536208 h 6400800"/>
                <a:gd name="connsiteX57" fmla="*/ 0 w 11353800"/>
                <a:gd name="connsiteY57" fmla="*/ 106682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353800" h="6400800" fill="none" extrusionOk="0">
                  <a:moveTo>
                    <a:pt x="0" y="1066821"/>
                  </a:moveTo>
                  <a:cubicBezTo>
                    <a:pt x="-139378" y="427901"/>
                    <a:pt x="467469" y="59520"/>
                    <a:pt x="1066821" y="0"/>
                  </a:cubicBezTo>
                  <a:cubicBezTo>
                    <a:pt x="1365570" y="-56842"/>
                    <a:pt x="1595126" y="22296"/>
                    <a:pt x="1735282" y="0"/>
                  </a:cubicBezTo>
                  <a:cubicBezTo>
                    <a:pt x="1875438" y="-22296"/>
                    <a:pt x="1964974" y="9062"/>
                    <a:pt x="2127139" y="0"/>
                  </a:cubicBezTo>
                  <a:cubicBezTo>
                    <a:pt x="2289304" y="-9062"/>
                    <a:pt x="2565869" y="19054"/>
                    <a:pt x="2795601" y="0"/>
                  </a:cubicBezTo>
                  <a:cubicBezTo>
                    <a:pt x="3025333" y="-19054"/>
                    <a:pt x="3098491" y="18197"/>
                    <a:pt x="3187457" y="0"/>
                  </a:cubicBezTo>
                  <a:cubicBezTo>
                    <a:pt x="3276423" y="-18197"/>
                    <a:pt x="3499952" y="59379"/>
                    <a:pt x="3763717" y="0"/>
                  </a:cubicBezTo>
                  <a:cubicBezTo>
                    <a:pt x="4027482" y="-59379"/>
                    <a:pt x="3996956" y="18811"/>
                    <a:pt x="4063372" y="0"/>
                  </a:cubicBezTo>
                  <a:cubicBezTo>
                    <a:pt x="4129789" y="-18811"/>
                    <a:pt x="4415688" y="26113"/>
                    <a:pt x="4547431" y="0"/>
                  </a:cubicBezTo>
                  <a:cubicBezTo>
                    <a:pt x="4679174" y="-26113"/>
                    <a:pt x="5016292" y="8747"/>
                    <a:pt x="5215892" y="0"/>
                  </a:cubicBezTo>
                  <a:cubicBezTo>
                    <a:pt x="5415492" y="-8747"/>
                    <a:pt x="5444774" y="2731"/>
                    <a:pt x="5515547" y="0"/>
                  </a:cubicBezTo>
                  <a:cubicBezTo>
                    <a:pt x="5586321" y="-2731"/>
                    <a:pt x="5795023" y="12979"/>
                    <a:pt x="5907404" y="0"/>
                  </a:cubicBezTo>
                  <a:cubicBezTo>
                    <a:pt x="6019785" y="-12979"/>
                    <a:pt x="6421685" y="50070"/>
                    <a:pt x="6668067" y="0"/>
                  </a:cubicBezTo>
                  <a:cubicBezTo>
                    <a:pt x="6914449" y="-50070"/>
                    <a:pt x="6981086" y="8508"/>
                    <a:pt x="7059924" y="0"/>
                  </a:cubicBezTo>
                  <a:cubicBezTo>
                    <a:pt x="7138762" y="-8508"/>
                    <a:pt x="7659258" y="4331"/>
                    <a:pt x="7820587" y="0"/>
                  </a:cubicBezTo>
                  <a:cubicBezTo>
                    <a:pt x="7981916" y="-4331"/>
                    <a:pt x="8124929" y="44991"/>
                    <a:pt x="8212443" y="0"/>
                  </a:cubicBezTo>
                  <a:cubicBezTo>
                    <a:pt x="8299957" y="-44991"/>
                    <a:pt x="8466288" y="23825"/>
                    <a:pt x="8604300" y="0"/>
                  </a:cubicBezTo>
                  <a:cubicBezTo>
                    <a:pt x="8742312" y="-23825"/>
                    <a:pt x="8811787" y="25775"/>
                    <a:pt x="8903955" y="0"/>
                  </a:cubicBezTo>
                  <a:cubicBezTo>
                    <a:pt x="8996123" y="-25775"/>
                    <a:pt x="9505407" y="67819"/>
                    <a:pt x="9664618" y="0"/>
                  </a:cubicBezTo>
                  <a:cubicBezTo>
                    <a:pt x="9823829" y="-67819"/>
                    <a:pt x="10011388" y="64059"/>
                    <a:pt x="10286979" y="0"/>
                  </a:cubicBezTo>
                  <a:cubicBezTo>
                    <a:pt x="10856703" y="9500"/>
                    <a:pt x="11257966" y="492695"/>
                    <a:pt x="11353800" y="1066821"/>
                  </a:cubicBezTo>
                  <a:cubicBezTo>
                    <a:pt x="11392258" y="1221765"/>
                    <a:pt x="11319828" y="1287004"/>
                    <a:pt x="11353800" y="1472201"/>
                  </a:cubicBezTo>
                  <a:cubicBezTo>
                    <a:pt x="11387772" y="1657398"/>
                    <a:pt x="11296950" y="1861899"/>
                    <a:pt x="11353800" y="2005596"/>
                  </a:cubicBezTo>
                  <a:cubicBezTo>
                    <a:pt x="11410650" y="2149294"/>
                    <a:pt x="11340851" y="2258303"/>
                    <a:pt x="11353800" y="2410976"/>
                  </a:cubicBezTo>
                  <a:cubicBezTo>
                    <a:pt x="11366749" y="2563649"/>
                    <a:pt x="11333200" y="2769307"/>
                    <a:pt x="11353800" y="2859027"/>
                  </a:cubicBezTo>
                  <a:cubicBezTo>
                    <a:pt x="11374400" y="2948747"/>
                    <a:pt x="11340347" y="3305533"/>
                    <a:pt x="11353800" y="3435094"/>
                  </a:cubicBezTo>
                  <a:cubicBezTo>
                    <a:pt x="11367253" y="3564655"/>
                    <a:pt x="11309793" y="3712008"/>
                    <a:pt x="11353800" y="3968488"/>
                  </a:cubicBezTo>
                  <a:cubicBezTo>
                    <a:pt x="11397807" y="4224968"/>
                    <a:pt x="11324726" y="4248574"/>
                    <a:pt x="11353800" y="4373868"/>
                  </a:cubicBezTo>
                  <a:cubicBezTo>
                    <a:pt x="11382874" y="4499162"/>
                    <a:pt x="11336337" y="4648734"/>
                    <a:pt x="11353800" y="4779248"/>
                  </a:cubicBezTo>
                  <a:cubicBezTo>
                    <a:pt x="11371263" y="4909762"/>
                    <a:pt x="11340647" y="5100677"/>
                    <a:pt x="11353800" y="5333979"/>
                  </a:cubicBezTo>
                  <a:cubicBezTo>
                    <a:pt x="11285889" y="6063907"/>
                    <a:pt x="11005664" y="6339373"/>
                    <a:pt x="10286979" y="6400800"/>
                  </a:cubicBezTo>
                  <a:cubicBezTo>
                    <a:pt x="9994438" y="6433203"/>
                    <a:pt x="9944283" y="6399760"/>
                    <a:pt x="9618518" y="6400800"/>
                  </a:cubicBezTo>
                  <a:cubicBezTo>
                    <a:pt x="9292753" y="6401840"/>
                    <a:pt x="9346859" y="6394888"/>
                    <a:pt x="9226661" y="6400800"/>
                  </a:cubicBezTo>
                  <a:cubicBezTo>
                    <a:pt x="9106463" y="6406712"/>
                    <a:pt x="8956729" y="6374144"/>
                    <a:pt x="8834804" y="6400800"/>
                  </a:cubicBezTo>
                  <a:cubicBezTo>
                    <a:pt x="8712879" y="6427456"/>
                    <a:pt x="8587056" y="6363721"/>
                    <a:pt x="8442947" y="6400800"/>
                  </a:cubicBezTo>
                  <a:cubicBezTo>
                    <a:pt x="8298838" y="6437879"/>
                    <a:pt x="7930069" y="6371305"/>
                    <a:pt x="7774486" y="6400800"/>
                  </a:cubicBezTo>
                  <a:cubicBezTo>
                    <a:pt x="7618903" y="6430295"/>
                    <a:pt x="7427283" y="6388308"/>
                    <a:pt x="7290428" y="6400800"/>
                  </a:cubicBezTo>
                  <a:cubicBezTo>
                    <a:pt x="7153573" y="6413292"/>
                    <a:pt x="6742752" y="6356691"/>
                    <a:pt x="6529765" y="6400800"/>
                  </a:cubicBezTo>
                  <a:cubicBezTo>
                    <a:pt x="6316778" y="6444909"/>
                    <a:pt x="6284511" y="6371960"/>
                    <a:pt x="6045706" y="6400800"/>
                  </a:cubicBezTo>
                  <a:cubicBezTo>
                    <a:pt x="5806901" y="6429640"/>
                    <a:pt x="5741801" y="6383368"/>
                    <a:pt x="5561648" y="6400800"/>
                  </a:cubicBezTo>
                  <a:cubicBezTo>
                    <a:pt x="5381495" y="6418232"/>
                    <a:pt x="5264866" y="6389232"/>
                    <a:pt x="5077590" y="6400800"/>
                  </a:cubicBezTo>
                  <a:cubicBezTo>
                    <a:pt x="4890314" y="6412368"/>
                    <a:pt x="4650754" y="6383455"/>
                    <a:pt x="4501330" y="6400800"/>
                  </a:cubicBezTo>
                  <a:cubicBezTo>
                    <a:pt x="4351906" y="6418145"/>
                    <a:pt x="4194971" y="6385105"/>
                    <a:pt x="4017272" y="6400800"/>
                  </a:cubicBezTo>
                  <a:cubicBezTo>
                    <a:pt x="3839573" y="6416495"/>
                    <a:pt x="3443475" y="6348697"/>
                    <a:pt x="3256609" y="6400800"/>
                  </a:cubicBezTo>
                  <a:cubicBezTo>
                    <a:pt x="3069743" y="6452903"/>
                    <a:pt x="3025173" y="6387284"/>
                    <a:pt x="2956953" y="6400800"/>
                  </a:cubicBezTo>
                  <a:cubicBezTo>
                    <a:pt x="2888733" y="6414316"/>
                    <a:pt x="2759379" y="6380877"/>
                    <a:pt x="2657298" y="6400800"/>
                  </a:cubicBezTo>
                  <a:cubicBezTo>
                    <a:pt x="2555217" y="6420723"/>
                    <a:pt x="2241750" y="6400466"/>
                    <a:pt x="1988837" y="6400800"/>
                  </a:cubicBezTo>
                  <a:cubicBezTo>
                    <a:pt x="1735924" y="6401134"/>
                    <a:pt x="1396707" y="6326971"/>
                    <a:pt x="1066821" y="6400800"/>
                  </a:cubicBezTo>
                  <a:cubicBezTo>
                    <a:pt x="450030" y="6358640"/>
                    <a:pt x="51994" y="5888992"/>
                    <a:pt x="0" y="5333979"/>
                  </a:cubicBezTo>
                  <a:cubicBezTo>
                    <a:pt x="-50304" y="5101006"/>
                    <a:pt x="59738" y="5007352"/>
                    <a:pt x="0" y="4757913"/>
                  </a:cubicBezTo>
                  <a:cubicBezTo>
                    <a:pt x="-59738" y="4508474"/>
                    <a:pt x="967" y="4364063"/>
                    <a:pt x="0" y="4224518"/>
                  </a:cubicBezTo>
                  <a:cubicBezTo>
                    <a:pt x="-967" y="4084973"/>
                    <a:pt x="5303" y="3915442"/>
                    <a:pt x="0" y="3819138"/>
                  </a:cubicBezTo>
                  <a:cubicBezTo>
                    <a:pt x="-5303" y="3722834"/>
                    <a:pt x="29605" y="3528238"/>
                    <a:pt x="0" y="3413758"/>
                  </a:cubicBezTo>
                  <a:cubicBezTo>
                    <a:pt x="-29605" y="3299278"/>
                    <a:pt x="7465" y="2931410"/>
                    <a:pt x="0" y="2795020"/>
                  </a:cubicBezTo>
                  <a:cubicBezTo>
                    <a:pt x="-7465" y="2658630"/>
                    <a:pt x="50370" y="2528602"/>
                    <a:pt x="0" y="2346968"/>
                  </a:cubicBezTo>
                  <a:cubicBezTo>
                    <a:pt x="-50370" y="2165334"/>
                    <a:pt x="40518" y="2047916"/>
                    <a:pt x="0" y="1941588"/>
                  </a:cubicBezTo>
                  <a:cubicBezTo>
                    <a:pt x="-40518" y="1835260"/>
                    <a:pt x="39167" y="1619132"/>
                    <a:pt x="0" y="1536208"/>
                  </a:cubicBezTo>
                  <a:cubicBezTo>
                    <a:pt x="-39167" y="1453284"/>
                    <a:pt x="18709" y="1218186"/>
                    <a:pt x="0" y="1066821"/>
                  </a:cubicBezTo>
                  <a:close/>
                </a:path>
                <a:path w="11353800" h="6400800" stroke="0" extrusionOk="0">
                  <a:moveTo>
                    <a:pt x="0" y="1066821"/>
                  </a:moveTo>
                  <a:cubicBezTo>
                    <a:pt x="140907" y="454921"/>
                    <a:pt x="499826" y="49036"/>
                    <a:pt x="1066821" y="0"/>
                  </a:cubicBezTo>
                  <a:cubicBezTo>
                    <a:pt x="1162377" y="-30098"/>
                    <a:pt x="1231808" y="23885"/>
                    <a:pt x="1366476" y="0"/>
                  </a:cubicBezTo>
                  <a:cubicBezTo>
                    <a:pt x="1501144" y="-23885"/>
                    <a:pt x="1611720" y="3913"/>
                    <a:pt x="1758333" y="0"/>
                  </a:cubicBezTo>
                  <a:cubicBezTo>
                    <a:pt x="1904946" y="-3913"/>
                    <a:pt x="2172277" y="43076"/>
                    <a:pt x="2334593" y="0"/>
                  </a:cubicBezTo>
                  <a:cubicBezTo>
                    <a:pt x="2496909" y="-43076"/>
                    <a:pt x="2544780" y="20465"/>
                    <a:pt x="2634248" y="0"/>
                  </a:cubicBezTo>
                  <a:cubicBezTo>
                    <a:pt x="2723716" y="-20465"/>
                    <a:pt x="3149392" y="79081"/>
                    <a:pt x="3302709" y="0"/>
                  </a:cubicBezTo>
                  <a:cubicBezTo>
                    <a:pt x="3456026" y="-79081"/>
                    <a:pt x="3596899" y="44256"/>
                    <a:pt x="3694566" y="0"/>
                  </a:cubicBezTo>
                  <a:cubicBezTo>
                    <a:pt x="3792233" y="-44256"/>
                    <a:pt x="4104845" y="37286"/>
                    <a:pt x="4270826" y="0"/>
                  </a:cubicBezTo>
                  <a:cubicBezTo>
                    <a:pt x="4436807" y="-37286"/>
                    <a:pt x="4728537" y="55982"/>
                    <a:pt x="5031489" y="0"/>
                  </a:cubicBezTo>
                  <a:cubicBezTo>
                    <a:pt x="5334441" y="-55982"/>
                    <a:pt x="5473696" y="15334"/>
                    <a:pt x="5792152" y="0"/>
                  </a:cubicBezTo>
                  <a:cubicBezTo>
                    <a:pt x="6110608" y="-15334"/>
                    <a:pt x="6129237" y="51284"/>
                    <a:pt x="6368412" y="0"/>
                  </a:cubicBezTo>
                  <a:cubicBezTo>
                    <a:pt x="6607587" y="-51284"/>
                    <a:pt x="6782250" y="52581"/>
                    <a:pt x="6944672" y="0"/>
                  </a:cubicBezTo>
                  <a:cubicBezTo>
                    <a:pt x="7107094" y="-52581"/>
                    <a:pt x="7102443" y="16537"/>
                    <a:pt x="7244327" y="0"/>
                  </a:cubicBezTo>
                  <a:cubicBezTo>
                    <a:pt x="7386212" y="-16537"/>
                    <a:pt x="7471535" y="25331"/>
                    <a:pt x="7636184" y="0"/>
                  </a:cubicBezTo>
                  <a:cubicBezTo>
                    <a:pt x="7800833" y="-25331"/>
                    <a:pt x="7977661" y="66753"/>
                    <a:pt x="8212443" y="0"/>
                  </a:cubicBezTo>
                  <a:cubicBezTo>
                    <a:pt x="8447225" y="-66753"/>
                    <a:pt x="8446978" y="32142"/>
                    <a:pt x="8512099" y="0"/>
                  </a:cubicBezTo>
                  <a:cubicBezTo>
                    <a:pt x="8577220" y="-32142"/>
                    <a:pt x="8915432" y="59605"/>
                    <a:pt x="9088358" y="0"/>
                  </a:cubicBezTo>
                  <a:cubicBezTo>
                    <a:pt x="9261284" y="-59605"/>
                    <a:pt x="9501956" y="70489"/>
                    <a:pt x="9756820" y="0"/>
                  </a:cubicBezTo>
                  <a:cubicBezTo>
                    <a:pt x="10011684" y="-70489"/>
                    <a:pt x="10040110" y="39550"/>
                    <a:pt x="10286979" y="0"/>
                  </a:cubicBezTo>
                  <a:cubicBezTo>
                    <a:pt x="10906638" y="-11676"/>
                    <a:pt x="11378282" y="463135"/>
                    <a:pt x="11353800" y="1066821"/>
                  </a:cubicBezTo>
                  <a:cubicBezTo>
                    <a:pt x="11362358" y="1182262"/>
                    <a:pt x="11325930" y="1313050"/>
                    <a:pt x="11353800" y="1472201"/>
                  </a:cubicBezTo>
                  <a:cubicBezTo>
                    <a:pt x="11381670" y="1631352"/>
                    <a:pt x="11320323" y="1749917"/>
                    <a:pt x="11353800" y="1920253"/>
                  </a:cubicBezTo>
                  <a:cubicBezTo>
                    <a:pt x="11387277" y="2090589"/>
                    <a:pt x="11311120" y="2152476"/>
                    <a:pt x="11353800" y="2368304"/>
                  </a:cubicBezTo>
                  <a:cubicBezTo>
                    <a:pt x="11396480" y="2584132"/>
                    <a:pt x="11309844" y="2815303"/>
                    <a:pt x="11353800" y="2987042"/>
                  </a:cubicBezTo>
                  <a:cubicBezTo>
                    <a:pt x="11397756" y="3158781"/>
                    <a:pt x="11339175" y="3328459"/>
                    <a:pt x="11353800" y="3520437"/>
                  </a:cubicBezTo>
                  <a:cubicBezTo>
                    <a:pt x="11368425" y="3712416"/>
                    <a:pt x="11349521" y="3793800"/>
                    <a:pt x="11353800" y="4011160"/>
                  </a:cubicBezTo>
                  <a:cubicBezTo>
                    <a:pt x="11358079" y="4228520"/>
                    <a:pt x="11323634" y="4285478"/>
                    <a:pt x="11353800" y="4459212"/>
                  </a:cubicBezTo>
                  <a:cubicBezTo>
                    <a:pt x="11383966" y="4632946"/>
                    <a:pt x="11311715" y="5093632"/>
                    <a:pt x="11353800" y="5333979"/>
                  </a:cubicBezTo>
                  <a:cubicBezTo>
                    <a:pt x="11415445" y="5975491"/>
                    <a:pt x="10843915" y="6312966"/>
                    <a:pt x="10286979" y="6400800"/>
                  </a:cubicBezTo>
                  <a:cubicBezTo>
                    <a:pt x="10106796" y="6426029"/>
                    <a:pt x="9930125" y="6370348"/>
                    <a:pt x="9802921" y="6400800"/>
                  </a:cubicBezTo>
                  <a:cubicBezTo>
                    <a:pt x="9675717" y="6431252"/>
                    <a:pt x="9592482" y="6373034"/>
                    <a:pt x="9503266" y="6400800"/>
                  </a:cubicBezTo>
                  <a:cubicBezTo>
                    <a:pt x="9414051" y="6428566"/>
                    <a:pt x="9219235" y="6366367"/>
                    <a:pt x="9019207" y="6400800"/>
                  </a:cubicBezTo>
                  <a:cubicBezTo>
                    <a:pt x="8819179" y="6435233"/>
                    <a:pt x="8862545" y="6387538"/>
                    <a:pt x="8719552" y="6400800"/>
                  </a:cubicBezTo>
                  <a:cubicBezTo>
                    <a:pt x="8576560" y="6414062"/>
                    <a:pt x="8510254" y="6386574"/>
                    <a:pt x="8419897" y="6400800"/>
                  </a:cubicBezTo>
                  <a:cubicBezTo>
                    <a:pt x="8329541" y="6415026"/>
                    <a:pt x="7998707" y="6335181"/>
                    <a:pt x="7843637" y="6400800"/>
                  </a:cubicBezTo>
                  <a:cubicBezTo>
                    <a:pt x="7688567" y="6466419"/>
                    <a:pt x="7479568" y="6335364"/>
                    <a:pt x="7267377" y="6400800"/>
                  </a:cubicBezTo>
                  <a:cubicBezTo>
                    <a:pt x="7055186" y="6466236"/>
                    <a:pt x="6999699" y="6377249"/>
                    <a:pt x="6783319" y="6400800"/>
                  </a:cubicBezTo>
                  <a:cubicBezTo>
                    <a:pt x="6566939" y="6424351"/>
                    <a:pt x="6434876" y="6350676"/>
                    <a:pt x="6299261" y="6400800"/>
                  </a:cubicBezTo>
                  <a:cubicBezTo>
                    <a:pt x="6163646" y="6450924"/>
                    <a:pt x="5955242" y="6366645"/>
                    <a:pt x="5815202" y="6400800"/>
                  </a:cubicBezTo>
                  <a:cubicBezTo>
                    <a:pt x="5675162" y="6434955"/>
                    <a:pt x="5208559" y="6341945"/>
                    <a:pt x="5054539" y="6400800"/>
                  </a:cubicBezTo>
                  <a:cubicBezTo>
                    <a:pt x="4900519" y="6459655"/>
                    <a:pt x="4823947" y="6377788"/>
                    <a:pt x="4754884" y="6400800"/>
                  </a:cubicBezTo>
                  <a:cubicBezTo>
                    <a:pt x="4685822" y="6423812"/>
                    <a:pt x="4467930" y="6365925"/>
                    <a:pt x="4270826" y="6400800"/>
                  </a:cubicBezTo>
                  <a:cubicBezTo>
                    <a:pt x="4073722" y="6435675"/>
                    <a:pt x="4009930" y="6366158"/>
                    <a:pt x="3786768" y="6400800"/>
                  </a:cubicBezTo>
                  <a:cubicBezTo>
                    <a:pt x="3563606" y="6435442"/>
                    <a:pt x="3429554" y="6362082"/>
                    <a:pt x="3210508" y="6400800"/>
                  </a:cubicBezTo>
                  <a:cubicBezTo>
                    <a:pt x="2991462" y="6439518"/>
                    <a:pt x="2899275" y="6368305"/>
                    <a:pt x="2726449" y="6400800"/>
                  </a:cubicBezTo>
                  <a:cubicBezTo>
                    <a:pt x="2553623" y="6433295"/>
                    <a:pt x="2259622" y="6325500"/>
                    <a:pt x="1965786" y="6400800"/>
                  </a:cubicBezTo>
                  <a:cubicBezTo>
                    <a:pt x="1671950" y="6476100"/>
                    <a:pt x="1436604" y="6375802"/>
                    <a:pt x="1066821" y="6400800"/>
                  </a:cubicBezTo>
                  <a:cubicBezTo>
                    <a:pt x="385692" y="6336542"/>
                    <a:pt x="99987" y="6032906"/>
                    <a:pt x="0" y="5333979"/>
                  </a:cubicBezTo>
                  <a:cubicBezTo>
                    <a:pt x="-24453" y="5204377"/>
                    <a:pt x="53189" y="4988818"/>
                    <a:pt x="0" y="4885927"/>
                  </a:cubicBezTo>
                  <a:cubicBezTo>
                    <a:pt x="-53189" y="4783036"/>
                    <a:pt x="66763" y="4491179"/>
                    <a:pt x="0" y="4309861"/>
                  </a:cubicBezTo>
                  <a:cubicBezTo>
                    <a:pt x="-66763" y="4128543"/>
                    <a:pt x="27191" y="4012586"/>
                    <a:pt x="0" y="3776466"/>
                  </a:cubicBezTo>
                  <a:cubicBezTo>
                    <a:pt x="-27191" y="3540347"/>
                    <a:pt x="6708" y="3429250"/>
                    <a:pt x="0" y="3243072"/>
                  </a:cubicBezTo>
                  <a:cubicBezTo>
                    <a:pt x="-6708" y="3056894"/>
                    <a:pt x="18453" y="3024307"/>
                    <a:pt x="0" y="2837692"/>
                  </a:cubicBezTo>
                  <a:cubicBezTo>
                    <a:pt x="-18453" y="2651077"/>
                    <a:pt x="6372" y="2529530"/>
                    <a:pt x="0" y="2389640"/>
                  </a:cubicBezTo>
                  <a:cubicBezTo>
                    <a:pt x="-6372" y="2249750"/>
                    <a:pt x="41871" y="2147241"/>
                    <a:pt x="0" y="1941588"/>
                  </a:cubicBezTo>
                  <a:cubicBezTo>
                    <a:pt x="-41871" y="1735935"/>
                    <a:pt x="84360" y="1367777"/>
                    <a:pt x="0" y="106682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44231306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255D4DB-EDD9-417A-9C7B-C78816D2E0DA}"/>
                </a:ext>
              </a:extLst>
            </p:cNvPr>
            <p:cNvSpPr/>
            <p:nvPr/>
          </p:nvSpPr>
          <p:spPr>
            <a:xfrm>
              <a:off x="5591474" y="4396562"/>
              <a:ext cx="10686451" cy="31393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6600" b="0" cap="none" spc="0">
                  <a:ln w="0"/>
                  <a:solidFill>
                    <a:srgbClr val="C00000"/>
                  </a:solidFill>
                  <a:latin typeface="iCiel Cadena" panose="02000503000000020004" pitchFamily="2" charset="0"/>
                </a:rPr>
                <a:t>Bệnh lây qua cả đường sinh sản và đường máu là AIDS</a:t>
              </a:r>
            </a:p>
            <a:p>
              <a:pPr algn="ctr"/>
              <a:endParaRPr lang="vi-VN" sz="66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7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B5F79039-0F5B-4BE3-BF75-0843052E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19957"/>
            <a:ext cx="15392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2B310A-A492-4D77-820A-8CD6DC81A954}"/>
              </a:ext>
            </a:extLst>
          </p:cNvPr>
          <p:cNvSpPr txBox="1"/>
          <p:nvPr/>
        </p:nvSpPr>
        <p:spPr>
          <a:xfrm>
            <a:off x="8534400" y="4000500"/>
            <a:ext cx="114681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>
                <a:solidFill>
                  <a:schemeClr val="accent2"/>
                </a:solidFill>
                <a:latin typeface="UTM Cookies" panose="02040603050506020204" pitchFamily="18" charset="0"/>
              </a:rPr>
              <a:t>Một số cách phòng bệnh</a:t>
            </a:r>
          </a:p>
        </p:txBody>
      </p:sp>
    </p:spTree>
    <p:extLst>
      <p:ext uri="{BB962C8B-B14F-4D97-AF65-F5344CB8AC3E}">
        <p14:creationId xmlns:p14="http://schemas.microsoft.com/office/powerpoint/2010/main" val="39226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387" y="1556872"/>
            <a:ext cx="3733800" cy="3550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A9D75-E5FC-4D12-852C-7EC15968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3825" y="1632672"/>
            <a:ext cx="3658111" cy="3419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FA3C31-A31E-41EA-9F81-FC9A1E9E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7100" y="5457664"/>
            <a:ext cx="3572374" cy="3553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883075-8CBF-48F8-A97B-BAEBD654ADFF}"/>
              </a:ext>
            </a:extLst>
          </p:cNvPr>
          <p:cNvSpPr txBox="1"/>
          <p:nvPr/>
        </p:nvSpPr>
        <p:spPr>
          <a:xfrm>
            <a:off x="4175304" y="1181100"/>
            <a:ext cx="543269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>
                <a:solidFill>
                  <a:srgbClr val="002060"/>
                </a:solidFill>
                <a:latin typeface="iCiel Cadena" panose="02000503000000020004" pitchFamily="2" charset="0"/>
              </a:rPr>
              <a:t>Thực hiện </a:t>
            </a:r>
            <a:r>
              <a:rPr lang="en-US" sz="4400">
                <a:solidFill>
                  <a:srgbClr val="002060"/>
                </a:solidFill>
                <a:latin typeface="iCiel Cadena" panose="02000503000000020004" pitchFamily="2" charset="0"/>
              </a:rPr>
              <a:t>t</a:t>
            </a:r>
            <a:r>
              <a:rPr lang="vi-VN" sz="4400">
                <a:solidFill>
                  <a:srgbClr val="002060"/>
                </a:solidFill>
                <a:latin typeface="iCiel Cadena" panose="02000503000000020004" pitchFamily="2" charset="0"/>
              </a:rPr>
              <a:t>heo mỗi hình dưới đây, bạn có thể phòng tránh được bệnh gì trong các bệnh sau:</a:t>
            </a:r>
            <a:endParaRPr lang="en-US" sz="4400">
              <a:solidFill>
                <a:srgbClr val="002060"/>
              </a:solidFill>
              <a:latin typeface="iCiel Cadena" panose="02000503000000020004" pitchFamily="2" charset="0"/>
            </a:endParaRPr>
          </a:p>
          <a:p>
            <a:pPr algn="ctr"/>
            <a:r>
              <a:rPr lang="vi-VN" sz="44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44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sốt xuất huyết</a:t>
            </a:r>
            <a:endParaRPr lang="en-US" sz="4400"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sốt rét</a:t>
            </a:r>
            <a:endParaRPr lang="en-US" sz="4400"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viêm nã</a:t>
            </a:r>
            <a:r>
              <a:rPr lang="en-US" sz="4400">
                <a:solidFill>
                  <a:srgbClr val="C00000"/>
                </a:solidFill>
                <a:latin typeface="iCiel Cadena" panose="02000503000000020004" pitchFamily="2" charset="0"/>
              </a:rPr>
              <a:t>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C00000"/>
                </a:solidFill>
                <a:latin typeface="iCiel Cadena" panose="02000503000000020004" pitchFamily="2" charset="0"/>
              </a:rPr>
              <a:t>viêm gan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C68638-A611-44A2-8220-42F8CB898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5366" y="5486243"/>
            <a:ext cx="3705742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E451289-B071-4039-930C-861F1CC40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61" y="501036"/>
            <a:ext cx="14034791" cy="246890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A959BF76-A500-4316-A0B8-75F270AEE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755361" y="2753829"/>
            <a:ext cx="4875130" cy="3972759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4C4C6CB0-AFDE-4AB1-A2DA-6C01924AF3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161" y="2400300"/>
            <a:ext cx="3848109" cy="3848109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A9666E-3D85-4E62-918A-85E4C30B10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61" y="5143500"/>
            <a:ext cx="4991100" cy="49911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2AA37EF-382F-4DFA-ADBA-2DC14EF6B8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720" y="4740208"/>
            <a:ext cx="4991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B578539-867A-4342-AAFA-FC175D461149}"/>
              </a:ext>
            </a:extLst>
          </p:cNvPr>
          <p:cNvSpPr/>
          <p:nvPr/>
        </p:nvSpPr>
        <p:spPr>
          <a:xfrm>
            <a:off x="3886200" y="647700"/>
            <a:ext cx="14020800" cy="92202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1BE8E-CC0B-41B5-9F0F-6E0BE634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550" y="1635686"/>
            <a:ext cx="7378835" cy="7015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883075-8CBF-48F8-A97B-BAEBD654ADFF}"/>
              </a:ext>
            </a:extLst>
          </p:cNvPr>
          <p:cNvSpPr txBox="1"/>
          <p:nvPr/>
        </p:nvSpPr>
        <p:spPr>
          <a:xfrm>
            <a:off x="4367481" y="1790700"/>
            <a:ext cx="543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>
                <a:solidFill>
                  <a:srgbClr val="002060"/>
                </a:solidFill>
                <a:latin typeface="iCiel Cadena" panose="02000503000000020004" pitchFamily="2" charset="0"/>
              </a:rPr>
              <a:t>Hình minh hoạ chỉ dẫn điều gì?</a:t>
            </a:r>
          </a:p>
          <a:p>
            <a:pPr algn="ctr"/>
            <a:r>
              <a:rPr lang="vi-VN" sz="6000">
                <a:solidFill>
                  <a:sysClr val="windowText" lastClr="000000"/>
                </a:solidFill>
                <a:latin typeface="iCiel Cadena" panose="02000503000000020004" pitchFamily="2" charset="0"/>
              </a:rPr>
              <a:t> </a:t>
            </a:r>
            <a:endParaRPr lang="en-US" sz="6000">
              <a:solidFill>
                <a:sysClr val="windowText" lastClr="000000"/>
              </a:solidFill>
              <a:latin typeface="iCiel Cadena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8C78F8-A71F-4141-8AE0-493656159BE6}"/>
              </a:ext>
            </a:extLst>
          </p:cNvPr>
          <p:cNvSpPr/>
          <p:nvPr/>
        </p:nvSpPr>
        <p:spPr>
          <a:xfrm>
            <a:off x="5805169" y="4954002"/>
            <a:ext cx="39950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 màn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9340C7-5812-4196-9B8D-42A3614A20DE}"/>
              </a:ext>
            </a:extLst>
          </p:cNvPr>
          <p:cNvSpPr/>
          <p:nvPr/>
        </p:nvSpPr>
        <p:spPr>
          <a:xfrm>
            <a:off x="4393829" y="1410593"/>
            <a:ext cx="5934033" cy="76944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các bệnh:</a:t>
            </a:r>
            <a:endParaRPr lang="en-US" sz="5400" b="1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 xuất huyết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 rét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não</a:t>
            </a:r>
          </a:p>
          <a:p>
            <a:r>
              <a:rPr lang="vi-VN" sz="440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Những bệnh đó lây do muỗi đốt người bệnh hoặc động vật mang bệnh rồi đốt người lành và truyền vi-rút gây bệnh sang người lành.</a:t>
            </a:r>
            <a:endParaRPr lang="en-US" sz="4400">
              <a:ln w="0"/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44D5E29-E871-469E-9407-98CC75638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48" y="47269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84B8D2-C743-4E9D-A1C9-7988F0930B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14175706" y="6652105"/>
            <a:ext cx="4238443" cy="34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0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2" grpId="1"/>
      <p:bldP spid="2" grpId="0"/>
      <p:bldP spid="2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1053</Words>
  <Application>Microsoft Office PowerPoint</Application>
  <PresentationFormat>Custom</PresentationFormat>
  <Paragraphs>208</Paragraphs>
  <Slides>21</Slides>
  <Notes>2</Notes>
  <HiddenSlides>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 Light</vt:lpstr>
      <vt:lpstr>等线</vt:lpstr>
      <vt:lpstr>Coiny</vt:lpstr>
      <vt:lpstr>SVN-Rio 2016</vt:lpstr>
      <vt:lpstr>UTM Cookies</vt:lpstr>
      <vt:lpstr>Microsoft YaHei</vt:lpstr>
      <vt:lpstr>Arial</vt:lpstr>
      <vt:lpstr>SFU Cooper</vt:lpstr>
      <vt:lpstr>iCiel Cadena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admin</cp:lastModifiedBy>
  <cp:revision>11</cp:revision>
  <dcterms:created xsi:type="dcterms:W3CDTF">2006-08-16T00:00:00Z</dcterms:created>
  <dcterms:modified xsi:type="dcterms:W3CDTF">2023-12-22T07:25:43Z</dcterms:modified>
  <dc:identifier>DAEzhpZYmRA</dc:identifier>
</cp:coreProperties>
</file>