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50" d="100"/>
          <a:sy n="50" d="100"/>
        </p:scale>
        <p:origin x="624" y="4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F377760-E889-4701-99DD-2B346FE9CE2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3426530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3280456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1336204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54151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61313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599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060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426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430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19254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88494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77760-E889-4701-99DD-2B346FE9CE2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11265745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lumMod val="9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917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4256165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F377760-E889-4701-99DD-2B346FE9CE25}" type="datetimeFigureOut">
              <a:rPr lang="en-US" smtClean="0"/>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67556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F377760-E889-4701-99DD-2B346FE9CE2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410867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F377760-E889-4701-99DD-2B346FE9CE25}" type="datetimeFigureOut">
              <a:rPr lang="en-US" smtClean="0"/>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583465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F377760-E889-4701-99DD-2B346FE9CE25}" type="datetimeFigureOut">
              <a:rPr lang="en-US" smtClean="0"/>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548185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377760-E889-4701-99DD-2B346FE9CE25}" type="datetimeFigureOut">
              <a:rPr lang="en-US" smtClean="0"/>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614957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377760-E889-4701-99DD-2B346FE9CE2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67737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F377760-E889-4701-99DD-2B346FE9CE25}" type="datetimeFigureOut">
              <a:rPr lang="en-US" smtClean="0"/>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23A2AA-3C1B-405E-92CB-960A6409FA40}" type="slidenum">
              <a:rPr lang="en-US" smtClean="0"/>
              <a:t>‹#›</a:t>
            </a:fld>
            <a:endParaRPr lang="en-US"/>
          </a:p>
        </p:txBody>
      </p:sp>
    </p:spTree>
    <p:extLst>
      <p:ext uri="{BB962C8B-B14F-4D97-AF65-F5344CB8AC3E}">
        <p14:creationId xmlns:p14="http://schemas.microsoft.com/office/powerpoint/2010/main" val="2740509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377760-E889-4701-99DD-2B346FE9CE25}" type="datetimeFigureOut">
              <a:rPr lang="en-US" smtClean="0"/>
              <a:t>10/6/2023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23A2AA-3C1B-405E-92CB-960A6409FA40}" type="slidenum">
              <a:rPr lang="en-US" smtClean="0"/>
              <a:t>‹#›</a:t>
            </a:fld>
            <a:endParaRPr lang="en-US"/>
          </a:p>
        </p:txBody>
      </p:sp>
    </p:spTree>
    <p:extLst>
      <p:ext uri="{BB962C8B-B14F-4D97-AF65-F5344CB8AC3E}">
        <p14:creationId xmlns:p14="http://schemas.microsoft.com/office/powerpoint/2010/main" val="3538467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 id="2147483686" r:id="rId13"/>
    <p:sldLayoutId id="2147483663" r:id="rId14"/>
    <p:sldLayoutId id="2147483665" r:id="rId15"/>
    <p:sldLayoutId id="2147483666" r:id="rId16"/>
    <p:sldLayoutId id="2147483667" r:id="rId17"/>
    <p:sldLayoutId id="2147483669" r:id="rId18"/>
    <p:sldLayoutId id="2147483670" r:id="rId19"/>
    <p:sldLayoutId id="2147483671" r:id="rId20"/>
    <p:sldLayoutId id="2147483672"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图片 5" descr="33"/>
          <p:cNvPicPr>
            <a:picLocks noChangeAspect="1"/>
          </p:cNvPicPr>
          <p:nvPr/>
        </p:nvPicPr>
        <p:blipFill>
          <a:blip r:embed="rId3"/>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4"/>
          <a:stretch>
            <a:fillRect/>
          </a:stretch>
        </p:blipFill>
        <p:spPr>
          <a:xfrm>
            <a:off x="0" y="4556125"/>
            <a:ext cx="2219960" cy="2301875"/>
          </a:xfrm>
          <a:prstGeom prst="rect">
            <a:avLst/>
          </a:prstGeom>
        </p:spPr>
      </p:pic>
      <p:pic>
        <p:nvPicPr>
          <p:cNvPr id="8" name="图片 7" descr="31"/>
          <p:cNvPicPr>
            <a:picLocks noChangeAspect="1"/>
          </p:cNvPicPr>
          <p:nvPr/>
        </p:nvPicPr>
        <p:blipFill>
          <a:blip r:embed="rId5"/>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6"/>
          <a:stretch>
            <a:fillRect/>
          </a:stretch>
        </p:blipFill>
        <p:spPr>
          <a:xfrm>
            <a:off x="8058785" y="3086735"/>
            <a:ext cx="2461895" cy="3693795"/>
          </a:xfrm>
          <a:prstGeom prst="rect">
            <a:avLst/>
          </a:prstGeom>
        </p:spPr>
      </p:pic>
      <p:pic>
        <p:nvPicPr>
          <p:cNvPr id="13" name="Picture 12"/>
          <p:cNvPicPr>
            <a:picLocks noChangeAspect="1"/>
          </p:cNvPicPr>
          <p:nvPr/>
        </p:nvPicPr>
        <p:blipFill>
          <a:blip r:embed="rId7"/>
          <a:stretch>
            <a:fillRect/>
          </a:stretch>
        </p:blipFill>
        <p:spPr>
          <a:xfrm>
            <a:off x="1282242" y="1199628"/>
            <a:ext cx="8007490" cy="2664401"/>
          </a:xfrm>
          <a:prstGeom prst="rect">
            <a:avLst/>
          </a:prstGeom>
        </p:spPr>
      </p:pic>
      <p:pic>
        <p:nvPicPr>
          <p:cNvPr id="33" name="Picture 32">
            <a:extLst>
              <a:ext uri="{FF2B5EF4-FFF2-40B4-BE49-F238E27FC236}">
                <a16:creationId xmlns:a16="http://schemas.microsoft.com/office/drawing/2014/main" id="{416AA52A-2568-3B14-1382-2943F1A7FFD1}"/>
              </a:ext>
            </a:extLst>
          </p:cNvPr>
          <p:cNvPicPr>
            <a:picLocks noChangeAspect="1"/>
          </p:cNvPicPr>
          <p:nvPr/>
        </p:nvPicPr>
        <p:blipFill>
          <a:blip r:embed="rId8"/>
          <a:stretch>
            <a:fillRect/>
          </a:stretch>
        </p:blipFill>
        <p:spPr>
          <a:xfrm>
            <a:off x="-83333" y="-181613"/>
            <a:ext cx="1523956" cy="1508868"/>
          </a:xfrm>
          <a:prstGeom prst="rect">
            <a:avLst/>
          </a:prstGeom>
        </p:spPr>
      </p:pic>
      <p:pic>
        <p:nvPicPr>
          <p:cNvPr id="2" name="Picture 1"/>
          <p:cNvPicPr>
            <a:picLocks noChangeAspect="1"/>
          </p:cNvPicPr>
          <p:nvPr/>
        </p:nvPicPr>
        <p:blipFill>
          <a:blip r:embed="rId9"/>
          <a:stretch>
            <a:fillRect/>
          </a:stretch>
        </p:blipFill>
        <p:spPr>
          <a:xfrm>
            <a:off x="3295332" y="338300"/>
            <a:ext cx="3822523" cy="1072989"/>
          </a:xfrm>
          <a:prstGeom prst="rect">
            <a:avLst/>
          </a:prstGeom>
        </p:spPr>
      </p:pic>
    </p:spTree>
    <p:extLst>
      <p:ext uri="{BB962C8B-B14F-4D97-AF65-F5344CB8AC3E}">
        <p14:creationId xmlns:p14="http://schemas.microsoft.com/office/powerpoint/2010/main" val="1233401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sp>
        <p:nvSpPr>
          <p:cNvPr id="21" name="任意多边形: 形状 30"/>
          <p:cNvSpPr/>
          <p:nvPr/>
        </p:nvSpPr>
        <p:spPr>
          <a:xfrm rot="16200000">
            <a:off x="5027225" y="-548034"/>
            <a:ext cx="1321882"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pic>
        <p:nvPicPr>
          <p:cNvPr id="2" name="图片 1" descr="千库网_幼儿园学校儿童上学_元素编号13060470"/>
          <p:cNvPicPr>
            <a:picLocks noChangeAspect="1"/>
          </p:cNvPicPr>
          <p:nvPr/>
        </p:nvPicPr>
        <p:blipFill>
          <a:blip r:embed="rId5"/>
          <a:stretch>
            <a:fillRect/>
          </a:stretch>
        </p:blipFill>
        <p:spPr>
          <a:xfrm flipH="1">
            <a:off x="574040" y="3178810"/>
            <a:ext cx="2461895" cy="3693795"/>
          </a:xfrm>
          <a:prstGeom prst="rect">
            <a:avLst/>
          </a:prstGeom>
        </p:spPr>
      </p:pic>
      <p:pic>
        <p:nvPicPr>
          <p:cNvPr id="3" name="Picture 2"/>
          <p:cNvPicPr>
            <a:picLocks noChangeAspect="1"/>
          </p:cNvPicPr>
          <p:nvPr/>
        </p:nvPicPr>
        <p:blipFill>
          <a:blip r:embed="rId6"/>
          <a:stretch>
            <a:fillRect/>
          </a:stretch>
        </p:blipFill>
        <p:spPr>
          <a:xfrm>
            <a:off x="1804987" y="420491"/>
            <a:ext cx="7139035" cy="2200847"/>
          </a:xfrm>
          <a:prstGeom prst="rect">
            <a:avLst/>
          </a:prstGeom>
        </p:spPr>
      </p:pic>
      <p:sp>
        <p:nvSpPr>
          <p:cNvPr id="6" name="Rectangle 5"/>
          <p:cNvSpPr/>
          <p:nvPr/>
        </p:nvSpPr>
        <p:spPr>
          <a:xfrm>
            <a:off x="2842849" y="2316969"/>
            <a:ext cx="6362555" cy="8925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 với người thân những trải nghiệm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thú vị mà các bạn ở lớp đã chia sẻ. </a:t>
            </a:r>
            <a:endParaRPr kumimoji="0" lang="en-US"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2" name="任意多边形: 形状 30"/>
          <p:cNvSpPr/>
          <p:nvPr/>
        </p:nvSpPr>
        <p:spPr>
          <a:xfrm rot="16200000">
            <a:off x="6063383" y="1026263"/>
            <a:ext cx="2654106" cy="8106838"/>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23" name="Rectangle 22"/>
          <p:cNvSpPr/>
          <p:nvPr/>
        </p:nvSpPr>
        <p:spPr>
          <a:xfrm>
            <a:off x="3692265" y="3942297"/>
            <a:ext cx="7833880" cy="209288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Tìm đọc bài thơ, bài văn viết về những trải nghiệm trong cuộc sống giúp ta khôn lớn, trưởng thành.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G: –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mẹ vắng nhà</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Trần Đăng Khoa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Khúc đồng dao lấm láp </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 Kao Sơn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6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đồi mở mắt và mơ</a:t>
            </a:r>
            <a:r>
              <a:rPr kumimoji="0" lang="vi-VN" sz="2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của Văn Thành Lê</a:t>
            </a:r>
          </a:p>
        </p:txBody>
      </p:sp>
    </p:spTree>
    <p:extLst>
      <p:ext uri="{BB962C8B-B14F-4D97-AF65-F5344CB8AC3E}">
        <p14:creationId xmlns:p14="http://schemas.microsoft.com/office/powerpoint/2010/main" val="39875938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6" name="图片 5"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8" name="图片 7" descr="31"/>
          <p:cNvPicPr>
            <a:picLocks noChangeAspect="1"/>
          </p:cNvPicPr>
          <p:nvPr/>
        </p:nvPicPr>
        <p:blipFill>
          <a:blip r:embed="rId7"/>
          <a:stretch>
            <a:fillRect/>
          </a:stretch>
        </p:blipFill>
        <p:spPr>
          <a:xfrm>
            <a:off x="1793875" y="4117340"/>
            <a:ext cx="3002915" cy="2740660"/>
          </a:xfrm>
          <a:prstGeom prst="rect">
            <a:avLst/>
          </a:prstGeom>
        </p:spPr>
      </p:pic>
      <p:pic>
        <p:nvPicPr>
          <p:cNvPr id="9" name="图片 8" descr="千库网_幼儿园学校儿童上学_元素编号13060470"/>
          <p:cNvPicPr>
            <a:picLocks noChangeAspect="1"/>
          </p:cNvPicPr>
          <p:nvPr/>
        </p:nvPicPr>
        <p:blipFill>
          <a:blip r:embed="rId8"/>
          <a:stretch>
            <a:fillRect/>
          </a:stretch>
        </p:blipFill>
        <p:spPr>
          <a:xfrm>
            <a:off x="8058785" y="3086735"/>
            <a:ext cx="2461895" cy="3693795"/>
          </a:xfrm>
          <a:prstGeom prst="rect">
            <a:avLst/>
          </a:prstGeom>
        </p:spPr>
      </p:pic>
      <p:pic>
        <p:nvPicPr>
          <p:cNvPr id="19" name="图片 3" descr="35"/>
          <p:cNvPicPr>
            <a:picLocks noChangeAspect="1"/>
          </p:cNvPicPr>
          <p:nvPr/>
        </p:nvPicPr>
        <p:blipFill>
          <a:blip r:embed="rId3"/>
          <a:stretch>
            <a:fillRect/>
          </a:stretch>
        </p:blipFill>
        <p:spPr>
          <a:xfrm>
            <a:off x="6956" y="150812"/>
            <a:ext cx="12182475" cy="5796915"/>
          </a:xfrm>
          <a:prstGeom prst="rect">
            <a:avLst/>
          </a:prstGeom>
        </p:spPr>
      </p:pic>
      <p:pic>
        <p:nvPicPr>
          <p:cNvPr id="13" name="Picture 12"/>
          <p:cNvPicPr>
            <a:picLocks noChangeAspect="1"/>
          </p:cNvPicPr>
          <p:nvPr/>
        </p:nvPicPr>
        <p:blipFill>
          <a:blip r:embed="rId9"/>
          <a:stretch>
            <a:fillRect/>
          </a:stretch>
        </p:blipFill>
        <p:spPr>
          <a:xfrm>
            <a:off x="1647129" y="1349688"/>
            <a:ext cx="7973583" cy="2548259"/>
          </a:xfrm>
          <a:prstGeom prst="rect">
            <a:avLst/>
          </a:prstGeom>
        </p:spPr>
      </p:pic>
    </p:spTree>
    <p:extLst>
      <p:ext uri="{BB962C8B-B14F-4D97-AF65-F5344CB8AC3E}">
        <p14:creationId xmlns:p14="http://schemas.microsoft.com/office/powerpoint/2010/main" val="107230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113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34"/>
          <p:cNvPicPr>
            <a:picLocks noChangeAspect="1"/>
          </p:cNvPicPr>
          <p:nvPr/>
        </p:nvPicPr>
        <p:blipFill>
          <a:blip r:embed="rId3"/>
          <a:stretch>
            <a:fillRect/>
          </a:stretch>
        </p:blipFill>
        <p:spPr>
          <a:xfrm>
            <a:off x="0" y="3193415"/>
            <a:ext cx="12182475" cy="3664585"/>
          </a:xfrm>
          <a:prstGeom prst="rect">
            <a:avLst/>
          </a:prstGeom>
        </p:spPr>
      </p:pic>
      <p:pic>
        <p:nvPicPr>
          <p:cNvPr id="2" name="图片 1" descr="33"/>
          <p:cNvPicPr>
            <a:picLocks noChangeAspect="1"/>
          </p:cNvPicPr>
          <p:nvPr/>
        </p:nvPicPr>
        <p:blipFill>
          <a:blip r:embed="rId4"/>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5"/>
          <a:stretch>
            <a:fillRect/>
          </a:stretch>
        </p:blipFill>
        <p:spPr>
          <a:xfrm>
            <a:off x="0" y="4556125"/>
            <a:ext cx="2219960" cy="2301875"/>
          </a:xfrm>
          <a:prstGeom prst="rect">
            <a:avLst/>
          </a:prstGeom>
        </p:spPr>
      </p:pic>
      <p:pic>
        <p:nvPicPr>
          <p:cNvPr id="10" name="图片 9" descr="31"/>
          <p:cNvPicPr>
            <a:picLocks noChangeAspect="1"/>
          </p:cNvPicPr>
          <p:nvPr/>
        </p:nvPicPr>
        <p:blipFill>
          <a:blip r:embed="rId6"/>
          <a:stretch>
            <a:fillRect/>
          </a:stretch>
        </p:blipFill>
        <p:spPr>
          <a:xfrm>
            <a:off x="1793875" y="4431665"/>
            <a:ext cx="2658110" cy="2426335"/>
          </a:xfrm>
          <a:prstGeom prst="rect">
            <a:avLst/>
          </a:prstGeom>
        </p:spPr>
      </p:pic>
      <p:pic>
        <p:nvPicPr>
          <p:cNvPr id="3" name="Picture 2"/>
          <p:cNvPicPr>
            <a:picLocks noChangeAspect="1"/>
          </p:cNvPicPr>
          <p:nvPr/>
        </p:nvPicPr>
        <p:blipFill>
          <a:blip r:embed="rId7"/>
          <a:stretch>
            <a:fillRect/>
          </a:stretch>
        </p:blipFill>
        <p:spPr>
          <a:xfrm>
            <a:off x="2444817" y="1726631"/>
            <a:ext cx="9598960" cy="1953929"/>
          </a:xfrm>
          <a:prstGeom prst="rect">
            <a:avLst/>
          </a:prstGeom>
        </p:spPr>
      </p:pic>
    </p:spTree>
    <p:extLst>
      <p:ext uri="{BB962C8B-B14F-4D97-AF65-F5344CB8AC3E}">
        <p14:creationId xmlns:p14="http://schemas.microsoft.com/office/powerpoint/2010/main" val="80262836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ận Động Khởi Động (Chicken Dance) - Bùi Khá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7432" y="471056"/>
            <a:ext cx="10352935" cy="5823526"/>
          </a:xfrm>
          <a:prstGeom prst="rect">
            <a:avLst/>
          </a:prstGeom>
        </p:spPr>
      </p:pic>
    </p:spTree>
    <p:extLst>
      <p:ext uri="{BB962C8B-B14F-4D97-AF65-F5344CB8AC3E}">
        <p14:creationId xmlns:p14="http://schemas.microsoft.com/office/powerpoint/2010/main" val="873091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9525" y="30106"/>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9" name="Picture 8"/>
          <p:cNvPicPr>
            <a:picLocks noChangeAspect="1"/>
          </p:cNvPicPr>
          <p:nvPr/>
        </p:nvPicPr>
        <p:blipFill rotWithShape="1">
          <a:blip r:embed="rId8"/>
          <a:srcRect b="58921"/>
          <a:stretch/>
        </p:blipFill>
        <p:spPr>
          <a:xfrm>
            <a:off x="-1873852" y="1979716"/>
            <a:ext cx="13921037" cy="2427397"/>
          </a:xfrm>
          <a:prstGeom prst="rect">
            <a:avLst/>
          </a:prstGeom>
        </p:spPr>
      </p:pic>
    </p:spTree>
    <p:extLst>
      <p:ext uri="{BB962C8B-B14F-4D97-AF65-F5344CB8AC3E}">
        <p14:creationId xmlns:p14="http://schemas.microsoft.com/office/powerpoint/2010/main" val="6178715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341745" y="0"/>
            <a:ext cx="12534030" cy="6858000"/>
            <a:chOff x="0" y="0"/>
            <a:chExt cx="19200" cy="10800"/>
          </a:xfrm>
        </p:grpSpPr>
        <p:pic>
          <p:nvPicPr>
            <p:cNvPr id="6" name="图片 5" descr="34"/>
            <p:cNvPicPr>
              <a:picLocks noChangeAspect="1"/>
            </p:cNvPicPr>
            <p:nvPr/>
          </p:nvPicPr>
          <p:blipFill>
            <a:blip r:embed="rId3"/>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6666"/>
          <a:stretch/>
        </p:blipFill>
        <p:spPr>
          <a:xfrm>
            <a:off x="8663432" y="2877559"/>
            <a:ext cx="2977739" cy="2779222"/>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1637"/>
          <a:stretch/>
        </p:blipFill>
        <p:spPr>
          <a:xfrm>
            <a:off x="286262" y="2710634"/>
            <a:ext cx="4411860" cy="2838459"/>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9818" y="3084370"/>
            <a:ext cx="3699582" cy="2231298"/>
          </a:xfrm>
          <a:prstGeom prst="rect">
            <a:avLst/>
          </a:prstGeom>
        </p:spPr>
      </p:pic>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1000539" y="5532727"/>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gia câu lạc bộ</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4940092" y="5542152"/>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Tham quan viện bảo tàng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7" name="TextBox 16"/>
          <p:cNvSpPr txBox="1"/>
          <p:nvPr/>
        </p:nvSpPr>
        <p:spPr>
          <a:xfrm>
            <a:off x="8479400" y="5703722"/>
            <a:ext cx="362065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Đi biển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000615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down)">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down)">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230909" y="-19396"/>
            <a:ext cx="12534030" cy="6858000"/>
            <a:chOff x="0" y="0"/>
            <a:chExt cx="19200" cy="10800"/>
          </a:xfrm>
        </p:grpSpPr>
        <p:pic>
          <p:nvPicPr>
            <p:cNvPr id="6" name="图片 5" descr="34"/>
            <p:cNvPicPr>
              <a:picLocks noChangeAspect="1"/>
            </p:cNvPicPr>
            <p:nvPr/>
          </p:nvPicPr>
          <p:blipFill>
            <a:blip r:embed="rId3"/>
            <a:stretch>
              <a:fillRect/>
            </a:stretch>
          </p:blipFill>
          <p:spPr>
            <a:xfrm>
              <a:off x="479" y="5169"/>
              <a:ext cx="18721" cy="563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sp>
        <p:nvSpPr>
          <p:cNvPr id="5" name="Rectangle 4"/>
          <p:cNvSpPr/>
          <p:nvPr/>
        </p:nvSpPr>
        <p:spPr>
          <a:xfrm>
            <a:off x="2133315" y="753166"/>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633020" y="-3176965"/>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14" name="TextBox 13"/>
          <p:cNvSpPr txBox="1"/>
          <p:nvPr/>
        </p:nvSpPr>
        <p:spPr>
          <a:xfrm>
            <a:off x="4427853" y="2452178"/>
            <a:ext cx="44961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trải nghiệm đó có thể là:</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2322440" y="5627039"/>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mn-cs"/>
              </a:rPr>
              <a:t>Đan len</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5952886" y="5786385"/>
            <a:ext cx="36206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Trải nghiệm làm gốm</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7070" t="8280" r="4865" b="7954"/>
          <a:stretch/>
        </p:blipFill>
        <p:spPr>
          <a:xfrm>
            <a:off x="1636298" y="3002024"/>
            <a:ext cx="3427235" cy="2604496"/>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8174" t="14805" r="6844" b="10842"/>
          <a:stretch/>
        </p:blipFill>
        <p:spPr>
          <a:xfrm>
            <a:off x="5556587" y="2913843"/>
            <a:ext cx="3932706" cy="2872542"/>
          </a:xfrm>
          <a:prstGeom prst="rect">
            <a:avLst/>
          </a:prstGeom>
        </p:spPr>
      </p:pic>
    </p:spTree>
    <p:extLst>
      <p:ext uri="{BB962C8B-B14F-4D97-AF65-F5344CB8AC3E}">
        <p14:creationId xmlns:p14="http://schemas.microsoft.com/office/powerpoint/2010/main" val="11265394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35000" b="-20000"/>
          </a:stretch>
        </a:blipFill>
        <a:effectLst/>
      </p:bgPr>
    </p:bg>
    <p:spTree>
      <p:nvGrpSpPr>
        <p:cNvPr id="1" name=""/>
        <p:cNvGrpSpPr/>
        <p:nvPr/>
      </p:nvGrpSpPr>
      <p:grpSpPr>
        <a:xfrm>
          <a:off x="0" y="0"/>
          <a:ext cx="0" cy="0"/>
          <a:chOff x="0" y="0"/>
          <a:chExt cx="0" cy="0"/>
        </a:xfrm>
      </p:grpSpPr>
      <p:grpSp>
        <p:nvGrpSpPr>
          <p:cNvPr id="12" name="组合 11"/>
          <p:cNvGrpSpPr/>
          <p:nvPr/>
        </p:nvGrpSpPr>
        <p:grpSpPr>
          <a:xfrm>
            <a:off x="0" y="0"/>
            <a:ext cx="12181840" cy="6911340"/>
            <a:chOff x="0" y="0"/>
            <a:chExt cx="19184" cy="10884"/>
          </a:xfrm>
        </p:grpSpPr>
        <p:pic>
          <p:nvPicPr>
            <p:cNvPr id="6" name="图片 5" descr="34"/>
            <p:cNvPicPr>
              <a:picLocks noChangeAspect="1"/>
            </p:cNvPicPr>
            <p:nvPr/>
          </p:nvPicPr>
          <p:blipFill>
            <a:blip r:embed="rId3"/>
            <a:stretch>
              <a:fillRect/>
            </a:stretch>
          </p:blipFill>
          <p:spPr>
            <a:xfrm>
              <a:off x="0" y="5114"/>
              <a:ext cx="19185" cy="5771"/>
            </a:xfrm>
            <a:prstGeom prst="rect">
              <a:avLst/>
            </a:prstGeom>
          </p:spPr>
        </p:pic>
        <p:sp>
          <p:nvSpPr>
            <p:cNvPr id="2" name="矩形 1"/>
            <p:cNvSpPr/>
            <p:nvPr/>
          </p:nvSpPr>
          <p:spPr>
            <a:xfrm>
              <a:off x="977" y="1019"/>
              <a:ext cx="17349" cy="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a:cs typeface="+mn-cs"/>
              </a:endParaRPr>
            </a:p>
          </p:txBody>
        </p:sp>
        <p:pic>
          <p:nvPicPr>
            <p:cNvPr id="3" name="图片 2" descr="35"/>
            <p:cNvPicPr>
              <a:picLocks noChangeAspect="1"/>
            </p:cNvPicPr>
            <p:nvPr/>
          </p:nvPicPr>
          <p:blipFill>
            <a:blip r:embed="rId4"/>
            <a:stretch>
              <a:fillRect/>
            </a:stretch>
          </p:blipFill>
          <p:spPr>
            <a:xfrm>
              <a:off x="0" y="0"/>
              <a:ext cx="19185" cy="9129"/>
            </a:xfrm>
            <a:prstGeom prst="rect">
              <a:avLst/>
            </a:prstGeom>
          </p:spPr>
        </p:pic>
      </p:grpSp>
      <p:pic>
        <p:nvPicPr>
          <p:cNvPr id="4" name="图形 3" descr="C:\Users\Am'be'r\Desktop\千库网_手绘致青春毕业生_元素编号12874323.png千库网_手绘致青春毕业生_元素编号12874323"/>
          <p:cNvPicPr>
            <a:picLocks noChangeAspect="1"/>
          </p:cNvPicPr>
          <p:nvPr/>
        </p:nvPicPr>
        <p:blipFill>
          <a:blip r:embed="rId5"/>
          <a:srcRect/>
          <a:stretch>
            <a:fillRect/>
          </a:stretch>
        </p:blipFill>
        <p:spPr>
          <a:xfrm>
            <a:off x="-227532" y="2594147"/>
            <a:ext cx="3788410" cy="3789045"/>
          </a:xfrm>
          <a:prstGeom prst="rect">
            <a:avLst/>
          </a:prstGeom>
        </p:spPr>
      </p:pic>
      <p:sp>
        <p:nvSpPr>
          <p:cNvPr id="5" name="Rectangle 4"/>
          <p:cNvSpPr/>
          <p:nvPr/>
        </p:nvSpPr>
        <p:spPr>
          <a:xfrm>
            <a:off x="2428879" y="922404"/>
            <a:ext cx="8894901" cy="147732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cầu</a:t>
            </a:r>
            <a:r>
              <a:rPr kumimoji="0" lang="en-US" sz="3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Thuật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trải</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nghiệm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a:t>
            </a:r>
            <a:r>
              <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tham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suy</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nghĩ</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cảm</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xúc</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mình</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hoạt</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11" name="任意多边形: 形状 29"/>
          <p:cNvSpPr/>
          <p:nvPr/>
        </p:nvSpPr>
        <p:spPr>
          <a:xfrm rot="5400000" flipV="1">
            <a:off x="5928584" y="-3007727"/>
            <a:ext cx="1600587" cy="9337591"/>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noFill/>
          <a:ln w="44450">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7" name="Rectangle 6"/>
          <p:cNvSpPr/>
          <p:nvPr/>
        </p:nvSpPr>
        <p:spPr>
          <a:xfrm>
            <a:off x="2775868" y="3185760"/>
            <a:ext cx="8755264" cy="295465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Dựa vào </a:t>
            </a:r>
            <a:r>
              <a:rPr kumimoji="0" lang="vi-VN" sz="2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dàn ý đã lập ở hoạt động Viết</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em hãy thuật lại hoạt động trải nghiệm theo yêu cầu.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Khi nói, cần thể hiện cảm xúc của mình qua giọng nói, cử chỉ, điệu bộ,... để người nghe cảm nhận được hoạt động trải nghiệm đó thực sự đáng nhớ đối với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Để làm bật nội dung của hoạt động trải nghiệm em đã tham gia, có thể kết hợp sử dụng tranh ảnh, sơ đồ, đồ vật,...</a:t>
            </a:r>
            <a:r>
              <a:rPr kumimoji="0" lang="vi-VN" sz="1800" b="0" i="0" u="none" strike="noStrike" kern="1200" cap="none" spc="0" normalizeH="0" baseline="0" noProof="0" dirty="0">
                <a:ln>
                  <a:noFill/>
                </a:ln>
                <a:solidFill>
                  <a:srgbClr val="000000"/>
                </a:solidFill>
                <a:effectLst/>
                <a:uLnTx/>
                <a:uFillTx/>
                <a:latin typeface="OpenSans"/>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
        <p:nvSpPr>
          <p:cNvPr id="9" name="TextBox 8"/>
          <p:cNvSpPr txBox="1"/>
          <p:nvPr/>
        </p:nvSpPr>
        <p:spPr>
          <a:xfrm>
            <a:off x="5593542" y="2576069"/>
            <a:ext cx="17641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NÓI</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763544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0" y="0"/>
            <a:ext cx="12182475" cy="5796915"/>
          </a:xfrm>
          <a:prstGeom prst="rect">
            <a:avLst/>
          </a:prstGeom>
        </p:spPr>
      </p:pic>
      <p:pic>
        <p:nvPicPr>
          <p:cNvPr id="5" name="图片 4" descr="34"/>
          <p:cNvPicPr>
            <a:picLocks noChangeAspect="1"/>
          </p:cNvPicPr>
          <p:nvPr/>
        </p:nvPicPr>
        <p:blipFill>
          <a:blip r:embed="rId4"/>
          <a:stretch>
            <a:fillRect/>
          </a:stretch>
        </p:blipFill>
        <p:spPr>
          <a:xfrm>
            <a:off x="0" y="3247390"/>
            <a:ext cx="12182475" cy="3664585"/>
          </a:xfrm>
          <a:prstGeom prst="rect">
            <a:avLst/>
          </a:prstGeom>
        </p:spPr>
      </p:pic>
      <p:grpSp>
        <p:nvGrpSpPr>
          <p:cNvPr id="3" name="Group 2"/>
          <p:cNvGrpSpPr/>
          <p:nvPr/>
        </p:nvGrpSpPr>
        <p:grpSpPr>
          <a:xfrm>
            <a:off x="3489117" y="3272407"/>
            <a:ext cx="5581731" cy="3716305"/>
            <a:chOff x="2620437" y="1941519"/>
            <a:chExt cx="6785966" cy="5039949"/>
          </a:xfrm>
        </p:grpSpPr>
        <p:pic>
          <p:nvPicPr>
            <p:cNvPr id="12" name="Picture 11">
              <a:extLst>
                <a:ext uri="{FF2B5EF4-FFF2-40B4-BE49-F238E27FC236}">
                  <a16:creationId xmlns:a16="http://schemas.microsoft.com/office/drawing/2014/main" id="{4C236A29-BDB1-9AE8-A2ED-171B09B26720}"/>
                </a:ext>
              </a:extLst>
            </p:cNvPr>
            <p:cNvPicPr>
              <a:picLocks noChangeAspect="1"/>
            </p:cNvPicPr>
            <p:nvPr/>
          </p:nvPicPr>
          <p:blipFill rotWithShape="1">
            <a:blip r:embed="rId5"/>
            <a:srcRect r="57164"/>
            <a:stretch/>
          </p:blipFill>
          <p:spPr>
            <a:xfrm>
              <a:off x="2620437" y="1941519"/>
              <a:ext cx="3841060" cy="5039949"/>
            </a:xfrm>
            <a:prstGeom prst="rect">
              <a:avLst/>
            </a:prstGeom>
          </p:spPr>
        </p:pic>
        <p:pic>
          <p:nvPicPr>
            <p:cNvPr id="13" name="Picture 12">
              <a:extLst>
                <a:ext uri="{FF2B5EF4-FFF2-40B4-BE49-F238E27FC236}">
                  <a16:creationId xmlns:a16="http://schemas.microsoft.com/office/drawing/2014/main" id="{F3982F99-2B72-6355-3301-8FEE155BFAD7}"/>
                </a:ext>
              </a:extLst>
            </p:cNvPr>
            <p:cNvPicPr>
              <a:picLocks noChangeAspect="1"/>
            </p:cNvPicPr>
            <p:nvPr/>
          </p:nvPicPr>
          <p:blipFill rotWithShape="1">
            <a:blip r:embed="rId5"/>
            <a:srcRect l="54148" t="519" r="3016" b="-519"/>
            <a:stretch/>
          </p:blipFill>
          <p:spPr>
            <a:xfrm>
              <a:off x="6001407" y="1941519"/>
              <a:ext cx="3404996" cy="5039949"/>
            </a:xfrm>
            <a:prstGeom prst="rect">
              <a:avLst/>
            </a:prstGeom>
          </p:spPr>
        </p:pic>
      </p:grpSp>
      <p:pic>
        <p:nvPicPr>
          <p:cNvPr id="10" name="Picture 9"/>
          <p:cNvPicPr>
            <a:picLocks noChangeAspect="1"/>
          </p:cNvPicPr>
          <p:nvPr/>
        </p:nvPicPr>
        <p:blipFill>
          <a:blip r:embed="rId6"/>
          <a:stretch>
            <a:fillRect/>
          </a:stretch>
        </p:blipFill>
        <p:spPr>
          <a:xfrm>
            <a:off x="1997418" y="51397"/>
            <a:ext cx="8187638" cy="2225233"/>
          </a:xfrm>
          <a:prstGeom prst="rect">
            <a:avLst/>
          </a:prstGeom>
        </p:spPr>
      </p:pic>
      <p:sp>
        <p:nvSpPr>
          <p:cNvPr id="24" name="Rectangle 23"/>
          <p:cNvSpPr/>
          <p:nvPr/>
        </p:nvSpPr>
        <p:spPr>
          <a:xfrm>
            <a:off x="1746334" y="1039930"/>
            <a:ext cx="9430325"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cùng bàn hãy nói cho nhau nghe về</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trải nghiệm của bản thân nhé!</a:t>
            </a:r>
            <a:endParaRPr kumimoji="0" lang="en-US" sz="3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5" name="Title 1">
            <a:extLst>
              <a:ext uri="{FF2B5EF4-FFF2-40B4-BE49-F238E27FC236}">
                <a16:creationId xmlns:a16="http://schemas.microsoft.com/office/drawing/2014/main" id="{6AA5128D-EAF5-483C-871A-4BFED87FD86D}"/>
              </a:ext>
            </a:extLst>
          </p:cNvPr>
          <p:cNvSpPr txBox="1">
            <a:spLocks/>
          </p:cNvSpPr>
          <p:nvPr/>
        </p:nvSpPr>
        <p:spPr>
          <a:xfrm>
            <a:off x="9701315" y="576562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spTree>
    <p:extLst>
      <p:ext uri="{BB962C8B-B14F-4D97-AF65-F5344CB8AC3E}">
        <p14:creationId xmlns:p14="http://schemas.microsoft.com/office/powerpoint/2010/main" val="40407957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35"/>
          <p:cNvPicPr>
            <a:picLocks noChangeAspect="1"/>
          </p:cNvPicPr>
          <p:nvPr/>
        </p:nvPicPr>
        <p:blipFill>
          <a:blip r:embed="rId3"/>
          <a:stretch>
            <a:fillRect/>
          </a:stretch>
        </p:blipFill>
        <p:spPr>
          <a:xfrm>
            <a:off x="-165966" y="141812"/>
            <a:ext cx="12182475" cy="5796915"/>
          </a:xfrm>
          <a:prstGeom prst="rect">
            <a:avLst/>
          </a:prstGeom>
        </p:spPr>
      </p:pic>
      <p:pic>
        <p:nvPicPr>
          <p:cNvPr id="5" name="图片 4" descr="34"/>
          <p:cNvPicPr>
            <a:picLocks noChangeAspect="1"/>
          </p:cNvPicPr>
          <p:nvPr/>
        </p:nvPicPr>
        <p:blipFill>
          <a:blip r:embed="rId4"/>
          <a:stretch>
            <a:fillRect/>
          </a:stretch>
        </p:blipFill>
        <p:spPr>
          <a:xfrm>
            <a:off x="0" y="3193415"/>
            <a:ext cx="12182475" cy="3664585"/>
          </a:xfrm>
          <a:prstGeom prst="rect">
            <a:avLst/>
          </a:prstGeom>
        </p:spPr>
      </p:pic>
      <p:pic>
        <p:nvPicPr>
          <p:cNvPr id="2" name="图片 1" descr="33"/>
          <p:cNvPicPr>
            <a:picLocks noChangeAspect="1"/>
          </p:cNvPicPr>
          <p:nvPr/>
        </p:nvPicPr>
        <p:blipFill>
          <a:blip r:embed="rId5"/>
          <a:stretch>
            <a:fillRect/>
          </a:stretch>
        </p:blipFill>
        <p:spPr>
          <a:xfrm>
            <a:off x="793115" y="3009265"/>
            <a:ext cx="4636770" cy="3848735"/>
          </a:xfrm>
          <a:prstGeom prst="rect">
            <a:avLst/>
          </a:prstGeom>
        </p:spPr>
      </p:pic>
      <p:pic>
        <p:nvPicPr>
          <p:cNvPr id="7" name="图片 6" descr="32"/>
          <p:cNvPicPr>
            <a:picLocks noChangeAspect="1"/>
          </p:cNvPicPr>
          <p:nvPr/>
        </p:nvPicPr>
        <p:blipFill>
          <a:blip r:embed="rId6"/>
          <a:stretch>
            <a:fillRect/>
          </a:stretch>
        </p:blipFill>
        <p:spPr>
          <a:xfrm>
            <a:off x="0" y="4556125"/>
            <a:ext cx="2219960" cy="2301875"/>
          </a:xfrm>
          <a:prstGeom prst="rect">
            <a:avLst/>
          </a:prstGeom>
        </p:spPr>
      </p:pic>
      <p:pic>
        <p:nvPicPr>
          <p:cNvPr id="10" name="图片 9" descr="31"/>
          <p:cNvPicPr>
            <a:picLocks noChangeAspect="1"/>
          </p:cNvPicPr>
          <p:nvPr/>
        </p:nvPicPr>
        <p:blipFill>
          <a:blip r:embed="rId7"/>
          <a:stretch>
            <a:fillRect/>
          </a:stretch>
        </p:blipFill>
        <p:spPr>
          <a:xfrm>
            <a:off x="1793875" y="4431665"/>
            <a:ext cx="2658110" cy="2426335"/>
          </a:xfrm>
          <a:prstGeom prst="rect">
            <a:avLst/>
          </a:prstGeom>
        </p:spPr>
      </p:pic>
      <p:pic>
        <p:nvPicPr>
          <p:cNvPr id="3" name="Picture 2"/>
          <p:cNvPicPr>
            <a:picLocks noChangeAspect="1"/>
          </p:cNvPicPr>
          <p:nvPr/>
        </p:nvPicPr>
        <p:blipFill>
          <a:blip r:embed="rId8"/>
          <a:stretch>
            <a:fillRect/>
          </a:stretch>
        </p:blipFill>
        <p:spPr>
          <a:xfrm>
            <a:off x="1294707" y="14840"/>
            <a:ext cx="8425581" cy="2497220"/>
          </a:xfrm>
          <a:prstGeom prst="rect">
            <a:avLst/>
          </a:prstGeom>
        </p:spPr>
      </p:pic>
      <p:sp>
        <p:nvSpPr>
          <p:cNvPr id="16" name="任意多边形: 形状 30"/>
          <p:cNvSpPr/>
          <p:nvPr/>
        </p:nvSpPr>
        <p:spPr>
          <a:xfrm rot="16200000">
            <a:off x="6576477" y="681728"/>
            <a:ext cx="3432688" cy="6648304"/>
          </a:xfrm>
          <a:custGeom>
            <a:avLst/>
            <a:gdLst>
              <a:gd name="connsiteX0" fmla="*/ 0 w 2924174"/>
              <a:gd name="connsiteY0" fmla="*/ 3673430 h 3944911"/>
              <a:gd name="connsiteX1" fmla="*/ 0 w 2924174"/>
              <a:gd name="connsiteY1" fmla="*/ 421421 h 3944911"/>
              <a:gd name="connsiteX2" fmla="*/ 271480 w 2924174"/>
              <a:gd name="connsiteY2" fmla="*/ 149941 h 3944911"/>
              <a:gd name="connsiteX3" fmla="*/ 489488 w 2924174"/>
              <a:gd name="connsiteY3" fmla="*/ 149941 h 3944911"/>
              <a:gd name="connsiteX4" fmla="*/ 576454 w 2924174"/>
              <a:gd name="connsiteY4" fmla="*/ 0 h 3944911"/>
              <a:gd name="connsiteX5" fmla="*/ 663419 w 2924174"/>
              <a:gd name="connsiteY5" fmla="*/ 149941 h 3944911"/>
              <a:gd name="connsiteX6" fmla="*/ 2652694 w 2924174"/>
              <a:gd name="connsiteY6" fmla="*/ 149941 h 3944911"/>
              <a:gd name="connsiteX7" fmla="*/ 2924174 w 2924174"/>
              <a:gd name="connsiteY7" fmla="*/ 421421 h 3944911"/>
              <a:gd name="connsiteX8" fmla="*/ 2924174 w 2924174"/>
              <a:gd name="connsiteY8" fmla="*/ 3673430 h 3944911"/>
              <a:gd name="connsiteX9" fmla="*/ 2652694 w 2924174"/>
              <a:gd name="connsiteY9" fmla="*/ 3944911 h 3944911"/>
              <a:gd name="connsiteX10" fmla="*/ 271480 w 2924174"/>
              <a:gd name="connsiteY10" fmla="*/ 3944911 h 3944911"/>
              <a:gd name="connsiteX11" fmla="*/ 0 w 2924174"/>
              <a:gd name="connsiteY11" fmla="*/ 3673430 h 3944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24174" h="3944911">
                <a:moveTo>
                  <a:pt x="0" y="3673430"/>
                </a:moveTo>
                <a:lnTo>
                  <a:pt x="0" y="421421"/>
                </a:lnTo>
                <a:cubicBezTo>
                  <a:pt x="0" y="271487"/>
                  <a:pt x="121546" y="149941"/>
                  <a:pt x="271480" y="149941"/>
                </a:cubicBezTo>
                <a:lnTo>
                  <a:pt x="489488" y="149941"/>
                </a:lnTo>
                <a:lnTo>
                  <a:pt x="576454" y="0"/>
                </a:lnTo>
                <a:lnTo>
                  <a:pt x="663419" y="149941"/>
                </a:lnTo>
                <a:lnTo>
                  <a:pt x="2652694" y="149941"/>
                </a:lnTo>
                <a:cubicBezTo>
                  <a:pt x="2802628" y="149941"/>
                  <a:pt x="2924174" y="271487"/>
                  <a:pt x="2924174" y="421421"/>
                </a:cubicBezTo>
                <a:lnTo>
                  <a:pt x="2924174" y="3673430"/>
                </a:lnTo>
                <a:cubicBezTo>
                  <a:pt x="2924174" y="3823364"/>
                  <a:pt x="2802628" y="3944911"/>
                  <a:pt x="2652694" y="3944911"/>
                </a:cubicBezTo>
                <a:lnTo>
                  <a:pt x="271480" y="3944911"/>
                </a:lnTo>
                <a:cubicBezTo>
                  <a:pt x="121546" y="3944911"/>
                  <a:pt x="0" y="3823364"/>
                  <a:pt x="0" y="3673430"/>
                </a:cubicBezTo>
                <a:close/>
              </a:path>
            </a:pathLst>
          </a:custGeom>
          <a:solidFill>
            <a:schemeClr val="tx2"/>
          </a:solidFill>
          <a:ln w="41275">
            <a:solidFill>
              <a:srgbClr val="4093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字魂105号-简雅黑" panose="00000500000000000000" charset="-122"/>
              <a:ea typeface="字魂105号-简雅黑" panose="00000500000000000000" charset="-122"/>
              <a:cs typeface="+mn-cs"/>
            </a:endParaRPr>
          </a:p>
        </p:txBody>
      </p:sp>
      <p:sp>
        <p:nvSpPr>
          <p:cNvPr id="6" name="TextBox 5"/>
          <p:cNvSpPr txBox="1"/>
          <p:nvPr/>
        </p:nvSpPr>
        <p:spPr>
          <a:xfrm>
            <a:off x="5331655" y="2430074"/>
            <a:ext cx="6084490" cy="3616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Hoạt động được giới thiệu rõ thời gian, địa điểm, những người tham gia,...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Nội dung các hoạt động được thuật lại theo đúng trình tự.</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Suy nghĩ, tình cảm, cảm xúc của người nói được thể hiện qua lời nói, giọng nói, cử chỉ, điệu bộ,...</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br>
              <a:rPr kumimoji="0" lang="vi-VN"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srgbClr val="000000"/>
              </a:solidFill>
              <a:effectLst/>
              <a:uLnTx/>
              <a:uFillTx/>
              <a:latin typeface="等线"/>
              <a:ea typeface="+mn-ea"/>
              <a:cs typeface="+mn-cs"/>
            </a:endParaRPr>
          </a:p>
        </p:txBody>
      </p:sp>
    </p:spTree>
    <p:extLst>
      <p:ext uri="{BB962C8B-B14F-4D97-AF65-F5344CB8AC3E}">
        <p14:creationId xmlns:p14="http://schemas.microsoft.com/office/powerpoint/2010/main" val="80814083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TotalTime>
  <Words>380</Words>
  <Application>Microsoft Office PowerPoint</Application>
  <PresentationFormat>Widescreen</PresentationFormat>
  <Paragraphs>33</Paragraphs>
  <Slides>12</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#9Slide07 HoneyCream</vt:lpstr>
      <vt:lpstr>Arial</vt:lpstr>
      <vt:lpstr>Calibri</vt:lpstr>
      <vt:lpstr>Calibri Light</vt:lpstr>
      <vt:lpstr>Cambria</vt:lpstr>
      <vt:lpstr>OpenSans</vt:lpstr>
      <vt:lpstr>字魂105号-简雅黑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Administrator</cp:lastModifiedBy>
  <cp:revision>3</cp:revision>
  <dcterms:created xsi:type="dcterms:W3CDTF">2023-08-27T03:31:10Z</dcterms:created>
  <dcterms:modified xsi:type="dcterms:W3CDTF">2023-10-06T08:02:43Z</dcterms:modified>
</cp:coreProperties>
</file>