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8"/>
  </p:notesMasterIdLst>
  <p:sldIdLst>
    <p:sldId id="295" r:id="rId2"/>
    <p:sldId id="1300" r:id="rId3"/>
    <p:sldId id="309" r:id="rId4"/>
    <p:sldId id="311" r:id="rId5"/>
    <p:sldId id="298" r:id="rId6"/>
    <p:sldId id="299" r:id="rId7"/>
    <p:sldId id="1294" r:id="rId8"/>
    <p:sldId id="1296" r:id="rId9"/>
    <p:sldId id="1299" r:id="rId10"/>
    <p:sldId id="1289" r:id="rId11"/>
    <p:sldId id="301" r:id="rId12"/>
    <p:sldId id="302" r:id="rId13"/>
    <p:sldId id="303" r:id="rId14"/>
    <p:sldId id="304" r:id="rId15"/>
    <p:sldId id="1287" r:id="rId16"/>
    <p:sldId id="82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DF0FF"/>
    <a:srgbClr val="91D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E2DE6C-3C66-478A-A80A-ABE0A5B99D7B}" type="datetimeFigureOut">
              <a:rPr lang="en-US" smtClean="0"/>
              <a:t>7/25/2023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BEF4D9-4BF3-4DEF-8F0E-5013FF61307E}" type="slidenum">
              <a:rPr lang="en-US" smtClean="0"/>
              <a:t>‹#›</a:t>
            </a:fld>
            <a:endParaRPr lang="en-US"/>
          </a:p>
        </p:txBody>
      </p:sp>
    </p:spTree>
    <p:extLst>
      <p:ext uri="{BB962C8B-B14F-4D97-AF65-F5344CB8AC3E}">
        <p14:creationId xmlns:p14="http://schemas.microsoft.com/office/powerpoint/2010/main" val="26063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293;p8: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9219" name="Google Shape;294;p8: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19956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293;p8: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a:latin typeface="Calibri" panose="020F0502020204030204" pitchFamily="34" charset="0"/>
            </a:endParaRPr>
          </a:p>
        </p:txBody>
      </p:sp>
      <p:sp>
        <p:nvSpPr>
          <p:cNvPr id="9219" name="Google Shape;294;p8: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19956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xmlns="" id="{C2E67B5E-9238-4193-9F0D-3314E5F0EE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BB2B3472-1627-491E-83F7-A3A4F62D4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15958A04-8AE6-42D0-BA97-135B9FDCFC7D}"/>
              </a:ext>
            </a:extLst>
          </p:cNvPr>
          <p:cNvSpPr>
            <a:spLocks noGrp="1"/>
          </p:cNvSpPr>
          <p:nvPr>
            <p:ph type="sldNum" sz="quarter" idx="12"/>
          </p:nvPr>
        </p:nvSpPr>
        <p:spPr/>
        <p:txBody>
          <a:bodyPr/>
          <a:lstStyle>
            <a:lvl1pPr>
              <a:defRPr/>
            </a:lvl1pPr>
          </a:lstStyle>
          <a:p>
            <a:pPr>
              <a:defRPr/>
            </a:pPr>
            <a:fld id="{F99AEA8F-7D9F-420F-8991-54E9944CAD7B}" type="slidenum">
              <a:rPr lang="en-US" altLang="en-US"/>
              <a:pPr>
                <a:defRPr/>
              </a:pPr>
              <a:t>‹#›</a:t>
            </a:fld>
            <a:endParaRPr lang="en-US" altLang="en-US"/>
          </a:p>
        </p:txBody>
      </p:sp>
    </p:spTree>
    <p:extLst>
      <p:ext uri="{BB962C8B-B14F-4D97-AF65-F5344CB8AC3E}">
        <p14:creationId xmlns:p14="http://schemas.microsoft.com/office/powerpoint/2010/main" val="710470760"/>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A0C663-82A0-4532-BD66-69AF8AC6FF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A8DB8307-F3D9-4A85-BDEE-8F366E17A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25F43058-7E5D-4EED-A57D-354A4F0900C8}"/>
              </a:ext>
            </a:extLst>
          </p:cNvPr>
          <p:cNvSpPr>
            <a:spLocks noGrp="1"/>
          </p:cNvSpPr>
          <p:nvPr>
            <p:ph type="sldNum" sz="quarter" idx="12"/>
          </p:nvPr>
        </p:nvSpPr>
        <p:spPr/>
        <p:txBody>
          <a:bodyPr/>
          <a:lstStyle>
            <a:lvl1pPr>
              <a:defRPr/>
            </a:lvl1pPr>
          </a:lstStyle>
          <a:p>
            <a:pPr>
              <a:defRPr/>
            </a:pPr>
            <a:fld id="{E7CF4794-6731-4D95-BBC0-D210F3FAF8F6}" type="slidenum">
              <a:rPr lang="en-US" altLang="en-US"/>
              <a:pPr>
                <a:defRPr/>
              </a:pPr>
              <a:t>‹#›</a:t>
            </a:fld>
            <a:endParaRPr lang="en-US" altLang="en-US"/>
          </a:p>
        </p:txBody>
      </p:sp>
    </p:spTree>
    <p:extLst>
      <p:ext uri="{BB962C8B-B14F-4D97-AF65-F5344CB8AC3E}">
        <p14:creationId xmlns:p14="http://schemas.microsoft.com/office/powerpoint/2010/main" val="30651723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7AF3B54-77F3-4A6A-95B7-FFA815B46A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38F0C79E-1018-4A5B-A55D-7873B9B96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D7640E71-3C68-4F6C-9E2F-FC90BC2EF6CE}"/>
              </a:ext>
            </a:extLst>
          </p:cNvPr>
          <p:cNvSpPr>
            <a:spLocks noGrp="1"/>
          </p:cNvSpPr>
          <p:nvPr>
            <p:ph type="sldNum" sz="quarter" idx="12"/>
          </p:nvPr>
        </p:nvSpPr>
        <p:spPr/>
        <p:txBody>
          <a:bodyPr/>
          <a:lstStyle>
            <a:lvl1pPr>
              <a:defRPr/>
            </a:lvl1pPr>
          </a:lstStyle>
          <a:p>
            <a:pPr>
              <a:defRPr/>
            </a:pPr>
            <a:fld id="{AB6713C3-2EF6-4AC2-ABCD-FFBBC34BAE69}" type="slidenum">
              <a:rPr lang="en-US" altLang="en-US"/>
              <a:pPr>
                <a:defRPr/>
              </a:pPr>
              <a:t>‹#›</a:t>
            </a:fld>
            <a:endParaRPr lang="en-US" altLang="en-US"/>
          </a:p>
        </p:txBody>
      </p:sp>
    </p:spTree>
    <p:extLst>
      <p:ext uri="{BB962C8B-B14F-4D97-AF65-F5344CB8AC3E}">
        <p14:creationId xmlns:p14="http://schemas.microsoft.com/office/powerpoint/2010/main" val="4024780046"/>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xmlns="" id="{A5D72352-3FEC-4E10-A65B-578093C59B1D}"/>
              </a:ext>
            </a:extLst>
          </p:cNvPr>
          <p:cNvSpPr>
            <a:spLocks noGrp="1"/>
          </p:cNvSpPr>
          <p:nvPr>
            <p:ph type="dt" sz="half" idx="10"/>
          </p:nvPr>
        </p:nvSpPr>
        <p:spPr>
          <a:xfrm>
            <a:off x="609600" y="6245225"/>
            <a:ext cx="2844800" cy="476251"/>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xmlns="" id="{B27DCFC6-6D61-4A52-907B-1AE31BABFDBC}"/>
              </a:ext>
            </a:extLst>
          </p:cNvPr>
          <p:cNvSpPr>
            <a:spLocks noGrp="1"/>
          </p:cNvSpPr>
          <p:nvPr>
            <p:ph type="ftr" sz="quarter" idx="11"/>
          </p:nvPr>
        </p:nvSpPr>
        <p:spPr>
          <a:xfrm>
            <a:off x="4165600" y="6245225"/>
            <a:ext cx="3860800" cy="476251"/>
          </a:xfr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xmlns="" id="{73E7277E-F0A5-4B60-B955-B919F93632F2}"/>
              </a:ext>
            </a:extLst>
          </p:cNvPr>
          <p:cNvSpPr>
            <a:spLocks noGrp="1"/>
          </p:cNvSpPr>
          <p:nvPr>
            <p:ph type="sldNum" sz="quarter" idx="12"/>
          </p:nvPr>
        </p:nvSpPr>
        <p:spPr>
          <a:xfrm>
            <a:off x="8737600" y="6245225"/>
            <a:ext cx="2844800" cy="476251"/>
          </a:xfrm>
        </p:spPr>
        <p:txBody>
          <a:bodyPr/>
          <a:lstStyle>
            <a:lvl1pPr>
              <a:defRPr/>
            </a:lvl1pPr>
          </a:lstStyle>
          <a:p>
            <a:pPr>
              <a:defRPr/>
            </a:pPr>
            <a:fld id="{FFD7074D-3831-43AE-9447-D3E13E854603}" type="slidenum">
              <a:rPr lang="en-US" altLang="en-US"/>
              <a:pPr>
                <a:defRPr/>
              </a:pPr>
              <a:t>‹#›</a:t>
            </a:fld>
            <a:endParaRPr lang="en-US" altLang="en-US"/>
          </a:p>
        </p:txBody>
      </p:sp>
    </p:spTree>
    <p:extLst>
      <p:ext uri="{BB962C8B-B14F-4D97-AF65-F5344CB8AC3E}">
        <p14:creationId xmlns:p14="http://schemas.microsoft.com/office/powerpoint/2010/main" val="2183447274"/>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xmlns="" id="{336D5C97-D378-44BA-9534-9BFB01994AC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B0334CAA-54FD-45E4-B898-AA04CB10BF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D1C2BB8F-56F2-484F-803E-37F32A462483}"/>
              </a:ext>
            </a:extLst>
          </p:cNvPr>
          <p:cNvSpPr>
            <a:spLocks noGrp="1"/>
          </p:cNvSpPr>
          <p:nvPr>
            <p:ph type="sldNum" sz="quarter" idx="12"/>
          </p:nvPr>
        </p:nvSpPr>
        <p:spPr/>
        <p:txBody>
          <a:bodyPr/>
          <a:lstStyle>
            <a:lvl1pPr>
              <a:defRPr/>
            </a:lvl1pPr>
          </a:lstStyle>
          <a:p>
            <a:pPr>
              <a:defRPr/>
            </a:pPr>
            <a:fld id="{748743D8-8F75-4E41-80B4-B345E22F369C}" type="slidenum">
              <a:rPr lang="en-US" altLang="en-US"/>
              <a:pPr>
                <a:defRPr/>
              </a:pPr>
              <a:t>‹#›</a:t>
            </a:fld>
            <a:endParaRPr lang="en-US" altLang="en-US"/>
          </a:p>
        </p:txBody>
      </p:sp>
    </p:spTree>
    <p:extLst>
      <p:ext uri="{BB962C8B-B14F-4D97-AF65-F5344CB8AC3E}">
        <p14:creationId xmlns:p14="http://schemas.microsoft.com/office/powerpoint/2010/main" val="3634073132"/>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5272712"/>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33932"/>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EE2C8389-A325-42F2-8067-1F14A0EAD76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72F391BB-3842-4D4E-A799-AD6716CA34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411E2C1F-59CD-4575-AE49-8485FAF5C1F3}"/>
              </a:ext>
            </a:extLst>
          </p:cNvPr>
          <p:cNvSpPr>
            <a:spLocks noGrp="1"/>
          </p:cNvSpPr>
          <p:nvPr>
            <p:ph type="sldNum" sz="quarter" idx="12"/>
          </p:nvPr>
        </p:nvSpPr>
        <p:spPr/>
        <p:txBody>
          <a:bodyPr/>
          <a:lstStyle>
            <a:lvl1pPr>
              <a:defRPr/>
            </a:lvl1pPr>
          </a:lstStyle>
          <a:p>
            <a:pPr>
              <a:defRPr/>
            </a:pPr>
            <a:fld id="{121D0E57-D94E-4E6F-854C-F0A06FB12696}" type="slidenum">
              <a:rPr lang="en-US" altLang="en-US"/>
              <a:pPr>
                <a:defRPr/>
              </a:pPr>
              <a:t>‹#›</a:t>
            </a:fld>
            <a:endParaRPr lang="en-US" altLang="en-US"/>
          </a:p>
        </p:txBody>
      </p:sp>
    </p:spTree>
    <p:extLst>
      <p:ext uri="{BB962C8B-B14F-4D97-AF65-F5344CB8AC3E}">
        <p14:creationId xmlns:p14="http://schemas.microsoft.com/office/powerpoint/2010/main" val="1240121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310411"/>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445412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a16="http://schemas.microsoft.com/office/drawing/2014/main" xmlns=""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341745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94AC4B9-B0ED-472C-B4D5-A5D6F7BC37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E118D8F5-F5F5-43CC-850D-6DD5EE43BD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675077B0-C5DB-4FEE-A597-93F92FA7DB39}"/>
              </a:ext>
            </a:extLst>
          </p:cNvPr>
          <p:cNvSpPr>
            <a:spLocks noGrp="1"/>
          </p:cNvSpPr>
          <p:nvPr>
            <p:ph type="sldNum" sz="quarter" idx="12"/>
          </p:nvPr>
        </p:nvSpPr>
        <p:spPr/>
        <p:txBody>
          <a:bodyPr/>
          <a:lstStyle>
            <a:lvl1pPr>
              <a:defRPr/>
            </a:lvl1pPr>
          </a:lstStyle>
          <a:p>
            <a:pPr>
              <a:defRPr/>
            </a:pPr>
            <a:fld id="{5F430364-4B8B-4024-9BD4-A8707E8570E6}" type="slidenum">
              <a:rPr lang="en-US" altLang="en-US"/>
              <a:pPr>
                <a:defRPr/>
              </a:pPr>
              <a:t>‹#›</a:t>
            </a:fld>
            <a:endParaRPr lang="en-US" altLang="en-US"/>
          </a:p>
        </p:txBody>
      </p:sp>
    </p:spTree>
    <p:extLst>
      <p:ext uri="{BB962C8B-B14F-4D97-AF65-F5344CB8AC3E}">
        <p14:creationId xmlns:p14="http://schemas.microsoft.com/office/powerpoint/2010/main" val="3805476500"/>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2E097B13-C810-4DAD-A734-E89773EB98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xmlns="" id="{759F4E51-00DC-43D5-8867-14C43160F8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F3B8DD5B-A708-45AF-AF76-2B437BF0DB61}"/>
              </a:ext>
            </a:extLst>
          </p:cNvPr>
          <p:cNvSpPr>
            <a:spLocks noGrp="1"/>
          </p:cNvSpPr>
          <p:nvPr>
            <p:ph type="sldNum" sz="quarter" idx="12"/>
          </p:nvPr>
        </p:nvSpPr>
        <p:spPr/>
        <p:txBody>
          <a:bodyPr/>
          <a:lstStyle>
            <a:lvl1pPr>
              <a:defRPr/>
            </a:lvl1pPr>
          </a:lstStyle>
          <a:p>
            <a:pPr>
              <a:defRPr/>
            </a:pPr>
            <a:fld id="{A8324FC4-8987-48C9-9388-3B37DE00CA0A}" type="slidenum">
              <a:rPr lang="en-US" altLang="en-US"/>
              <a:pPr>
                <a:defRPr/>
              </a:pPr>
              <a:t>‹#›</a:t>
            </a:fld>
            <a:endParaRPr lang="en-US" altLang="en-US"/>
          </a:p>
        </p:txBody>
      </p:sp>
    </p:spTree>
    <p:extLst>
      <p:ext uri="{BB962C8B-B14F-4D97-AF65-F5344CB8AC3E}">
        <p14:creationId xmlns:p14="http://schemas.microsoft.com/office/powerpoint/2010/main" val="457415121"/>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xmlns="" id="{1157C72A-01F5-4B1D-9BF1-92277CC2984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9804D5D-7A6C-43F5-AD29-FD6CA70DC6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3EDB5FFE-E387-4B23-BB42-5712987A399D}"/>
              </a:ext>
            </a:extLst>
          </p:cNvPr>
          <p:cNvSpPr>
            <a:spLocks noGrp="1"/>
          </p:cNvSpPr>
          <p:nvPr>
            <p:ph type="sldNum" sz="quarter" idx="12"/>
          </p:nvPr>
        </p:nvSpPr>
        <p:spPr/>
        <p:txBody>
          <a:bodyPr/>
          <a:lstStyle>
            <a:lvl1pPr>
              <a:defRPr/>
            </a:lvl1pPr>
          </a:lstStyle>
          <a:p>
            <a:pPr>
              <a:defRPr/>
            </a:pPr>
            <a:fld id="{3FC21D05-E9B3-4235-8A92-229588A6E978}" type="slidenum">
              <a:rPr lang="en-US" altLang="en-US"/>
              <a:pPr>
                <a:defRPr/>
              </a:pPr>
              <a:t>‹#›</a:t>
            </a:fld>
            <a:endParaRPr lang="en-US" altLang="en-US"/>
          </a:p>
        </p:txBody>
      </p:sp>
    </p:spTree>
    <p:extLst>
      <p:ext uri="{BB962C8B-B14F-4D97-AF65-F5344CB8AC3E}">
        <p14:creationId xmlns:p14="http://schemas.microsoft.com/office/powerpoint/2010/main" val="307539491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xmlns="" id="{1DDB6296-7E2F-47D3-A0ED-E4AE0883568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xmlns="" id="{B9AE3E22-408E-4B37-91E6-DCB8C672B4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xmlns="" id="{30CE8B8D-82BD-4761-ADEA-0EAAAA839AB8}"/>
              </a:ext>
            </a:extLst>
          </p:cNvPr>
          <p:cNvSpPr>
            <a:spLocks noGrp="1"/>
          </p:cNvSpPr>
          <p:nvPr>
            <p:ph type="sldNum" sz="quarter" idx="12"/>
          </p:nvPr>
        </p:nvSpPr>
        <p:spPr/>
        <p:txBody>
          <a:bodyPr/>
          <a:lstStyle>
            <a:lvl1pPr>
              <a:defRPr/>
            </a:lvl1pPr>
          </a:lstStyle>
          <a:p>
            <a:pPr>
              <a:defRPr/>
            </a:pPr>
            <a:fld id="{87E8A2E8-26A6-4A56-8991-31F2D21471DE}" type="slidenum">
              <a:rPr lang="en-US" altLang="en-US"/>
              <a:pPr>
                <a:defRPr/>
              </a:pPr>
              <a:t>‹#›</a:t>
            </a:fld>
            <a:endParaRPr lang="en-US" altLang="en-US"/>
          </a:p>
        </p:txBody>
      </p:sp>
    </p:spTree>
    <p:extLst>
      <p:ext uri="{BB962C8B-B14F-4D97-AF65-F5344CB8AC3E}">
        <p14:creationId xmlns:p14="http://schemas.microsoft.com/office/powerpoint/2010/main" val="3196084239"/>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xmlns="" id="{839A0BAD-BC0B-41B2-8B04-AF0DD8EB121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xmlns="" id="{7608E819-AAE1-4E38-8A3D-19651268CB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xmlns="" id="{7252BB3A-6210-4BCD-A205-3CE910D03136}"/>
              </a:ext>
            </a:extLst>
          </p:cNvPr>
          <p:cNvSpPr>
            <a:spLocks noGrp="1"/>
          </p:cNvSpPr>
          <p:nvPr>
            <p:ph type="sldNum" sz="quarter" idx="12"/>
          </p:nvPr>
        </p:nvSpPr>
        <p:spPr/>
        <p:txBody>
          <a:bodyPr/>
          <a:lstStyle>
            <a:lvl1pPr>
              <a:defRPr/>
            </a:lvl1pPr>
          </a:lstStyle>
          <a:p>
            <a:pPr>
              <a:defRPr/>
            </a:pPr>
            <a:fld id="{AA836B06-3827-43D5-9493-9B2F9F6320DC}" type="slidenum">
              <a:rPr lang="en-US" altLang="en-US"/>
              <a:pPr>
                <a:defRPr/>
              </a:pPr>
              <a:t>‹#›</a:t>
            </a:fld>
            <a:endParaRPr lang="en-US" altLang="en-US"/>
          </a:p>
        </p:txBody>
      </p:sp>
    </p:spTree>
    <p:extLst>
      <p:ext uri="{BB962C8B-B14F-4D97-AF65-F5344CB8AC3E}">
        <p14:creationId xmlns:p14="http://schemas.microsoft.com/office/powerpoint/2010/main" val="2374159082"/>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C22411DE-2094-4C73-BE8A-D51F7E259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xmlns="" id="{A9B17DA3-FD1B-4AED-AF93-4C8566E6C51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12C138C0-5873-4BFE-97E5-6BA8585B66A9}"/>
              </a:ext>
            </a:extLst>
          </p:cNvPr>
          <p:cNvSpPr>
            <a:spLocks noGrp="1"/>
          </p:cNvSpPr>
          <p:nvPr>
            <p:ph type="sldNum" sz="quarter" idx="12"/>
          </p:nvPr>
        </p:nvSpPr>
        <p:spPr/>
        <p:txBody>
          <a:bodyPr/>
          <a:lstStyle>
            <a:lvl1pPr>
              <a:defRPr/>
            </a:lvl1pPr>
          </a:lstStyle>
          <a:p>
            <a:pPr>
              <a:defRPr/>
            </a:pPr>
            <a:fld id="{E102208A-0E43-4D95-8ADD-47BA780FE613}" type="slidenum">
              <a:rPr lang="en-US" altLang="en-US"/>
              <a:pPr>
                <a:defRPr/>
              </a:pPr>
              <a:t>‹#›</a:t>
            </a:fld>
            <a:endParaRPr lang="en-US" altLang="en-US"/>
          </a:p>
        </p:txBody>
      </p:sp>
    </p:spTree>
    <p:extLst>
      <p:ext uri="{BB962C8B-B14F-4D97-AF65-F5344CB8AC3E}">
        <p14:creationId xmlns:p14="http://schemas.microsoft.com/office/powerpoint/2010/main" val="3430714607"/>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CAD2D42C-5DA3-4DA0-A79E-D0D97288F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564FC2A0-06B5-40F0-B192-8455203ABB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6D08DB70-0F83-4D4D-9117-57495EF38142}"/>
              </a:ext>
            </a:extLst>
          </p:cNvPr>
          <p:cNvSpPr>
            <a:spLocks noGrp="1"/>
          </p:cNvSpPr>
          <p:nvPr>
            <p:ph type="sldNum" sz="quarter" idx="12"/>
          </p:nvPr>
        </p:nvSpPr>
        <p:spPr/>
        <p:txBody>
          <a:bodyPr/>
          <a:lstStyle>
            <a:lvl1pPr>
              <a:defRPr/>
            </a:lvl1pPr>
          </a:lstStyle>
          <a:p>
            <a:pPr>
              <a:defRPr/>
            </a:pPr>
            <a:fld id="{1E2F60B6-B9C8-4D73-BB8E-E0C0A9E973B0}" type="slidenum">
              <a:rPr lang="en-US" altLang="en-US"/>
              <a:pPr>
                <a:defRPr/>
              </a:pPr>
              <a:t>‹#›</a:t>
            </a:fld>
            <a:endParaRPr lang="en-US" altLang="en-US"/>
          </a:p>
        </p:txBody>
      </p:sp>
    </p:spTree>
    <p:extLst>
      <p:ext uri="{BB962C8B-B14F-4D97-AF65-F5344CB8AC3E}">
        <p14:creationId xmlns:p14="http://schemas.microsoft.com/office/powerpoint/2010/main" val="218612670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xmlns="" id="{9C27A44A-4179-4767-8E4C-348D95019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xmlns="" id="{060C2E61-DD90-4945-A4F3-A1216D75DD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xmlns="" id="{BECC47A3-A03E-4430-8AED-B7F4B82DFBA3}"/>
              </a:ext>
            </a:extLst>
          </p:cNvPr>
          <p:cNvSpPr>
            <a:spLocks noGrp="1"/>
          </p:cNvSpPr>
          <p:nvPr>
            <p:ph type="sldNum" sz="quarter" idx="12"/>
          </p:nvPr>
        </p:nvSpPr>
        <p:spPr/>
        <p:txBody>
          <a:bodyPr/>
          <a:lstStyle>
            <a:lvl1pPr>
              <a:defRPr/>
            </a:lvl1pPr>
          </a:lstStyle>
          <a:p>
            <a:pPr>
              <a:defRPr/>
            </a:pPr>
            <a:fld id="{81DD1907-BE4B-4ADA-A794-000E40962356}" type="slidenum">
              <a:rPr lang="en-US" altLang="en-US"/>
              <a:pPr>
                <a:defRPr/>
              </a:pPr>
              <a:t>‹#›</a:t>
            </a:fld>
            <a:endParaRPr lang="en-US" altLang="en-US"/>
          </a:p>
        </p:txBody>
      </p:sp>
    </p:spTree>
    <p:extLst>
      <p:ext uri="{BB962C8B-B14F-4D97-AF65-F5344CB8AC3E}">
        <p14:creationId xmlns:p14="http://schemas.microsoft.com/office/powerpoint/2010/main" val="2685776566"/>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8D474D76-B726-40CC-A685-FD51D1AA5DA6}"/>
              </a:ext>
            </a:extLst>
          </p:cNvPr>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xmlns="" id="{4A1F7738-32F3-4CC5-AB10-0C8B5B18C23B}"/>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xmlns="" id="{1A7ABE1B-1599-4EEC-8AE0-A780BAC77402}"/>
              </a:ext>
            </a:extLst>
          </p:cNvPr>
          <p:cNvSpPr>
            <a:spLocks noGrp="1"/>
          </p:cNvSpPr>
          <p:nvPr>
            <p:ph type="dt" sz="half" idx="2"/>
          </p:nvPr>
        </p:nvSpPr>
        <p:spPr>
          <a:xfrm>
            <a:off x="609600" y="635636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xmlns="" id="{9DD29025-EB2C-45AB-AE0F-DBAF3D653FC2}"/>
              </a:ext>
            </a:extLst>
          </p:cNvPr>
          <p:cNvSpPr>
            <a:spLocks noGrp="1"/>
          </p:cNvSpPr>
          <p:nvPr>
            <p:ph type="ftr" sz="quarter" idx="3"/>
          </p:nvPr>
        </p:nvSpPr>
        <p:spPr>
          <a:xfrm>
            <a:off x="4165600" y="635636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xmlns="" id="{B4F6A191-4DE8-4D6A-80ED-F67C37450C71}"/>
              </a:ext>
            </a:extLst>
          </p:cNvPr>
          <p:cNvSpPr>
            <a:spLocks noGrp="1"/>
          </p:cNvSpPr>
          <p:nvPr>
            <p:ph type="sldNum" sz="quarter" idx="4"/>
          </p:nvPr>
        </p:nvSpPr>
        <p:spPr>
          <a:xfrm>
            <a:off x="8737600" y="635636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C58757E-7808-4BDC-AC9A-C0A0E61A6274}" type="slidenum">
              <a:rPr lang="en-US" altLang="en-US"/>
              <a:pPr>
                <a:defRPr/>
              </a:pPr>
              <a:t>‹#›</a:t>
            </a:fld>
            <a:endParaRPr lang="en-US" altLang="en-US"/>
          </a:p>
        </p:txBody>
      </p:sp>
    </p:spTree>
    <p:extLst>
      <p:ext uri="{BB962C8B-B14F-4D97-AF65-F5344CB8AC3E}">
        <p14:creationId xmlns:p14="http://schemas.microsoft.com/office/powerpoint/2010/main" val="252724707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gif"/><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oogle Shape;299;p8" descr="E:\QUYNH\anh tai ve poiwer oint\5e43c1f10bb5d163599e9eba_tải hình ảnh hoa đồng tiền.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46625" b="36234"/>
          <a:stretch>
            <a:fillRect/>
          </a:stretch>
        </p:blipFill>
        <p:spPr bwMode="auto">
          <a:xfrm>
            <a:off x="102395" y="151856"/>
            <a:ext cx="20637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923" y="228056"/>
            <a:ext cx="17478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6" name="Google Shape;301;p8"/>
          <p:cNvCxnSpPr>
            <a:cxnSpLocks noChangeShapeType="1"/>
          </p:cNvCxnSpPr>
          <p:nvPr/>
        </p:nvCxnSpPr>
        <p:spPr bwMode="auto">
          <a:xfrm>
            <a:off x="6478588" y="432934"/>
            <a:ext cx="3902075"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8197" name="Google Shape;302;p8"/>
          <p:cNvCxnSpPr>
            <a:cxnSpLocks noChangeShapeType="1"/>
          </p:cNvCxnSpPr>
          <p:nvPr/>
        </p:nvCxnSpPr>
        <p:spPr bwMode="auto">
          <a:xfrm>
            <a:off x="11752263" y="651898"/>
            <a:ext cx="0" cy="1901825"/>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8198" name="Google Shape;303;p8"/>
          <p:cNvCxnSpPr>
            <a:cxnSpLocks noChangeShapeType="1"/>
          </p:cNvCxnSpPr>
          <p:nvPr/>
        </p:nvCxnSpPr>
        <p:spPr bwMode="auto">
          <a:xfrm flipV="1">
            <a:off x="1951833" y="6520137"/>
            <a:ext cx="8515350" cy="58737"/>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8199" name="Google Shape;304;p8"/>
          <p:cNvCxnSpPr>
            <a:cxnSpLocks noChangeShapeType="1"/>
          </p:cNvCxnSpPr>
          <p:nvPr/>
        </p:nvCxnSpPr>
        <p:spPr bwMode="auto">
          <a:xfrm>
            <a:off x="420688" y="2625727"/>
            <a:ext cx="0" cy="314325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xmlns="" id="{3D683B5D-6453-4F07-815A-0883984126CB}"/>
              </a:ext>
            </a:extLst>
          </p:cNvPr>
          <p:cNvSpPr txBox="1">
            <a:spLocks noChangeArrowheads="1"/>
          </p:cNvSpPr>
          <p:nvPr/>
        </p:nvSpPr>
        <p:spPr bwMode="auto">
          <a:xfrm>
            <a:off x="1394376" y="3265790"/>
            <a:ext cx="10357887" cy="923330"/>
          </a:xfrm>
          <a:prstGeom prst="rect">
            <a:avLst/>
          </a:prstGeom>
          <a:solidFill>
            <a:schemeClr val="accent6">
              <a:lumMod val="20000"/>
              <a:lumOff val="80000"/>
            </a:schemeClr>
          </a:solidFill>
          <a:ln w="57150">
            <a:solidFill>
              <a:srgbClr val="00B050"/>
            </a:solidFill>
          </a:ln>
        </p:spPr>
        <p:txBody>
          <a:bodyPr wrap="square">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vi-VN" sz="4400" b="1">
                <a:solidFill>
                  <a:srgbClr val="0000FF"/>
                </a:solidFill>
                <a:latin typeface="Times New Roman" panose="02020603050405020304" pitchFamily="18" charset="0"/>
                <a:cs typeface="Times New Roman" panose="02020603050405020304" pitchFamily="18" charset="0"/>
              </a:rPr>
              <a:t>    </a:t>
            </a:r>
            <a:r>
              <a:rPr lang="en-US" altLang="vi-VN" sz="5400" b="1" smtClean="0">
                <a:solidFill>
                  <a:srgbClr val="0000FF"/>
                </a:solidFill>
                <a:latin typeface="Times New Roman" panose="02020603050405020304" pitchFamily="18" charset="0"/>
                <a:cs typeface="Times New Roman" panose="02020603050405020304" pitchFamily="18" charset="0"/>
              </a:rPr>
              <a:t>Mở bài trong bài văn kể chuyện</a:t>
            </a:r>
            <a:endParaRPr lang="en-US" altLang="vi-VN" sz="5400" b="1" dirty="0">
              <a:solidFill>
                <a:srgbClr val="0000FF"/>
              </a:solidFill>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4275786" y="1443834"/>
            <a:ext cx="5898524" cy="1015663"/>
          </a:xfrm>
          <a:prstGeom prst="rect">
            <a:avLst/>
          </a:prstGeom>
          <a:solidFill>
            <a:schemeClr val="accent6">
              <a:lumMod val="20000"/>
              <a:lumOff val="80000"/>
            </a:schemeClr>
          </a:solidFill>
          <a:ln w="28575">
            <a:solidFill>
              <a:srgbClr val="0000FF"/>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6000" b="1" smtClean="0">
                <a:solidFill>
                  <a:srgbClr val="FF0000"/>
                </a:solidFill>
                <a:latin typeface="Times New Roman" panose="02020603050405020304" pitchFamily="18" charset="0"/>
                <a:cs typeface="Times New Roman" panose="02020603050405020304" pitchFamily="18" charset="0"/>
              </a:rPr>
              <a:t>TẬP LÀM VĂN</a:t>
            </a:r>
            <a:endParaRPr lang="en-US" altLang="vi-VN" sz="6000" b="1" dirty="0">
              <a:solidFill>
                <a:srgbClr val="FF0000"/>
              </a:solidFill>
              <a:latin typeface="Times New Roman" panose="02020603050405020304" pitchFamily="18" charset="0"/>
              <a:cs typeface="Times New Roman" panose="02020603050405020304" pitchFamily="18" charset="0"/>
            </a:endParaRPr>
          </a:p>
        </p:txBody>
      </p:sp>
      <p:cxnSp>
        <p:nvCxnSpPr>
          <p:cNvPr id="8202" name="Google Shape;302;p8"/>
          <p:cNvCxnSpPr>
            <a:cxnSpLocks noChangeShapeType="1"/>
          </p:cNvCxnSpPr>
          <p:nvPr/>
        </p:nvCxnSpPr>
        <p:spPr bwMode="auto">
          <a:xfrm>
            <a:off x="11752263" y="2846388"/>
            <a:ext cx="0" cy="278765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4" name="Rectangle 4">
            <a:extLst>
              <a:ext uri="{FF2B5EF4-FFF2-40B4-BE49-F238E27FC236}">
                <a16:creationId xmlns:a16="http://schemas.microsoft.com/office/drawing/2014/main" xmlns="" id="{BB688CD8-173A-1CBF-87AF-0573347FF5A5}"/>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796143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p Ribbon 3">
            <a:extLst>
              <a:ext uri="{FF2B5EF4-FFF2-40B4-BE49-F238E27FC236}">
                <a16:creationId xmlns:a16="http://schemas.microsoft.com/office/drawing/2014/main" xmlns="" id="{D4D5DA3C-F0CD-9F17-3B88-5E6CEED93C5B}"/>
              </a:ext>
            </a:extLst>
          </p:cNvPr>
          <p:cNvSpPr/>
          <p:nvPr/>
        </p:nvSpPr>
        <p:spPr>
          <a:xfrm>
            <a:off x="2252869" y="629479"/>
            <a:ext cx="7129669" cy="997638"/>
          </a:xfrm>
          <a:prstGeom prst="ribbon2">
            <a:avLst>
              <a:gd name="adj1" fmla="val 16667"/>
              <a:gd name="adj2" fmla="val 65634"/>
            </a:avLst>
          </a:prstGeom>
          <a:solidFill>
            <a:srgbClr val="00B050"/>
          </a:solidFill>
          <a:ln w="57150" cap="flat" cmpd="sng" algn="ctr">
            <a:solidFill>
              <a:srgbClr val="FF0000"/>
            </a:solidFill>
            <a:prstDash val="solid"/>
          </a:ln>
          <a:effectLst/>
        </p:spPr>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7000"/>
              </a:lnSpc>
              <a:spcBef>
                <a:spcPct val="0"/>
              </a:spcBef>
              <a:spcAft>
                <a:spcPts val="600"/>
              </a:spcAft>
              <a:buClrTx/>
              <a:buSzTx/>
              <a:buFontTx/>
              <a:buNone/>
              <a:tabLst/>
              <a:defRPr/>
            </a:pPr>
            <a:r>
              <a:rPr kumimoji="0" lang="en-US" altLang="en-US" sz="5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GHI NHỚ</a:t>
            </a:r>
          </a:p>
        </p:txBody>
      </p:sp>
      <p:sp>
        <p:nvSpPr>
          <p:cNvPr id="3" name="Horizontal Scroll 1">
            <a:extLst>
              <a:ext uri="{FF2B5EF4-FFF2-40B4-BE49-F238E27FC236}">
                <a16:creationId xmlns:a16="http://schemas.microsoft.com/office/drawing/2014/main" xmlns="" id="{E739EFDF-9D5E-8877-91C7-E269783C5591}"/>
              </a:ext>
            </a:extLst>
          </p:cNvPr>
          <p:cNvSpPr/>
          <p:nvPr/>
        </p:nvSpPr>
        <p:spPr>
          <a:xfrm>
            <a:off x="397565" y="1096617"/>
            <a:ext cx="11582400" cy="5131904"/>
          </a:xfrm>
          <a:prstGeom prst="horizontalScroll">
            <a:avLst>
              <a:gd name="adj" fmla="val 12423"/>
            </a:avLst>
          </a:prstGeom>
          <a:solidFill>
            <a:srgbClr val="FFFF00"/>
          </a:solidFill>
          <a:ln w="55000" cap="flat" cmpd="thickThin" algn="ctr">
            <a:solidFill>
              <a:srgbClr val="00B050"/>
            </a:solidFill>
            <a:prstDash val="solid"/>
          </a:ln>
          <a:effectLst/>
        </p:spPr>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6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Có</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cách</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mở</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Mở</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trực</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kể</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ngay</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vào</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sự</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việc</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mở</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đầu</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câu</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chuyện</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2.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Mở</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gián</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nói</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chuyện</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khác</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để</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dẫn</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vào</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chuyện</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định</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kể</a:t>
            </a:r>
            <a:r>
              <a:rPr kumimoji="0" lang="en-US"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5" name="Rectangle 7">
            <a:extLst>
              <a:ext uri="{FF2B5EF4-FFF2-40B4-BE49-F238E27FC236}">
                <a16:creationId xmlns:a16="http://schemas.microsoft.com/office/drawing/2014/main" xmlns="" id="{EBA85CBF-7D1C-45F3-9CA6-3C9E768B162D}"/>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2331696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8639" y="56219"/>
            <a:ext cx="11854335" cy="1200329"/>
          </a:xfrm>
          <a:prstGeom prst="rect">
            <a:avLst/>
          </a:prstGeom>
          <a:solidFill>
            <a:schemeClr val="accent4">
              <a:lumMod val="20000"/>
              <a:lumOff val="80000"/>
            </a:schemeClr>
          </a:solidFill>
        </p:spPr>
        <p:txBody>
          <a:bodyPr wrap="square">
            <a:spAutoFit/>
          </a:bodyPr>
          <a:lstStyle/>
          <a:p>
            <a:pPr algn="just"/>
            <a:r>
              <a:rPr lang="en-US" sz="3600" b="1" u="sng" dirty="0">
                <a:solidFill>
                  <a:srgbClr val="FF0000"/>
                </a:solidFill>
                <a:latin typeface="Times New Roman" panose="02020603050405020304" pitchFamily="18" charset="0"/>
                <a:cs typeface="Times New Roman" panose="02020603050405020304" pitchFamily="18" charset="0"/>
              </a:rPr>
              <a:t>3.</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sau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cho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biết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đó</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những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cách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mở</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nào</a:t>
            </a:r>
            <a:r>
              <a:rPr lang="en-US" sz="3600" b="1" dirty="0">
                <a:solidFill>
                  <a:srgbClr val="FF0000"/>
                </a:solidFill>
                <a:latin typeface="Times New Roman" panose="02020603050405020304" pitchFamily="18" charset="0"/>
                <a:cs typeface="Times New Roman" panose="02020603050405020304" pitchFamily="18" charset="0"/>
              </a:rPr>
              <a:t>?</a:t>
            </a:r>
          </a:p>
        </p:txBody>
      </p:sp>
      <p:sp>
        <p:nvSpPr>
          <p:cNvPr id="4" name="Rectangle 3"/>
          <p:cNvSpPr/>
          <p:nvPr/>
        </p:nvSpPr>
        <p:spPr>
          <a:xfrm>
            <a:off x="424070" y="1343086"/>
            <a:ext cx="5976731" cy="2554545"/>
          </a:xfrm>
          <a:prstGeom prst="rect">
            <a:avLst/>
          </a:prstGeom>
          <a:solidFill>
            <a:schemeClr val="accent4">
              <a:lumMod val="20000"/>
              <a:lumOff val="80000"/>
            </a:schemeClr>
          </a:solidFill>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a)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rùa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sống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mình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chậm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hôm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cũng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vừa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sớm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mơ</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bờ</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5" name="Rectangle 4"/>
          <p:cNvSpPr/>
          <p:nvPr/>
        </p:nvSpPr>
        <p:spPr>
          <a:xfrm>
            <a:off x="424070" y="4522779"/>
            <a:ext cx="11343860" cy="2062103"/>
          </a:xfrm>
          <a:prstGeom prst="rect">
            <a:avLst/>
          </a:prstGeom>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b) </a:t>
            </a:r>
            <a:r>
              <a:rPr lang="en-US" sz="3200" b="1" dirty="0" err="1">
                <a:solidFill>
                  <a:srgbClr val="0000FF"/>
                </a:solidFill>
                <a:latin typeface="Times New Roman" panose="02020603050405020304" pitchFamily="18" charset="0"/>
                <a:cs typeface="Times New Roman" panose="02020603050405020304" pitchFamily="18" charset="0"/>
              </a:rPr>
              <a:t>Xưa</a:t>
            </a:r>
            <a:r>
              <a:rPr lang="en-US" sz="3200" b="1" dirty="0">
                <a:solidFill>
                  <a:srgbClr val="0000FF"/>
                </a:solidFill>
                <a:latin typeface="Times New Roman" panose="02020603050405020304" pitchFamily="18" charset="0"/>
                <a:cs typeface="Times New Roman" panose="02020603050405020304" pitchFamily="18" charset="0"/>
              </a:rPr>
              <a:t> nay, </a:t>
            </a:r>
            <a:r>
              <a:rPr lang="en-US" sz="3200" b="1" dirty="0" err="1">
                <a:solidFill>
                  <a:srgbClr val="0000FF"/>
                </a:solidFill>
                <a:latin typeface="Times New Roman" panose="02020603050405020304" pitchFamily="18" charset="0"/>
                <a:cs typeface="Times New Roman" panose="02020603050405020304" pitchFamily="18" charset="0"/>
              </a:rPr>
              <a:t>người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cậy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giỏi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chủ</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chẳng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kém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quyết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tâm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nhẫn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nại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ắt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thành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Rùa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Thỏ</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chứng</a:t>
            </a:r>
            <a:r>
              <a:rPr lang="en-US" sz="3200" b="1" dirty="0">
                <a:solidFill>
                  <a:srgbClr val="0000FF"/>
                </a:solidFill>
                <a:latin typeface="Times New Roman" panose="02020603050405020304" pitchFamily="18" charset="0"/>
                <a:cs typeface="Times New Roman" panose="02020603050405020304" pitchFamily="18" charset="0"/>
              </a:rPr>
              <a:t> minh </a:t>
            </a:r>
            <a:r>
              <a:rPr lang="en-US" sz="3200" b="1" dirty="0" err="1">
                <a:solidFill>
                  <a:srgbClr val="0000FF"/>
                </a:solidFill>
                <a:latin typeface="Times New Roman" panose="02020603050405020304" pitchFamily="18" charset="0"/>
                <a:cs typeface="Times New Roman" panose="02020603050405020304" pitchFamily="18" charset="0"/>
              </a:rPr>
              <a:t>điều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đó</a:t>
            </a:r>
            <a:r>
              <a:rPr lang="en-US" sz="3200" b="1" dirty="0">
                <a:solidFill>
                  <a:srgbClr val="0000FF"/>
                </a:solidFill>
                <a:latin typeface="Times New Roman" panose="02020603050405020304" pitchFamily="18" charset="0"/>
                <a:cs typeface="Times New Roman" panose="02020603050405020304"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1" y="1152921"/>
            <a:ext cx="3513859" cy="3513859"/>
          </a:xfrm>
          <a:prstGeom prst="rect">
            <a:avLst/>
          </a:prstGeom>
        </p:spPr>
      </p:pic>
      <p:sp>
        <p:nvSpPr>
          <p:cNvPr id="2" name="Rectangle 4">
            <a:extLst>
              <a:ext uri="{FF2B5EF4-FFF2-40B4-BE49-F238E27FC236}">
                <a16:creationId xmlns:a16="http://schemas.microsoft.com/office/drawing/2014/main" xmlns="" id="{D0C6E828-EEB5-1A6E-2A99-4D05334061D8}"/>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716854753"/>
      </p:ext>
    </p:extLst>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899" y="394223"/>
            <a:ext cx="7381461" cy="2751522"/>
          </a:xfrm>
          <a:prstGeom prst="rect">
            <a:avLst/>
          </a:prstGeom>
          <a:solidFill>
            <a:schemeClr val="accent4">
              <a:lumMod val="20000"/>
              <a:lumOff val="80000"/>
            </a:schemeClr>
          </a:solidFill>
        </p:spPr>
        <p:txBody>
          <a:bodyPr wrap="square">
            <a:spAutoFit/>
          </a:bodyPr>
          <a:lstStyle/>
          <a:p>
            <a:pPr algn="just">
              <a:lnSpc>
                <a:spcPct val="90000"/>
              </a:lnSpc>
            </a:pPr>
            <a:r>
              <a:rPr lang="en-US" sz="3200" b="1" dirty="0">
                <a:solidFill>
                  <a:srgbClr val="0000FF"/>
                </a:solidFill>
                <a:latin typeface="Times New Roman" panose="02020603050405020304" pitchFamily="18" charset="0"/>
                <a:cs typeface="Times New Roman" panose="02020603050405020304" pitchFamily="18" charset="0"/>
              </a:rPr>
              <a:t>c)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vừa</a:t>
            </a:r>
            <a:r>
              <a:rPr lang="en-US" sz="3200" b="1" dirty="0">
                <a:solidFill>
                  <a:srgbClr val="0000FF"/>
                </a:solidFill>
                <a:latin typeface="Times New Roman" panose="02020603050405020304" pitchFamily="18" charset="0"/>
                <a:cs typeface="Times New Roman" panose="02020603050405020304" pitchFamily="18" charset="0"/>
              </a:rPr>
              <a:t> qua, </a:t>
            </a:r>
            <a:r>
              <a:rPr lang="en-US" sz="3200" b="1" dirty="0" err="1">
                <a:solidFill>
                  <a:srgbClr val="0000FF"/>
                </a:solidFill>
                <a:latin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chủ</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quan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lười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biếng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quả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sút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kém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hẳn</a:t>
            </a:r>
            <a:r>
              <a:rPr lang="en-US" sz="3200" b="1" dirty="0">
                <a:solidFill>
                  <a:srgbClr val="0000FF"/>
                </a:solidFill>
                <a:latin typeface="Times New Roman" panose="02020603050405020304" pitchFamily="18" charset="0"/>
                <a:cs typeface="Times New Roman" panose="02020603050405020304" pitchFamily="18" charset="0"/>
              </a:rPr>
              <a:t> so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hồi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lớp</a:t>
            </a:r>
            <a:r>
              <a:rPr lang="en-US" sz="3200" b="1" dirty="0">
                <a:solidFill>
                  <a:srgbClr val="0000FF"/>
                </a:solidFill>
                <a:latin typeface="Times New Roman" panose="02020603050405020304" pitchFamily="18" charset="0"/>
                <a:cs typeface="Times New Roman" panose="02020603050405020304" pitchFamily="18" charset="0"/>
              </a:rPr>
              <a:t> Ba. </a:t>
            </a:r>
            <a:r>
              <a:rPr lang="en-US" sz="3200" b="1" dirty="0" err="1">
                <a:solidFill>
                  <a:srgbClr val="0000FF"/>
                </a:solidFill>
                <a:latin typeface="Times New Roman" panose="02020603050405020304" pitchFamily="18" charset="0"/>
                <a:cs typeface="Times New Roman" panose="02020603050405020304" pitchFamily="18" charset="0"/>
              </a:rPr>
              <a:t>Cô</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bèn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Rùa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Thỏ</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khuyên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bạn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chăm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chỉ</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sau</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3" name="Rectangle 2"/>
          <p:cNvSpPr/>
          <p:nvPr/>
        </p:nvSpPr>
        <p:spPr>
          <a:xfrm>
            <a:off x="221899" y="3507014"/>
            <a:ext cx="11748201" cy="3046988"/>
          </a:xfrm>
          <a:prstGeom prst="rect">
            <a:avLst/>
          </a:prstGeom>
        </p:spPr>
        <p:txBody>
          <a:bodyPr wrap="square">
            <a:spAutoFit/>
          </a:bodyPr>
          <a:lstStyle/>
          <a:p>
            <a:pPr algn="just"/>
            <a:r>
              <a:rPr lang="en-US" sz="3200" b="1" dirty="0">
                <a:solidFill>
                  <a:srgbClr val="0000FF"/>
                </a:solidFill>
                <a:latin typeface="Times New Roman" panose="02020603050405020304" pitchFamily="18" charset="0"/>
                <a:cs typeface="Times New Roman" panose="02020603050405020304" pitchFamily="18" charset="0"/>
              </a:rPr>
              <a:t>d)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thú</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bọn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chúng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bóng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chúng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đường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đua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hươu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nai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còn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kiêng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dè</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chưa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trâu</a:t>
            </a:r>
            <a:r>
              <a:rPr lang="en-US" sz="3200" b="1" dirty="0">
                <a:solidFill>
                  <a:srgbClr val="0000FF"/>
                </a:solidFill>
                <a:latin typeface="Times New Roman" panose="02020603050405020304" pitchFamily="18" charset="0"/>
                <a:cs typeface="Times New Roman" panose="02020603050405020304" pitchFamily="18" charset="0"/>
              </a:rPr>
              <a:t> hay </a:t>
            </a:r>
            <a:r>
              <a:rPr lang="en-US" sz="3200" b="1" dirty="0" err="1">
                <a:solidFill>
                  <a:srgbClr val="0000FF"/>
                </a:solidFill>
                <a:latin typeface="Times New Roman" panose="02020603050405020304" pitchFamily="18" charset="0"/>
                <a:cs typeface="Times New Roman" panose="02020603050405020304" pitchFamily="18" charset="0"/>
              </a:rPr>
              <a:t>chị</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lợn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lần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phải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ngậm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nuốt</a:t>
            </a:r>
            <a:r>
              <a:rPr lang="en-US" sz="3200" b="1" dirty="0">
                <a:solidFill>
                  <a:srgbClr val="0000FF"/>
                </a:solidFill>
                <a:latin typeface="Times New Roman" panose="02020603050405020304" pitchFamily="18" charset="0"/>
                <a:cs typeface="Times New Roman" panose="02020603050405020304" pitchFamily="18" charset="0"/>
              </a:rPr>
              <a:t> cay </a:t>
            </a:r>
            <a:r>
              <a:rPr lang="en-US" sz="3200" b="1" dirty="0" err="1">
                <a:solidFill>
                  <a:srgbClr val="0000FF"/>
                </a:solidFill>
                <a:latin typeface="Times New Roman" panose="02020603050405020304" pitchFamily="18" charset="0"/>
                <a:cs typeface="Times New Roman" panose="02020603050405020304" pitchFamily="18" charset="0"/>
              </a:rPr>
              <a:t>chịu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chàng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rùa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nổi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lù</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đù</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chậm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ấy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dạy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học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nhớ</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đuôi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này</a:t>
            </a:r>
            <a:r>
              <a:rPr lang="en-US" sz="3200" b="1" dirty="0">
                <a:solidFill>
                  <a:srgbClr val="0000FF"/>
                </a:solidFill>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6738" y="222747"/>
            <a:ext cx="4150489" cy="3206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xmlns="" id="{562D5621-32AF-B155-B117-5F19BF739C8D}"/>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166613955"/>
      </p:ext>
    </p:extLst>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53"/>
          <p:cNvGraphicFramePr>
            <a:graphicFrameLocks noGrp="1"/>
          </p:cNvGraphicFramePr>
          <p:nvPr>
            <p:extLst>
              <p:ext uri="{D42A27DB-BD31-4B8C-83A1-F6EECF244321}">
                <p14:modId xmlns:p14="http://schemas.microsoft.com/office/powerpoint/2010/main" val="1980834160"/>
              </p:ext>
            </p:extLst>
          </p:nvPr>
        </p:nvGraphicFramePr>
        <p:xfrm>
          <a:off x="291547" y="215338"/>
          <a:ext cx="11092070" cy="5059700"/>
        </p:xfrm>
        <a:graphic>
          <a:graphicData uri="http://schemas.openxmlformats.org/drawingml/2006/table">
            <a:tbl>
              <a:tblPr/>
              <a:tblGrid>
                <a:gridCol w="2798932">
                  <a:extLst>
                    <a:ext uri="{9D8B030D-6E8A-4147-A177-3AD203B41FA5}">
                      <a16:colId xmlns:a16="http://schemas.microsoft.com/office/drawing/2014/main" xmlns="" val="20000"/>
                    </a:ext>
                  </a:extLst>
                </a:gridCol>
                <a:gridCol w="8293138">
                  <a:extLst>
                    <a:ext uri="{9D8B030D-6E8A-4147-A177-3AD203B41FA5}">
                      <a16:colId xmlns:a16="http://schemas.microsoft.com/office/drawing/2014/main" xmlns="" val="20001"/>
                    </a:ext>
                  </a:extLst>
                </a:gridCol>
              </a:tblGrid>
              <a:tr h="17513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sz="4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a:t>
                      </a:r>
                      <a:endParaRPr kumimoji="0" lang="en-US" sz="4000" b="1" i="1"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Mở</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bài</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trực</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tiếp</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kể</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ngay</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vào</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sự</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việc</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mở</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đầu</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chuyện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rùa</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đang</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tập</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chạy</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trên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bờ</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sông</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0"/>
                  </a:ext>
                </a:extLst>
              </a:tr>
              <a:tr h="225082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Cách</a:t>
                      </a:r>
                      <a:r>
                        <a:rPr kumimoji="0" lang="en-US" sz="40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b,c,d</a:t>
                      </a:r>
                      <a:r>
                        <a:rPr kumimoji="0" lang="en-US" sz="4000" b="1" i="0"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rPr>
                        <a:t>:</a:t>
                      </a:r>
                      <a:endParaRPr kumimoji="0" lang="en-US" sz="4000" b="1" i="1" u="none" strike="noStrike" cap="none" normalizeH="0" baseline="0" dirty="0">
                        <a:ln>
                          <a:noFill/>
                        </a:ln>
                        <a:solidFill>
                          <a:srgbClr val="FF3300"/>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Mở</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bài</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gián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tiếp</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vì</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đã</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không</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kể</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ngay</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vào</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việc</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đầu</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tiên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của</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truyện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mà</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nêu</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ý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nghĩa</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hay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nói</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những</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chuyện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khác</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để</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dẫn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vào</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câu</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chuyện</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định</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 </a:t>
                      </a:r>
                      <a:r>
                        <a:rPr kumimoji="0" lang="en-US" sz="40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kể</a:t>
                      </a:r>
                      <a:r>
                        <a:rPr kumimoji="0" lang="en-US" sz="40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6">
                        <a:lumMod val="20000"/>
                        <a:lumOff val="80000"/>
                      </a:schemeClr>
                    </a:solidFill>
                  </a:tcPr>
                </a:tc>
                <a:extLst>
                  <a:ext uri="{0D108BD9-81ED-4DB2-BD59-A6C34878D82A}">
                    <a16:rowId xmlns:a16="http://schemas.microsoft.com/office/drawing/2014/main" xmlns="" val="10001"/>
                  </a:ext>
                </a:extLst>
              </a:tr>
            </a:tbl>
          </a:graphicData>
        </a:graphic>
      </p:graphicFrame>
      <p:pic>
        <p:nvPicPr>
          <p:cNvPr id="2" name="Picture 1">
            <a:extLst>
              <a:ext uri="{FF2B5EF4-FFF2-40B4-BE49-F238E27FC236}">
                <a16:creationId xmlns:a16="http://schemas.microsoft.com/office/drawing/2014/main" xmlns="" id="{1D74FBF1-1F88-483B-C23D-C9EC8E587A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368" y="5275038"/>
            <a:ext cx="2648328" cy="14855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4">
            <a:extLst>
              <a:ext uri="{FF2B5EF4-FFF2-40B4-BE49-F238E27FC236}">
                <a16:creationId xmlns:a16="http://schemas.microsoft.com/office/drawing/2014/main" xmlns="" id="{57F0E315-F1B9-13E5-C6E4-2E567F07D09C}"/>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677211158"/>
      </p:ext>
    </p:extLst>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1061" y="228124"/>
            <a:ext cx="11701669" cy="1446550"/>
          </a:xfrm>
          <a:prstGeom prst="rect">
            <a:avLst/>
          </a:prstGeom>
          <a:solidFill>
            <a:schemeClr val="accent6">
              <a:lumMod val="20000"/>
              <a:lumOff val="80000"/>
            </a:schemeClr>
          </a:solidFill>
        </p:spPr>
        <p:txBody>
          <a:bodyPr wrap="square" rtlCol="0">
            <a:spAutoFit/>
          </a:bodyPr>
          <a:lstStyle/>
          <a:p>
            <a:pPr algn="just"/>
            <a:r>
              <a:rPr lang="en-US" sz="4400" b="1" dirty="0">
                <a:solidFill>
                  <a:srgbClr val="0000FF"/>
                </a:solidFill>
                <a:latin typeface="Times New Roman" panose="02020603050405020304" pitchFamily="18" charset="0"/>
                <a:cs typeface="Times New Roman" panose="02020603050405020304" pitchFamily="18" charset="0"/>
              </a:rPr>
              <a:t>4. a) </a:t>
            </a:r>
            <a:r>
              <a:rPr lang="vi-VN" sz="4400" b="1" dirty="0">
                <a:solidFill>
                  <a:srgbClr val="0000FF"/>
                </a:solidFill>
                <a:latin typeface="Times New Roman" panose="02020603050405020304" pitchFamily="18" charset="0"/>
                <a:cs typeface="Times New Roman" panose="02020603050405020304" pitchFamily="18" charset="0"/>
              </a:rPr>
              <a:t> Viết đoạn văn mở bài theo cách gián tiếp cho bài văn kể chuyện </a:t>
            </a:r>
            <a:r>
              <a:rPr lang="en-US" sz="4400" b="1" dirty="0">
                <a:solidFill>
                  <a:srgbClr val="FF0000"/>
                </a:solidFill>
                <a:latin typeface="Times New Roman" panose="02020603050405020304" pitchFamily="18" charset="0"/>
                <a:cs typeface="Times New Roman" panose="02020603050405020304" pitchFamily="18" charset="0"/>
              </a:rPr>
              <a:t>“</a:t>
            </a:r>
            <a:r>
              <a:rPr lang="vi-VN" sz="4400" b="1" i="1" dirty="0">
                <a:solidFill>
                  <a:srgbClr val="FF0000"/>
                </a:solidFill>
                <a:latin typeface="Times New Roman" panose="02020603050405020304" pitchFamily="18" charset="0"/>
                <a:cs typeface="Times New Roman" panose="02020603050405020304" pitchFamily="18" charset="0"/>
              </a:rPr>
              <a:t>Bàn chân kì diệu</a:t>
            </a:r>
            <a:r>
              <a:rPr lang="en-US" sz="4400" b="1" i="1" dirty="0">
                <a:solidFill>
                  <a:srgbClr val="FF0000"/>
                </a:solidFill>
                <a:latin typeface="Times New Roman" panose="02020603050405020304" pitchFamily="18" charset="0"/>
                <a:cs typeface="Times New Roman" panose="02020603050405020304" pitchFamily="18" charset="0"/>
              </a:rPr>
              <a:t>”</a:t>
            </a:r>
            <a:r>
              <a:rPr lang="en-US" sz="4400" b="1" i="1" dirty="0">
                <a:solidFill>
                  <a:srgbClr val="0000FF"/>
                </a:solidFill>
                <a:latin typeface="Times New Roman" panose="02020603050405020304" pitchFamily="18" charset="0"/>
                <a:cs typeface="Times New Roman" panose="02020603050405020304" pitchFamily="18" charset="0"/>
              </a:rPr>
              <a:t>.</a:t>
            </a:r>
            <a:endParaRPr lang="vi-VN" sz="4400" i="1" dirty="0">
              <a:solidFill>
                <a:srgbClr val="0000FF"/>
              </a:solidFill>
              <a:latin typeface="Times New Roman" panose="02020603050405020304" pitchFamily="18" charset="0"/>
              <a:cs typeface="Times New Roman" panose="02020603050405020304" pitchFamily="18" charset="0"/>
            </a:endParaRPr>
          </a:p>
        </p:txBody>
      </p:sp>
      <p:sp>
        <p:nvSpPr>
          <p:cNvPr id="3" name="Rectangle 2"/>
          <p:cNvSpPr/>
          <p:nvPr/>
        </p:nvSpPr>
        <p:spPr>
          <a:xfrm>
            <a:off x="245165" y="2125247"/>
            <a:ext cx="11701669" cy="4154984"/>
          </a:xfrm>
          <a:prstGeom prst="rect">
            <a:avLst/>
          </a:prstGeom>
          <a:solidFill>
            <a:srgbClr val="FFFF00"/>
          </a:solidFill>
        </p:spPr>
        <p:txBody>
          <a:bodyPr wrap="square">
            <a:spAutoFit/>
          </a:bodyPr>
          <a:lstStyle/>
          <a:p>
            <a:pPr algn="just"/>
            <a:r>
              <a:rPr lang="en-US" sz="2800" dirty="0">
                <a:solidFill>
                  <a:srgbClr val="FF0000"/>
                </a:solidFill>
                <a:latin typeface="Times New Roman" panose="02020603050405020304" pitchFamily="18" charset="0"/>
                <a:cs typeface="Times New Roman" panose="02020603050405020304" pitchFamily="18" charset="0"/>
              </a:rPr>
              <a:t>        </a:t>
            </a:r>
            <a:r>
              <a:rPr lang="vi-VN" sz="4400" b="1" dirty="0">
                <a:solidFill>
                  <a:srgbClr val="0000FF"/>
                </a:solidFill>
                <a:latin typeface="Times New Roman" panose="02020603050405020304" pitchFamily="18" charset="0"/>
                <a:cs typeface="Times New Roman" panose="02020603050405020304" pitchFamily="18" charset="0"/>
              </a:rPr>
              <a:t>Nguyễn Ngọc Ký là tấm gương sáng về ý chí vượt khó. Ngày Bác Hồ còn sống, đã hai lần Bác gửi tặng huy hiệu của Người cho cậu học trò dũng cảm giàu nghị lực ấy. Vậy </a:t>
            </a:r>
            <a:r>
              <a:rPr lang="en-US" sz="4400" b="1" dirty="0" err="1">
                <a:solidFill>
                  <a:srgbClr val="0000FF"/>
                </a:solidFill>
                <a:latin typeface="Times New Roman" panose="02020603050405020304" pitchFamily="18" charset="0"/>
                <a:cs typeface="Times New Roman" panose="02020603050405020304" pitchFamily="18" charset="0"/>
              </a:rPr>
              <a:t>anh</a:t>
            </a:r>
            <a:r>
              <a:rPr lang="en-US" sz="4400" b="1" dirty="0">
                <a:solidFill>
                  <a:srgbClr val="0000FF"/>
                </a:solidFill>
                <a:latin typeface="Times New Roman" panose="02020603050405020304" pitchFamily="18" charset="0"/>
                <a:cs typeface="Times New Roman" panose="02020603050405020304" pitchFamily="18" charset="0"/>
              </a:rPr>
              <a:t> </a:t>
            </a:r>
            <a:r>
              <a:rPr lang="vi-VN" sz="4400" b="1" dirty="0">
                <a:solidFill>
                  <a:srgbClr val="0000FF"/>
                </a:solidFill>
                <a:latin typeface="Times New Roman" panose="02020603050405020304" pitchFamily="18" charset="0"/>
                <a:cs typeface="Times New Roman" panose="02020603050405020304" pitchFamily="18" charset="0"/>
              </a:rPr>
              <a:t>Ký đã </a:t>
            </a:r>
            <a:r>
              <a:rPr lang="en-US" sz="4400" b="1" dirty="0" err="1">
                <a:solidFill>
                  <a:srgbClr val="0000FF"/>
                </a:solidFill>
                <a:latin typeface="Times New Roman" panose="02020603050405020304" pitchFamily="18" charset="0"/>
                <a:cs typeface="Times New Roman" panose="02020603050405020304" pitchFamily="18" charset="0"/>
              </a:rPr>
              <a:t>có</a:t>
            </a:r>
            <a:r>
              <a:rPr lang="en-US" sz="4400" b="1" dirty="0">
                <a:solidFill>
                  <a:srgbClr val="0000FF"/>
                </a:solidFill>
                <a:latin typeface="Times New Roman" panose="02020603050405020304" pitchFamily="18" charset="0"/>
                <a:cs typeface="Times New Roman" panose="02020603050405020304" pitchFamily="18" charset="0"/>
              </a:rPr>
              <a:t> </a:t>
            </a:r>
            <a:r>
              <a:rPr lang="vi-VN" sz="4400" b="1" dirty="0">
                <a:solidFill>
                  <a:srgbClr val="0000FF"/>
                </a:solidFill>
                <a:latin typeface="Times New Roman" panose="02020603050405020304" pitchFamily="18" charset="0"/>
                <a:cs typeface="Times New Roman" panose="02020603050405020304" pitchFamily="18" charset="0"/>
              </a:rPr>
              <a:t>nghị lực như thế nào? Mời các bạn cùng đến với câu chuyện</a:t>
            </a:r>
            <a:r>
              <a:rPr lang="en-US" sz="4400" b="1" dirty="0">
                <a:solidFill>
                  <a:srgbClr val="0000FF"/>
                </a:solidFill>
                <a:latin typeface="Times New Roman" panose="02020603050405020304" pitchFamily="18" charset="0"/>
                <a:cs typeface="Times New Roman" panose="02020603050405020304" pitchFamily="18" charset="0"/>
              </a:rPr>
              <a:t> “</a:t>
            </a:r>
            <a:r>
              <a:rPr lang="vi-VN" sz="4400" b="1" dirty="0">
                <a:solidFill>
                  <a:srgbClr val="FF0000"/>
                </a:solidFill>
                <a:latin typeface="Times New Roman" panose="02020603050405020304" pitchFamily="18" charset="0"/>
                <a:cs typeface="Times New Roman" panose="02020603050405020304" pitchFamily="18" charset="0"/>
              </a:rPr>
              <a:t>Bàn chân kì diệu</a:t>
            </a:r>
            <a:r>
              <a:rPr lang="en-US" sz="4400" b="1" dirty="0">
                <a:solidFill>
                  <a:srgbClr val="0000FF"/>
                </a:solidFill>
                <a:latin typeface="Times New Roman" panose="02020603050405020304" pitchFamily="18" charset="0"/>
                <a:cs typeface="Times New Roman" panose="02020603050405020304" pitchFamily="18" charset="0"/>
              </a:rPr>
              <a:t>”</a:t>
            </a:r>
            <a:r>
              <a:rPr lang="vi-VN" sz="4400" b="1" dirty="0">
                <a:solidFill>
                  <a:srgbClr val="0000FF"/>
                </a:solidFill>
                <a:latin typeface="Times New Roman" panose="02020603050405020304" pitchFamily="18" charset="0"/>
                <a:cs typeface="Times New Roman" panose="02020603050405020304" pitchFamily="18" charset="0"/>
              </a:rPr>
              <a:t>.</a:t>
            </a:r>
          </a:p>
        </p:txBody>
      </p:sp>
      <p:sp>
        <p:nvSpPr>
          <p:cNvPr id="4" name="Rectangle 4">
            <a:extLst>
              <a:ext uri="{FF2B5EF4-FFF2-40B4-BE49-F238E27FC236}">
                <a16:creationId xmlns:a16="http://schemas.microsoft.com/office/drawing/2014/main" xmlns="" id="{31AE22ED-4E62-3771-3EF9-0F4D97125DFD}"/>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27255784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Up Ribbon 3">
            <a:extLst>
              <a:ext uri="{FF2B5EF4-FFF2-40B4-BE49-F238E27FC236}">
                <a16:creationId xmlns:a16="http://schemas.microsoft.com/office/drawing/2014/main" xmlns="" id="{D4D5DA3C-F0CD-9F17-3B88-5E6CEED93C5B}"/>
              </a:ext>
            </a:extLst>
          </p:cNvPr>
          <p:cNvSpPr/>
          <p:nvPr/>
        </p:nvSpPr>
        <p:spPr>
          <a:xfrm>
            <a:off x="2252869" y="629479"/>
            <a:ext cx="7129669" cy="997638"/>
          </a:xfrm>
          <a:prstGeom prst="ribbon2">
            <a:avLst>
              <a:gd name="adj1" fmla="val 16667"/>
              <a:gd name="adj2" fmla="val 65634"/>
            </a:avLst>
          </a:prstGeom>
          <a:solidFill>
            <a:srgbClr val="00B050"/>
          </a:solidFill>
          <a:ln w="57150" cap="flat" cmpd="sng" algn="ctr">
            <a:solidFill>
              <a:srgbClr val="FF0000"/>
            </a:solidFill>
            <a:prstDash val="solid"/>
          </a:ln>
          <a:effectLst/>
        </p:spPr>
        <p:txBody>
          <a:bodyPr anchor="ct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7000"/>
              </a:lnSpc>
              <a:spcBef>
                <a:spcPct val="0"/>
              </a:spcBef>
              <a:spcAft>
                <a:spcPts val="600"/>
              </a:spcAft>
              <a:buClrTx/>
              <a:buSzTx/>
              <a:buFontTx/>
              <a:buNone/>
              <a:tabLst/>
              <a:defRPr/>
            </a:pPr>
            <a:r>
              <a:rPr kumimoji="0" lang="en-US" altLang="en-US" sz="5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GHI NHỚ</a:t>
            </a:r>
          </a:p>
        </p:txBody>
      </p:sp>
      <p:sp>
        <p:nvSpPr>
          <p:cNvPr id="3" name="Horizontal Scroll 1">
            <a:extLst>
              <a:ext uri="{FF2B5EF4-FFF2-40B4-BE49-F238E27FC236}">
                <a16:creationId xmlns:a16="http://schemas.microsoft.com/office/drawing/2014/main" xmlns="" id="{E739EFDF-9D5E-8877-91C7-E269783C5591}"/>
              </a:ext>
            </a:extLst>
          </p:cNvPr>
          <p:cNvSpPr/>
          <p:nvPr/>
        </p:nvSpPr>
        <p:spPr>
          <a:xfrm>
            <a:off x="397565" y="1096617"/>
            <a:ext cx="11582400" cy="5131904"/>
          </a:xfrm>
          <a:prstGeom prst="horizontalScroll">
            <a:avLst>
              <a:gd name="adj" fmla="val 12423"/>
            </a:avLst>
          </a:prstGeom>
          <a:solidFill>
            <a:srgbClr val="FFFF00"/>
          </a:solidFill>
          <a:ln w="55000" cap="flat" cmpd="thickThin" algn="ctr">
            <a:solidFill>
              <a:srgbClr val="00B050"/>
            </a:solidFill>
            <a:prstDash val="solid"/>
          </a:ln>
          <a:effectLst/>
        </p:spPr>
        <p:txBody>
          <a:bodyPr anchor="ctr"/>
          <a:lstStyle/>
          <a:p>
            <a:pPr algn="just"/>
            <a:r>
              <a:rPr kumimoji="0" lang="en-US" altLang="en-US" sz="6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Có</a:t>
            </a:r>
            <a:r>
              <a:rPr lang="en-US" sz="4400" b="1" dirty="0">
                <a:solidFill>
                  <a:srgbClr val="0000FF"/>
                </a:solidFill>
                <a:latin typeface="Times New Roman" panose="02020603050405020304" pitchFamily="18" charset="0"/>
                <a:cs typeface="Times New Roman" panose="02020603050405020304" pitchFamily="18" charset="0"/>
              </a:rPr>
              <a:t> 2 </a:t>
            </a:r>
            <a:r>
              <a:rPr lang="en-US" sz="4400" b="1" dirty="0" err="1">
                <a:solidFill>
                  <a:srgbClr val="0000FF"/>
                </a:solidFill>
                <a:latin typeface="Times New Roman" panose="02020603050405020304" pitchFamily="18" charset="0"/>
                <a:cs typeface="Times New Roman" panose="02020603050405020304" pitchFamily="18" charset="0"/>
              </a:rPr>
              <a:t>cách</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mở</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bài</a:t>
            </a:r>
            <a:r>
              <a:rPr lang="en-US" sz="4400" b="1" dirty="0">
                <a:solidFill>
                  <a:srgbClr val="0000FF"/>
                </a:solidFill>
                <a:latin typeface="Times New Roman" panose="02020603050405020304" pitchFamily="18" charset="0"/>
                <a:cs typeface="Times New Roman" panose="02020603050405020304" pitchFamily="18" charset="0"/>
              </a:rPr>
              <a:t>:</a:t>
            </a:r>
          </a:p>
          <a:p>
            <a:pPr algn="just"/>
            <a:r>
              <a:rPr lang="en-US" sz="4400" b="1" dirty="0">
                <a:solidFill>
                  <a:srgbClr val="0000FF"/>
                </a:solidFill>
                <a:latin typeface="Times New Roman" panose="02020603050405020304" pitchFamily="18" charset="0"/>
                <a:cs typeface="Times New Roman" panose="02020603050405020304" pitchFamily="18" charset="0"/>
              </a:rPr>
              <a:t>1. </a:t>
            </a:r>
            <a:r>
              <a:rPr lang="en-US" sz="4400" b="1" dirty="0" err="1">
                <a:solidFill>
                  <a:srgbClr val="0000FF"/>
                </a:solidFill>
                <a:latin typeface="Times New Roman" panose="02020603050405020304" pitchFamily="18" charset="0"/>
                <a:cs typeface="Times New Roman" panose="02020603050405020304" pitchFamily="18" charset="0"/>
              </a:rPr>
              <a:t>Mở</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trực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tiếp</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kể</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ngay</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sự</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việc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mở</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đầu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câu</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chuyện</a:t>
            </a:r>
            <a:r>
              <a:rPr lang="en-US" sz="4400" b="1" dirty="0">
                <a:solidFill>
                  <a:srgbClr val="0000FF"/>
                </a:solidFill>
                <a:latin typeface="Times New Roman" panose="02020603050405020304" pitchFamily="18" charset="0"/>
                <a:cs typeface="Times New Roman" panose="02020603050405020304" pitchFamily="18" charset="0"/>
              </a:rPr>
              <a:t>.</a:t>
            </a:r>
          </a:p>
          <a:p>
            <a:pPr algn="just"/>
            <a:r>
              <a:rPr lang="en-US" sz="4400" b="1" dirty="0">
                <a:solidFill>
                  <a:srgbClr val="0000FF"/>
                </a:solidFill>
                <a:latin typeface="Times New Roman" panose="02020603050405020304" pitchFamily="18" charset="0"/>
                <a:cs typeface="Times New Roman" panose="02020603050405020304" pitchFamily="18" charset="0"/>
              </a:rPr>
              <a:t>2. </a:t>
            </a:r>
            <a:r>
              <a:rPr lang="en-US" sz="4400" b="1" dirty="0" err="1">
                <a:solidFill>
                  <a:srgbClr val="0000FF"/>
                </a:solidFill>
                <a:latin typeface="Times New Roman" panose="02020603050405020304" pitchFamily="18" charset="0"/>
                <a:cs typeface="Times New Roman" panose="02020603050405020304" pitchFamily="18" charset="0"/>
              </a:rPr>
              <a:t>Mở</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bài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gián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tiếp</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nói</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chuyện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khác</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để</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dẫn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vào</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chuyện</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định</a:t>
            </a:r>
            <a:r>
              <a:rPr lang="en-US" sz="4400" b="1" dirty="0">
                <a:solidFill>
                  <a:srgbClr val="0000FF"/>
                </a:solidFill>
                <a:latin typeface="Times New Roman" panose="02020603050405020304" pitchFamily="18" charset="0"/>
                <a:cs typeface="Times New Roman" panose="02020603050405020304" pitchFamily="18" charset="0"/>
              </a:rPr>
              <a:t> </a:t>
            </a:r>
            <a:r>
              <a:rPr lang="en-US" sz="4400" b="1" dirty="0" err="1">
                <a:solidFill>
                  <a:srgbClr val="0000FF"/>
                </a:solidFill>
                <a:latin typeface="Times New Roman" panose="02020603050405020304" pitchFamily="18" charset="0"/>
                <a:cs typeface="Times New Roman" panose="02020603050405020304" pitchFamily="18" charset="0"/>
              </a:rPr>
              <a:t>kể</a:t>
            </a:r>
            <a:r>
              <a:rPr lang="en-US" sz="4400" b="1" dirty="0">
                <a:solidFill>
                  <a:srgbClr val="0000FF"/>
                </a:solidFill>
                <a:latin typeface="Times New Roman" panose="02020603050405020304" pitchFamily="18" charset="0"/>
                <a:cs typeface="Times New Roman" panose="02020603050405020304" pitchFamily="18" charset="0"/>
              </a:rPr>
              <a:t>.</a:t>
            </a:r>
          </a:p>
        </p:txBody>
      </p:sp>
      <p:sp>
        <p:nvSpPr>
          <p:cNvPr id="5" name="Rectangle 7">
            <a:extLst>
              <a:ext uri="{FF2B5EF4-FFF2-40B4-BE49-F238E27FC236}">
                <a16:creationId xmlns:a16="http://schemas.microsoft.com/office/drawing/2014/main" xmlns="" id="{EBA85CBF-7D1C-45F3-9CA6-3C9E768B162D}"/>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6858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35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val="4067589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hia sẻ file Corel 12 Phông nền Mầm Non #5 - Quảng Cáo Yên Bá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1" name="TextBox 2"/>
          <p:cNvSpPr txBox="1">
            <a:spLocks noChangeArrowheads="1"/>
          </p:cNvSpPr>
          <p:nvPr/>
        </p:nvSpPr>
        <p:spPr bwMode="auto">
          <a:xfrm>
            <a:off x="2518116" y="450439"/>
            <a:ext cx="911586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itchFamily="34" charset="0"/>
              </a:defRPr>
            </a:lvl1pPr>
            <a:lvl2pPr marL="742950" indent="-285750" eaLnBrk="0" hangingPunct="0">
              <a:defRPr sz="2000">
                <a:solidFill>
                  <a:schemeClr val="tx1"/>
                </a:solidFill>
                <a:latin typeface="Arial" pitchFamily="34" charset="0"/>
              </a:defRPr>
            </a:lvl2pPr>
            <a:lvl3pPr marL="1143000" indent="-228600" eaLnBrk="0" hangingPunct="0">
              <a:defRPr sz="2000">
                <a:solidFill>
                  <a:schemeClr val="tx1"/>
                </a:solidFill>
                <a:latin typeface="Arial" pitchFamily="34" charset="0"/>
              </a:defRPr>
            </a:lvl3pPr>
            <a:lvl4pPr marL="1600200" indent="-228600" eaLnBrk="0" hangingPunct="0">
              <a:defRPr sz="2000">
                <a:solidFill>
                  <a:schemeClr val="tx1"/>
                </a:solidFill>
                <a:latin typeface="Arial" pitchFamily="34" charset="0"/>
              </a:defRPr>
            </a:lvl4pPr>
            <a:lvl5pPr marL="2057400" indent="-228600" eaLnBrk="0" hangingPunct="0">
              <a:defRPr sz="2000">
                <a:solidFill>
                  <a:schemeClr val="tx1"/>
                </a:solidFill>
                <a:latin typeface="Arial" pitchFamily="34" charset="0"/>
              </a:defRPr>
            </a:lvl5pPr>
            <a:lvl6pPr marL="2514600" indent="-228600" eaLnBrk="0" fontAlgn="base" hangingPunct="0">
              <a:spcBef>
                <a:spcPct val="0"/>
              </a:spcBef>
              <a:spcAft>
                <a:spcPct val="0"/>
              </a:spcAft>
              <a:defRPr sz="2000">
                <a:solidFill>
                  <a:schemeClr val="tx1"/>
                </a:solidFill>
                <a:latin typeface="Arial" pitchFamily="34" charset="0"/>
              </a:defRPr>
            </a:lvl6pPr>
            <a:lvl7pPr marL="2971800" indent="-228600" eaLnBrk="0" fontAlgn="base" hangingPunct="0">
              <a:spcBef>
                <a:spcPct val="0"/>
              </a:spcBef>
              <a:spcAft>
                <a:spcPct val="0"/>
              </a:spcAft>
              <a:defRPr sz="2000">
                <a:solidFill>
                  <a:schemeClr val="tx1"/>
                </a:solidFill>
                <a:latin typeface="Arial" pitchFamily="34" charset="0"/>
              </a:defRPr>
            </a:lvl7pPr>
            <a:lvl8pPr marL="3429000" indent="-228600" eaLnBrk="0" fontAlgn="base" hangingPunct="0">
              <a:spcBef>
                <a:spcPct val="0"/>
              </a:spcBef>
              <a:spcAft>
                <a:spcPct val="0"/>
              </a:spcAft>
              <a:defRPr sz="2000">
                <a:solidFill>
                  <a:schemeClr val="tx1"/>
                </a:solidFill>
                <a:latin typeface="Arial" pitchFamily="34" charset="0"/>
              </a:defRPr>
            </a:lvl8pPr>
            <a:lvl9pPr marL="3886200" indent="-228600" eaLnBrk="0" fontAlgn="base" hangingPunct="0">
              <a:spcBef>
                <a:spcPct val="0"/>
              </a:spcBef>
              <a:spcAft>
                <a:spcPct val="0"/>
              </a:spcAft>
              <a:defRPr sz="20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CHÚC CÁC 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FF0000"/>
                </a:solidFill>
                <a:effectLst/>
                <a:uLnTx/>
                <a:uFillTx/>
                <a:latin typeface="Aaril"/>
                <a:ea typeface="+mn-ea"/>
                <a:cs typeface="Arial" pitchFamily="34" charset="0"/>
              </a:rPr>
              <a:t>CHĂM NGOAN, HỌC TỐT!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CHÀO TẠM BIỆT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FF"/>
                </a:solidFill>
                <a:effectLst/>
                <a:uLnTx/>
                <a:uFillTx/>
                <a:latin typeface="Aaril"/>
                <a:ea typeface="+mn-ea"/>
                <a:cs typeface="Arial" pitchFamily="34" charset="0"/>
              </a:rPr>
              <a:t>CÁC EM!</a:t>
            </a:r>
          </a:p>
        </p:txBody>
      </p:sp>
      <p:sp>
        <p:nvSpPr>
          <p:cNvPr id="5" name="Rectangle 36"/>
          <p:cNvSpPr>
            <a:spLocks noChangeArrowheads="1"/>
          </p:cNvSpPr>
          <p:nvPr/>
        </p:nvSpPr>
        <p:spPr bwMode="auto">
          <a:xfrm>
            <a:off x="0" y="0"/>
            <a:ext cx="12191998"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2">
            <a:extLst>
              <a:ext uri="{FF2B5EF4-FFF2-40B4-BE49-F238E27FC236}">
                <a16:creationId xmlns:a16="http://schemas.microsoft.com/office/drawing/2014/main" xmlns="" id="{3F1E7493-F1D6-44DD-88E0-16DA622778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644" y="3824754"/>
            <a:ext cx="1981200" cy="9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11" descr="Dove-02-june">
            <a:extLst>
              <a:ext uri="{FF2B5EF4-FFF2-40B4-BE49-F238E27FC236}">
                <a16:creationId xmlns:a16="http://schemas.microsoft.com/office/drawing/2014/main" xmlns="" id="{26A129AF-CDB8-46C7-B883-DAD5CA3EFEC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27256" y="283571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Dove-02-june">
            <a:extLst>
              <a:ext uri="{FF2B5EF4-FFF2-40B4-BE49-F238E27FC236}">
                <a16:creationId xmlns:a16="http://schemas.microsoft.com/office/drawing/2014/main" xmlns="" id="{185DCD96-718C-4B3F-A507-586A3348A36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398390" y="2668562"/>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descr="Dove-02-june">
            <a:extLst>
              <a:ext uri="{FF2B5EF4-FFF2-40B4-BE49-F238E27FC236}">
                <a16:creationId xmlns:a16="http://schemas.microsoft.com/office/drawing/2014/main" xmlns="" id="{F497FC5D-0886-4500-81EE-D15AD1A73D0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808922" y="3163083"/>
            <a:ext cx="1676400" cy="98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xmlns="" id="{0C0AB2F4-50F5-48C3-8B20-83BDF5FA5C55}"/>
              </a:ext>
            </a:extLst>
          </p:cNvPr>
          <p:cNvPicPr>
            <a:picLocks noChangeAspect="1"/>
          </p:cNvPicPr>
          <p:nvPr/>
        </p:nvPicPr>
        <p:blipFill>
          <a:blip r:embed="rId5"/>
          <a:stretch>
            <a:fillRect/>
          </a:stretch>
        </p:blipFill>
        <p:spPr>
          <a:xfrm>
            <a:off x="439935" y="1743834"/>
            <a:ext cx="2078180" cy="1586399"/>
          </a:xfrm>
          <a:prstGeom prst="rect">
            <a:avLst/>
          </a:prstGeom>
        </p:spPr>
      </p:pic>
    </p:spTree>
    <p:extLst>
      <p:ext uri="{BB962C8B-B14F-4D97-AF65-F5344CB8AC3E}">
        <p14:creationId xmlns:p14="http://schemas.microsoft.com/office/powerpoint/2010/main" val="3983999480"/>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oogle Shape;299;p8" descr="E:\QUYNH\anh tai ve poiwer oint\5e43c1f10bb5d163599e9eba_tải hình ảnh hoa đồng tiền.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46625" b="36234"/>
          <a:stretch>
            <a:fillRect/>
          </a:stretch>
        </p:blipFill>
        <p:spPr bwMode="auto">
          <a:xfrm>
            <a:off x="102395" y="151856"/>
            <a:ext cx="20637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6923" y="228056"/>
            <a:ext cx="1747838"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6" name="Google Shape;301;p8"/>
          <p:cNvCxnSpPr>
            <a:cxnSpLocks noChangeShapeType="1"/>
          </p:cNvCxnSpPr>
          <p:nvPr/>
        </p:nvCxnSpPr>
        <p:spPr bwMode="auto">
          <a:xfrm>
            <a:off x="6478588" y="432934"/>
            <a:ext cx="3902075"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8197" name="Google Shape;302;p8"/>
          <p:cNvCxnSpPr>
            <a:cxnSpLocks noChangeShapeType="1"/>
          </p:cNvCxnSpPr>
          <p:nvPr/>
        </p:nvCxnSpPr>
        <p:spPr bwMode="auto">
          <a:xfrm>
            <a:off x="11752263" y="651898"/>
            <a:ext cx="0" cy="1901825"/>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8198" name="Google Shape;303;p8"/>
          <p:cNvCxnSpPr>
            <a:cxnSpLocks noChangeShapeType="1"/>
          </p:cNvCxnSpPr>
          <p:nvPr/>
        </p:nvCxnSpPr>
        <p:spPr bwMode="auto">
          <a:xfrm flipV="1">
            <a:off x="1951833" y="6520137"/>
            <a:ext cx="8515350" cy="58737"/>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8199" name="Google Shape;304;p8"/>
          <p:cNvCxnSpPr>
            <a:cxnSpLocks noChangeShapeType="1"/>
          </p:cNvCxnSpPr>
          <p:nvPr/>
        </p:nvCxnSpPr>
        <p:spPr bwMode="auto">
          <a:xfrm>
            <a:off x="420688" y="2625727"/>
            <a:ext cx="0" cy="314325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a:extLst>
              <a:ext uri="{FF2B5EF4-FFF2-40B4-BE49-F238E27FC236}">
                <a16:creationId xmlns:a16="http://schemas.microsoft.com/office/drawing/2014/main" xmlns="" id="{3D683B5D-6453-4F07-815A-0883984126CB}"/>
              </a:ext>
            </a:extLst>
          </p:cNvPr>
          <p:cNvSpPr txBox="1">
            <a:spLocks noChangeArrowheads="1"/>
          </p:cNvSpPr>
          <p:nvPr/>
        </p:nvSpPr>
        <p:spPr bwMode="auto">
          <a:xfrm>
            <a:off x="1025724" y="2648765"/>
            <a:ext cx="10357887" cy="2585323"/>
          </a:xfrm>
          <a:prstGeom prst="rect">
            <a:avLst/>
          </a:prstGeom>
          <a:solidFill>
            <a:schemeClr val="accent6">
              <a:lumMod val="20000"/>
              <a:lumOff val="80000"/>
            </a:schemeClr>
          </a:solidFill>
          <a:ln w="57150">
            <a:solidFill>
              <a:srgbClr val="00B050"/>
            </a:solidFill>
          </a:ln>
        </p:spPr>
        <p:txBody>
          <a:bodyPr wrap="square">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algn="just" eaLnBrk="1" hangingPunct="1">
              <a:spcBef>
                <a:spcPct val="0"/>
              </a:spcBef>
              <a:buNone/>
            </a:pPr>
            <a:r>
              <a:rPr lang="en-US" altLang="vi-VN" sz="4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Viết</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được</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mở</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bài</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trong</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bài</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văn</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kể</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chuyện</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theo</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cách</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trực</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tiếp</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và</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gián</a:t>
            </a:r>
            <a:r>
              <a:rPr lang="en-US" altLang="vi-VN" sz="5400" b="1" dirty="0">
                <a:solidFill>
                  <a:srgbClr val="0000FF"/>
                </a:solidFill>
                <a:latin typeface="Times New Roman" panose="02020603050405020304" pitchFamily="18" charset="0"/>
                <a:cs typeface="Times New Roman" panose="02020603050405020304" pitchFamily="18" charset="0"/>
              </a:rPr>
              <a:t> </a:t>
            </a:r>
            <a:r>
              <a:rPr lang="en-US" altLang="vi-VN" sz="5400" b="1" dirty="0" err="1">
                <a:solidFill>
                  <a:srgbClr val="0000FF"/>
                </a:solidFill>
                <a:latin typeface="Times New Roman" panose="02020603050405020304" pitchFamily="18" charset="0"/>
                <a:cs typeface="Times New Roman" panose="02020603050405020304" pitchFamily="18" charset="0"/>
              </a:rPr>
              <a:t>tiếp</a:t>
            </a:r>
            <a:r>
              <a:rPr lang="en-US" altLang="vi-VN" sz="5400" b="1" dirty="0">
                <a:solidFill>
                  <a:srgbClr val="0000FF"/>
                </a:solidFill>
                <a:latin typeface="Times New Roman" panose="02020603050405020304" pitchFamily="18" charset="0"/>
                <a:cs typeface="Times New Roman" panose="02020603050405020304" pitchFamily="18" charset="0"/>
              </a:rPr>
              <a:t>.</a:t>
            </a:r>
          </a:p>
        </p:txBody>
      </p:sp>
      <p:sp>
        <p:nvSpPr>
          <p:cNvPr id="3" name="TextBox 2"/>
          <p:cNvSpPr txBox="1">
            <a:spLocks noChangeArrowheads="1"/>
          </p:cNvSpPr>
          <p:nvPr/>
        </p:nvSpPr>
        <p:spPr bwMode="auto">
          <a:xfrm>
            <a:off x="4713410" y="1443834"/>
            <a:ext cx="4173537" cy="1015663"/>
          </a:xfrm>
          <a:prstGeom prst="rect">
            <a:avLst/>
          </a:prstGeom>
          <a:solidFill>
            <a:schemeClr val="accent6">
              <a:lumMod val="20000"/>
              <a:lumOff val="80000"/>
            </a:schemeClr>
          </a:solidFill>
          <a:ln w="28575">
            <a:solidFill>
              <a:srgbClr val="0000FF"/>
            </a:solid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vi-VN" sz="6000" b="1" dirty="0">
                <a:solidFill>
                  <a:srgbClr val="FF0000"/>
                </a:solidFill>
                <a:latin typeface="Times New Roman" panose="02020603050405020304" pitchFamily="18" charset="0"/>
                <a:cs typeface="Times New Roman" panose="02020603050405020304" pitchFamily="18" charset="0"/>
              </a:rPr>
              <a:t>MỤC TIÊU</a:t>
            </a:r>
          </a:p>
        </p:txBody>
      </p:sp>
      <p:cxnSp>
        <p:nvCxnSpPr>
          <p:cNvPr id="8202" name="Google Shape;302;p8"/>
          <p:cNvCxnSpPr>
            <a:cxnSpLocks noChangeShapeType="1"/>
          </p:cNvCxnSpPr>
          <p:nvPr/>
        </p:nvCxnSpPr>
        <p:spPr bwMode="auto">
          <a:xfrm>
            <a:off x="11752263" y="2846388"/>
            <a:ext cx="0" cy="278765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4" name="Rectangle 4">
            <a:extLst>
              <a:ext uri="{FF2B5EF4-FFF2-40B4-BE49-F238E27FC236}">
                <a16:creationId xmlns:a16="http://schemas.microsoft.com/office/drawing/2014/main" xmlns="" id="{BB688CD8-173A-1CBF-87AF-0573347FF5A5}"/>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04669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img.loigiaihay.com/picture/2019/0926/rua-va-th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939" y="594657"/>
            <a:ext cx="11199564" cy="609352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334938" y="71437"/>
            <a:ext cx="3865161" cy="523220"/>
          </a:xfrm>
          <a:prstGeom prst="rect">
            <a:avLst/>
          </a:prstGeom>
          <a:solidFill>
            <a:schemeClr val="accent6">
              <a:lumMod val="20000"/>
              <a:lumOff val="80000"/>
            </a:schemeClr>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dirty="0">
                <a:solidFill>
                  <a:srgbClr val="FF0000"/>
                </a:solidFill>
                <a:latin typeface="Times New Roman" panose="02020603050405020304" pitchFamily="18" charset="0"/>
                <a:cs typeface="Times New Roman" panose="02020603050405020304" pitchFamily="18" charset="0"/>
              </a:rPr>
              <a:t>B. </a:t>
            </a:r>
            <a:r>
              <a:rPr lang="en-US" altLang="en-US" sz="2800" b="1" dirty="0" err="1">
                <a:solidFill>
                  <a:srgbClr val="FF0000"/>
                </a:solidFill>
                <a:latin typeface="Times New Roman" panose="02020603050405020304" pitchFamily="18" charset="0"/>
                <a:cs typeface="Times New Roman" panose="02020603050405020304" pitchFamily="18" charset="0"/>
              </a:rPr>
              <a:t>Hoạt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động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thực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hành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4">
            <a:extLst>
              <a:ext uri="{FF2B5EF4-FFF2-40B4-BE49-F238E27FC236}">
                <a16:creationId xmlns:a16="http://schemas.microsoft.com/office/drawing/2014/main" xmlns="" id="{DB196B86-E23B-D0A4-9A35-F3E4AC5C8944}"/>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86518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circle(in)">
                                      <p:cBhvr>
                                        <p:cTn id="7" dur="20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34938" y="1080409"/>
            <a:ext cx="11364688" cy="5539978"/>
          </a:xfrm>
          <a:prstGeom prst="rect">
            <a:avLst/>
          </a:prstGeom>
          <a:solidFill>
            <a:schemeClr val="accent6">
              <a:lumMod val="20000"/>
              <a:lumOff val="80000"/>
            </a:schemeClr>
          </a:solidFill>
          <a:ln>
            <a:noFill/>
          </a:ln>
          <a:effec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1. </a:t>
            </a:r>
            <a:r>
              <a:rPr kumimoji="0" lang="en-US" alt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Đọc</a:t>
            </a:r>
            <a:r>
              <a:rPr kumimoji="0" lang="en-US" alt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câu</a:t>
            </a:r>
            <a:r>
              <a:rPr kumimoji="0" lang="en-US" alt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chuyện</a:t>
            </a:r>
            <a:r>
              <a:rPr kumimoji="0" lang="en-US" alt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00B050"/>
                </a:solidFill>
                <a:effectLst/>
                <a:latin typeface="Times New Roman" panose="02020603050405020304" pitchFamily="18" charset="0"/>
                <a:cs typeface="Times New Roman" panose="02020603050405020304" pitchFamily="18" charset="0"/>
              </a:rPr>
              <a:t>sau</a:t>
            </a:r>
            <a:r>
              <a:rPr kumimoji="0" lang="en-US" altLang="en-US" sz="2400" b="1"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rgbClr val="00B05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Rùa</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và</a:t>
            </a:r>
            <a:r>
              <a:rPr kumimoji="0" lang="en-US" altLang="en-US" sz="2400" b="1"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 </a:t>
            </a:r>
            <a:r>
              <a:rPr kumimoji="0" lang="en-US" altLang="en-US" sz="2400" b="1" i="0" u="none" strike="noStrike" cap="none" normalizeH="0" baseline="0" dirty="0" err="1">
                <a:ln>
                  <a:noFill/>
                </a:ln>
                <a:solidFill>
                  <a:srgbClr val="FF0000"/>
                </a:solidFill>
                <a:effectLst/>
                <a:latin typeface="Times New Roman" panose="02020603050405020304" pitchFamily="18" charset="0"/>
                <a:cs typeface="Times New Roman" panose="02020603050405020304" pitchFamily="18" charset="0"/>
              </a:rPr>
              <a:t>thỏ</a:t>
            </a:r>
            <a:endParaRPr kumimoji="0" lang="en-US" altLang="en-US" sz="24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p>
            <a:r>
              <a:rPr kumimoji="0" lang="en-US" altLang="en-US" sz="24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Trời mùa thu mát mẻ. Trên bờ sông, một con rùa đang cố sức tập chạy. Một con thỏ thấy thế liền mỉa mai:</a:t>
            </a:r>
          </a:p>
          <a:p>
            <a:r>
              <a:rPr lang="vi-VN" sz="2400" b="1" dirty="0">
                <a:solidFill>
                  <a:srgbClr val="0000FF"/>
                </a:solidFill>
                <a:latin typeface="Times New Roman" panose="02020603050405020304" pitchFamily="18" charset="0"/>
                <a:cs typeface="Times New Roman" panose="02020603050405020304" pitchFamily="18" charset="0"/>
              </a:rPr>
              <a:t>     - Đã gọi là chậm như rùa mà cũng đòi tập chạy.</a:t>
            </a:r>
          </a:p>
          <a:p>
            <a:r>
              <a:rPr lang="vi-VN" sz="2400" b="1" dirty="0">
                <a:solidFill>
                  <a:srgbClr val="0000FF"/>
                </a:solidFill>
                <a:latin typeface="Times New Roman" panose="02020603050405020304" pitchFamily="18" charset="0"/>
                <a:cs typeface="Times New Roman" panose="02020603050405020304" pitchFamily="18" charset="0"/>
              </a:rPr>
              <a:t>     Rùa đáp :</a:t>
            </a:r>
          </a:p>
          <a:p>
            <a:r>
              <a:rPr lang="vi-VN" sz="2400" b="1" dirty="0">
                <a:solidFill>
                  <a:srgbClr val="0000FF"/>
                </a:solidFill>
                <a:latin typeface="Times New Roman" panose="02020603050405020304" pitchFamily="18" charset="0"/>
                <a:cs typeface="Times New Roman" panose="02020603050405020304" pitchFamily="18" charset="0"/>
              </a:rPr>
              <a:t>     - Anh đừng giễu tôi! Anh với tôi thử chạy thi coi ai hơn !</a:t>
            </a:r>
          </a:p>
          <a:p>
            <a:r>
              <a:rPr lang="vi-VN" sz="2400" b="1" dirty="0">
                <a:solidFill>
                  <a:srgbClr val="0000FF"/>
                </a:solidFill>
                <a:latin typeface="Times New Roman" panose="02020603050405020304" pitchFamily="18" charset="0"/>
                <a:cs typeface="Times New Roman" panose="02020603050405020304" pitchFamily="18" charset="0"/>
              </a:rPr>
              <a:t>     Thỏ ngạc nhiên :</a:t>
            </a:r>
          </a:p>
          <a:p>
            <a:r>
              <a:rPr lang="vi-VN" sz="2400" b="1" dirty="0">
                <a:solidFill>
                  <a:srgbClr val="0000FF"/>
                </a:solidFill>
                <a:latin typeface="Times New Roman" panose="02020603050405020304" pitchFamily="18" charset="0"/>
                <a:cs typeface="Times New Roman" panose="02020603050405020304" pitchFamily="18" charset="0"/>
              </a:rPr>
              <a:t>     - Rùa mà dám chạy thi với thỏ sao? Ta chấp chú em một nửa đường đó.</a:t>
            </a:r>
          </a:p>
          <a:p>
            <a:r>
              <a:rPr lang="vi-VN" sz="2400" b="1" dirty="0">
                <a:solidFill>
                  <a:srgbClr val="0000FF"/>
                </a:solidFill>
                <a:latin typeface="Times New Roman" panose="02020603050405020304" pitchFamily="18" charset="0"/>
                <a:cs typeface="Times New Roman" panose="02020603050405020304" pitchFamily="18" charset="0"/>
              </a:rPr>
              <a:t>     Rùa không nói gì. Biết mình chậm chạp, nó dốc sức chạy thật nhanh.</a:t>
            </a:r>
          </a:p>
          <a:p>
            <a:r>
              <a:rPr lang="vi-VN" sz="2400" b="1" dirty="0">
                <a:solidFill>
                  <a:srgbClr val="0000FF"/>
                </a:solidFill>
                <a:latin typeface="Times New Roman" panose="02020603050405020304" pitchFamily="18" charset="0"/>
                <a:cs typeface="Times New Roman" panose="02020603050405020304" pitchFamily="18" charset="0"/>
              </a:rPr>
              <a:t>     Thỏ nhìn theo, mỉm cười. Nó nghĩ: "Chả việc gì mà vội, rùa gần tới đích, mình phóng cũng thừa sức thắng cuộc." Vì vậy, nó cứ nhởn nho nhìn trời, mây, cây cỏ.</a:t>
            </a:r>
          </a:p>
          <a:p>
            <a:r>
              <a:rPr lang="vi-VN" sz="2400" b="1" dirty="0">
                <a:solidFill>
                  <a:srgbClr val="0000FF"/>
                </a:solidFill>
                <a:latin typeface="Times New Roman" panose="02020603050405020304" pitchFamily="18" charset="0"/>
                <a:cs typeface="Times New Roman" panose="02020603050405020304" pitchFamily="18" charset="0"/>
              </a:rPr>
              <a:t>     Lúc sực nhớ đến cuộc thi, ngẩng đầu lên, nó thấy rùa đã gần tới đích, bèn vắt chân lên cổ mà chạy. Nhưng muộn mất rồi. Rùa đã tới đích trước nó.</a:t>
            </a:r>
          </a:p>
          <a:p>
            <a:r>
              <a:rPr lang="en-US" sz="2400" b="1" dirty="0">
                <a:solidFill>
                  <a:srgbClr val="0000FF"/>
                </a:solidFill>
                <a:latin typeface="Times New Roman" panose="02020603050405020304" pitchFamily="18" charset="0"/>
                <a:cs typeface="Times New Roman" panose="02020603050405020304" pitchFamily="18" charset="0"/>
              </a:rPr>
              <a:t>                                                                                                         </a:t>
            </a:r>
            <a:r>
              <a:rPr lang="vi-VN" sz="2400" b="1" dirty="0">
                <a:solidFill>
                  <a:srgbClr val="0000FF"/>
                </a:solidFill>
                <a:latin typeface="Times New Roman" panose="02020603050405020304" pitchFamily="18" charset="0"/>
                <a:cs typeface="Times New Roman" panose="02020603050405020304" pitchFamily="18" charset="0"/>
              </a:rPr>
              <a:t>(</a:t>
            </a:r>
            <a:r>
              <a:rPr lang="vi-VN" sz="2400" b="1" i="1" dirty="0">
                <a:solidFill>
                  <a:srgbClr val="0000FF"/>
                </a:solidFill>
                <a:latin typeface="Times New Roman" panose="02020603050405020304" pitchFamily="18" charset="0"/>
                <a:cs typeface="Times New Roman" panose="02020603050405020304" pitchFamily="18" charset="0"/>
              </a:rPr>
              <a:t>Theo</a:t>
            </a:r>
            <a:r>
              <a:rPr lang="vi-VN" sz="2400" b="1" dirty="0">
                <a:solidFill>
                  <a:srgbClr val="0000FF"/>
                </a:solidFill>
                <a:latin typeface="Times New Roman" panose="02020603050405020304" pitchFamily="18" charset="0"/>
                <a:cs typeface="Times New Roman" panose="02020603050405020304" pitchFamily="18" charset="0"/>
              </a:rPr>
              <a:t> La</a:t>
            </a:r>
            <a:r>
              <a:rPr lang="en-US" sz="2400" b="1" dirty="0">
                <a:solidFill>
                  <a:srgbClr val="0000FF"/>
                </a:solidFill>
                <a:latin typeface="Times New Roman" panose="02020603050405020304" pitchFamily="18" charset="0"/>
                <a:cs typeface="Times New Roman" panose="02020603050405020304" pitchFamily="18" charset="0"/>
              </a:rPr>
              <a:t> P</a:t>
            </a:r>
            <a:r>
              <a:rPr lang="vi-VN" sz="2400" b="1" dirty="0">
                <a:solidFill>
                  <a:srgbClr val="0000FF"/>
                </a:solidFill>
                <a:latin typeface="Times New Roman" panose="02020603050405020304" pitchFamily="18" charset="0"/>
                <a:cs typeface="Times New Roman" panose="02020603050405020304" pitchFamily="18" charset="0"/>
              </a:rPr>
              <a:t>hông-ten</a:t>
            </a:r>
            <a:r>
              <a:rPr lang="en-US" sz="2400" b="1" dirty="0">
                <a:solidFill>
                  <a:srgbClr val="0000FF"/>
                </a:solidFill>
                <a:latin typeface="Times New Roman" panose="02020603050405020304" pitchFamily="18" charset="0"/>
                <a:cs typeface="Times New Roman" panose="02020603050405020304" pitchFamily="18" charset="0"/>
              </a:rPr>
              <a:t>)</a:t>
            </a:r>
            <a:endParaRPr lang="vi-VN" sz="2400" b="1" dirty="0">
              <a:solidFill>
                <a:srgbClr val="0000FF"/>
              </a:solidFill>
              <a:latin typeface="Times New Roman" panose="02020603050405020304" pitchFamily="18" charset="0"/>
              <a:cs typeface="Times New Roman" panose="02020603050405020304" pitchFamily="18" charset="0"/>
            </a:endParaRPr>
          </a:p>
        </p:txBody>
      </p:sp>
      <p:pic>
        <p:nvPicPr>
          <p:cNvPr id="31746" name="Picture 2" descr="https://img.loigiaihay.com/picture/2019/0926/rua-va-th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603" y="13252"/>
            <a:ext cx="3579224" cy="183773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242173" y="389251"/>
            <a:ext cx="3865161" cy="523220"/>
          </a:xfrm>
          <a:prstGeom prst="rect">
            <a:avLst/>
          </a:prstGeom>
          <a:solidFill>
            <a:srgbClr val="FFFF00"/>
          </a:solid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dirty="0">
                <a:solidFill>
                  <a:srgbClr val="FF0000"/>
                </a:solidFill>
                <a:latin typeface="Times New Roman" panose="02020603050405020304" pitchFamily="18" charset="0"/>
                <a:cs typeface="Times New Roman" panose="02020603050405020304" pitchFamily="18" charset="0"/>
              </a:rPr>
              <a:t>B. </a:t>
            </a:r>
            <a:r>
              <a:rPr lang="en-US" altLang="en-US" sz="2800" b="1" dirty="0" err="1">
                <a:solidFill>
                  <a:srgbClr val="FF0000"/>
                </a:solidFill>
                <a:latin typeface="Times New Roman" panose="02020603050405020304" pitchFamily="18" charset="0"/>
                <a:cs typeface="Times New Roman" panose="02020603050405020304" pitchFamily="18" charset="0"/>
              </a:rPr>
              <a:t>Hoạt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động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thực</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hành</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2" name="Rectangle 4">
            <a:extLst>
              <a:ext uri="{FF2B5EF4-FFF2-40B4-BE49-F238E27FC236}">
                <a16:creationId xmlns:a16="http://schemas.microsoft.com/office/drawing/2014/main" xmlns="" id="{A547EDA4-BDFA-1075-CE5A-0F95E0BE8F02}"/>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899210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499" y="697568"/>
            <a:ext cx="8720657" cy="584775"/>
          </a:xfrm>
          <a:prstGeom prst="rect">
            <a:avLst/>
          </a:prstGeom>
          <a:solidFill>
            <a:schemeClr val="accent6">
              <a:lumMod val="20000"/>
              <a:lumOff val="80000"/>
            </a:schemeClr>
          </a:solidFill>
        </p:spPr>
        <p:txBody>
          <a:bodyPr wrap="none">
            <a:spAutoFit/>
          </a:bodyPr>
          <a:lstStyle/>
          <a:p>
            <a:pPr>
              <a:spcBef>
                <a:spcPct val="50000"/>
              </a:spcBef>
            </a:pPr>
            <a:r>
              <a:rPr lang="en-US" sz="2400" b="1" i="1" dirty="0">
                <a:latin typeface="Times New Roman" panose="02020603050405020304" pitchFamily="18" charset="0"/>
                <a:cs typeface="Times New Roman" panose="02020603050405020304" pitchFamily="18" charset="0"/>
              </a:rPr>
              <a:t> </a:t>
            </a:r>
            <a:r>
              <a:rPr lang="en-US" sz="3200" b="1" i="1" dirty="0">
                <a:solidFill>
                  <a:srgbClr val="0000FF"/>
                </a:solidFill>
                <a:latin typeface="Times New Roman" panose="02020603050405020304" pitchFamily="18" charset="0"/>
                <a:cs typeface="Times New Roman" panose="02020603050405020304" pitchFamily="18" charset="0"/>
              </a:rPr>
              <a:t>a) </a:t>
            </a:r>
            <a:r>
              <a:rPr lang="en-US" sz="3200" b="1" i="1" dirty="0" err="1">
                <a:solidFill>
                  <a:srgbClr val="0000FF"/>
                </a:solidFill>
                <a:latin typeface="Times New Roman" panose="02020603050405020304" pitchFamily="18" charset="0"/>
                <a:cs typeface="Times New Roman" panose="02020603050405020304" pitchFamily="18" charset="0"/>
              </a:rPr>
              <a:t>Tìm</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đoạn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mở</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trong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câu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chuyện</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Rùa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thỏ</a:t>
            </a:r>
            <a:r>
              <a:rPr lang="en-US" sz="3200" b="1" i="1" dirty="0">
                <a:solidFill>
                  <a:srgbClr val="FF0000"/>
                </a:solidFill>
                <a:latin typeface="Times New Roman" panose="02020603050405020304" pitchFamily="18" charset="0"/>
                <a:cs typeface="Times New Roman" panose="02020603050405020304" pitchFamily="18" charset="0"/>
              </a:rPr>
              <a:t>.</a:t>
            </a:r>
          </a:p>
        </p:txBody>
      </p:sp>
      <p:sp>
        <p:nvSpPr>
          <p:cNvPr id="5" name="Rectangle 4"/>
          <p:cNvSpPr/>
          <p:nvPr/>
        </p:nvSpPr>
        <p:spPr>
          <a:xfrm>
            <a:off x="0" y="1219533"/>
            <a:ext cx="12085983" cy="1077218"/>
          </a:xfrm>
          <a:prstGeom prst="rect">
            <a:avLst/>
          </a:prstGeom>
          <a:solidFill>
            <a:schemeClr val="accent6">
              <a:lumMod val="20000"/>
              <a:lumOff val="80000"/>
            </a:schemeClr>
          </a:solidFill>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Trời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mùa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mát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mẻ</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Trên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bờ</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sông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con </a:t>
            </a:r>
            <a:r>
              <a:rPr lang="en-US" sz="3200" b="1" dirty="0" err="1">
                <a:solidFill>
                  <a:srgbClr val="FF0000"/>
                </a:solidFill>
                <a:latin typeface="Times New Roman" panose="02020603050405020304" pitchFamily="18" charset="0"/>
                <a:cs typeface="Times New Roman" panose="02020603050405020304" pitchFamily="18" charset="0"/>
              </a:rPr>
              <a:t>rùa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đang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cố</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sức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chạy</a:t>
            </a:r>
            <a:r>
              <a:rPr lang="en-US" sz="3200" b="1" dirty="0">
                <a:solidFill>
                  <a:srgbClr val="FF0000"/>
                </a:solidFill>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
        <p:nvSpPr>
          <p:cNvPr id="6" name="Rectangle 5"/>
          <p:cNvSpPr/>
          <p:nvPr/>
        </p:nvSpPr>
        <p:spPr>
          <a:xfrm>
            <a:off x="225286" y="2230695"/>
            <a:ext cx="11887501" cy="1138773"/>
          </a:xfrm>
          <a:prstGeom prst="rect">
            <a:avLst/>
          </a:prstGeom>
        </p:spPr>
        <p:txBody>
          <a:bodyPr wrap="square">
            <a:spAutoFit/>
          </a:bodyPr>
          <a:lstStyle/>
          <a:p>
            <a:pPr algn="just">
              <a:spcBef>
                <a:spcPct val="50000"/>
              </a:spcBef>
            </a:pPr>
            <a:r>
              <a:rPr lang="en-US" sz="3200" b="1" i="1" dirty="0">
                <a:solidFill>
                  <a:srgbClr val="0000FF"/>
                </a:solidFill>
                <a:latin typeface="Times New Roman" panose="02020603050405020304" pitchFamily="18" charset="0"/>
                <a:cs typeface="Times New Roman" panose="02020603050405020304" pitchFamily="18" charset="0"/>
              </a:rPr>
              <a:t>b) </a:t>
            </a:r>
            <a:r>
              <a:rPr lang="en-US" sz="3200" b="1" i="1" dirty="0" err="1">
                <a:solidFill>
                  <a:srgbClr val="0000FF"/>
                </a:solidFill>
                <a:latin typeface="Times New Roman" panose="02020603050405020304" pitchFamily="18" charset="0"/>
                <a:cs typeface="Times New Roman" panose="02020603050405020304" pitchFamily="18" charset="0"/>
              </a:rPr>
              <a:t>Cách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mở</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sau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đây</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có</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gì</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khác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với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cách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mở</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nói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trên</a:t>
            </a:r>
            <a:r>
              <a:rPr lang="en-US" sz="3200" b="1" i="1" dirty="0">
                <a:solidFill>
                  <a:srgbClr val="0000FF"/>
                </a:solidFill>
                <a:latin typeface="Times New Roman" panose="02020603050405020304" pitchFamily="18" charset="0"/>
                <a:cs typeface="Times New Roman" panose="02020603050405020304" pitchFamily="18" charset="0"/>
              </a:rPr>
              <a:t>?</a:t>
            </a:r>
          </a:p>
          <a:p>
            <a:pPr>
              <a:spcBef>
                <a:spcPct val="50000"/>
              </a:spcBef>
            </a:pPr>
            <a:r>
              <a:rPr lang="en-US" sz="2400" dirty="0">
                <a:latin typeface="Times New Roman" panose="02020603050405020304" pitchFamily="18" charset="0"/>
                <a:cs typeface="Times New Roman" panose="02020603050405020304" pitchFamily="18" charset="0"/>
              </a:rPr>
              <a:t>      </a:t>
            </a:r>
            <a:endParaRPr lang="en-US" sz="2400" b="1" dirty="0">
              <a:solidFill>
                <a:srgbClr val="0000FF"/>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304499" y="2735133"/>
            <a:ext cx="11781484" cy="2062103"/>
          </a:xfrm>
          <a:prstGeom prst="rect">
            <a:avLst/>
          </a:prstGeom>
          <a:solidFill>
            <a:schemeClr val="accent5">
              <a:lumMod val="20000"/>
              <a:lumOff val="80000"/>
            </a:schemeClr>
          </a:solid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Trong muôn loài, rùa vốn nổi tiếng là chậm chạp, còn thỏ thì chạy nhanh như bay. Thế mà có một con rùa dám chạy thi với thỏ và thắng cả thỏ. Vì sao có chuyện ngược đời như vậy? Sau đây, em xin kể đầu đuôi câu câu chuyện ấy.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04499" y="153204"/>
            <a:ext cx="10508974" cy="584775"/>
          </a:xfrm>
          <a:prstGeom prst="rect">
            <a:avLst/>
          </a:prstGeom>
          <a:solidFill>
            <a:srgbClr val="FFFF00"/>
          </a:solidFill>
        </p:spPr>
        <p:txBody>
          <a:bodyPr wrap="square">
            <a:spAutoFit/>
          </a:bodyPr>
          <a:lstStyle/>
          <a:p>
            <a:pPr algn="just"/>
            <a:r>
              <a:rPr lang="en-US" sz="3200" b="1" dirty="0">
                <a:solidFill>
                  <a:srgbClr val="FF0000"/>
                </a:solidFill>
                <a:latin typeface="Times New Roman" panose="02020603050405020304" pitchFamily="18" charset="0"/>
                <a:cs typeface="Times New Roman" panose="02020603050405020304" pitchFamily="18" charset="0"/>
              </a:rPr>
              <a:t>2. </a:t>
            </a:r>
            <a:r>
              <a:rPr lang="en-US" sz="3200" b="1" dirty="0" err="1">
                <a:solidFill>
                  <a:srgbClr val="FF0000"/>
                </a:solidFill>
                <a:latin typeface="Times New Roman" panose="02020603050405020304" pitchFamily="18" charset="0"/>
                <a:cs typeface="Times New Roman" panose="02020603050405020304" pitchFamily="18" charset="0"/>
              </a:rPr>
              <a:t>Tìm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hiểu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chuyện</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98482" y="4751256"/>
            <a:ext cx="11887501" cy="2062103"/>
          </a:xfrm>
          <a:prstGeom prst="rect">
            <a:avLst/>
          </a:prstGeom>
          <a:solidFill>
            <a:schemeClr val="accent6">
              <a:lumMod val="20000"/>
              <a:lumOff val="80000"/>
            </a:schemeClr>
          </a:solid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en-US" sz="3200" b="1" dirty="0">
                <a:solidFill>
                  <a:srgbClr val="0000FF"/>
                </a:solidFill>
                <a:latin typeface="Times New Roman" panose="02020603050405020304" pitchFamily="18" charset="0"/>
                <a:cs typeface="Times New Roman" panose="02020603050405020304" pitchFamily="18" charset="0"/>
              </a:rPr>
              <a:t>Ở </a:t>
            </a:r>
            <a:r>
              <a:rPr lang="en-US" sz="3200" b="1" dirty="0" err="1">
                <a:solidFill>
                  <a:srgbClr val="0000FF"/>
                </a:solidFill>
                <a:latin typeface="Times New Roman" panose="02020603050405020304" pitchFamily="18" charset="0"/>
                <a:cs typeface="Times New Roman" panose="02020603050405020304" pitchFamily="18" charset="0"/>
              </a:rPr>
              <a:t>mở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Rùa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giả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ngay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của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còn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ngay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nhắc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đến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muôn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rồi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từ</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dẫn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8" name="Rectangle 4">
            <a:extLst>
              <a:ext uri="{FF2B5EF4-FFF2-40B4-BE49-F238E27FC236}">
                <a16:creationId xmlns:a16="http://schemas.microsoft.com/office/drawing/2014/main" xmlns="" id="{B12C5A4E-0A2D-94BC-7735-5090723B1365}"/>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7309266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1000"/>
                                        <p:tgtEl>
                                          <p:spTgt spid="2">
                                            <p:txEl>
                                              <p:pRg st="0" end="0"/>
                                            </p:txEl>
                                          </p:spTgt>
                                        </p:tgtEl>
                                      </p:cBhvr>
                                    </p:animEffect>
                                    <p:anim calcmode="lin" valueType="num">
                                      <p:cBhvr>
                                        <p:cTn id="29"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circle(in)">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4018" y="1363916"/>
            <a:ext cx="7799507" cy="584775"/>
          </a:xfrm>
          <a:prstGeom prst="rect">
            <a:avLst/>
          </a:prstGeom>
          <a:noFill/>
        </p:spPr>
        <p:txBody>
          <a:bodyPr wrap="square" rtlCol="0">
            <a:spAutoFit/>
          </a:bodyPr>
          <a:lstStyle/>
          <a:p>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ngay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sự</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endParaRPr lang="en-US" sz="3200" b="1" dirty="0">
              <a:solidFill>
                <a:srgbClr val="0000FF"/>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364435" y="2784216"/>
            <a:ext cx="11463130" cy="2062103"/>
          </a:xfrm>
          <a:prstGeom prst="rect">
            <a:avLst/>
          </a:prstGeom>
          <a:solidFill>
            <a:schemeClr val="accent6">
              <a:lumMod val="20000"/>
              <a:lumOff val="80000"/>
            </a:schemeClr>
          </a:solidFill>
        </p:spPr>
        <p:txBody>
          <a:bodyPr wrap="square" rtlCol="0">
            <a:spAutoFit/>
          </a:bodyPr>
          <a:lstStyle/>
          <a:p>
            <a:pPr marL="457200" indent="-457200" algn="just">
              <a:buFont typeface="Wingdings" panose="05000000000000000000" pitchFamily="2" charset="2"/>
              <a:buChar char="v"/>
            </a:pPr>
            <a:r>
              <a:rPr lang="en-US" sz="3200" b="1" dirty="0" err="1">
                <a:solidFill>
                  <a:srgbClr val="FF0000"/>
                </a:solidFill>
                <a:latin typeface="Times New Roman" panose="02020603050405020304" pitchFamily="18" charset="0"/>
                <a:cs typeface="Times New Roman" panose="02020603050405020304" pitchFamily="18" charset="0"/>
              </a:rPr>
              <a:t>Mở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muôn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loài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rùa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vốn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nổi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tiếng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là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chậm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còn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nhanh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bay. </a:t>
            </a:r>
            <a:r>
              <a:rPr lang="en-US" sz="3200" b="1" dirty="0" err="1">
                <a:solidFill>
                  <a:srgbClr val="0000FF"/>
                </a:solidFill>
                <a:latin typeface="Times New Roman" panose="02020603050405020304" pitchFamily="18" charset="0"/>
                <a:cs typeface="Times New Roman" panose="02020603050405020304" pitchFamily="18" charset="0"/>
              </a:rPr>
              <a:t>Thế</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rùa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dám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với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thắng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cả</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thỏ</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Vì</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sao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có</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ngược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như</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vậy</a:t>
            </a:r>
            <a:r>
              <a:rPr lang="en-US" sz="3200" b="1" dirty="0">
                <a:solidFill>
                  <a:srgbClr val="0000FF"/>
                </a:solidFill>
                <a:latin typeface="Times New Roman" panose="02020603050405020304" pitchFamily="18" charset="0"/>
                <a:cs typeface="Times New Roman" panose="02020603050405020304" pitchFamily="18" charset="0"/>
              </a:rPr>
              <a:t>? Sau </a:t>
            </a:r>
            <a:r>
              <a:rPr lang="en-US" sz="3200" b="1" dirty="0" err="1">
                <a:solidFill>
                  <a:srgbClr val="0000FF"/>
                </a:solidFill>
                <a:latin typeface="Times New Roman" panose="02020603050405020304" pitchFamily="18" charset="0"/>
                <a:cs typeface="Times New Roman" panose="02020603050405020304" pitchFamily="18" charset="0"/>
              </a:rPr>
              <a:t>đây</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em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xin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đầu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đuôi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câu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ấy</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6" name="Rectangle 5"/>
          <p:cNvSpPr/>
          <p:nvPr/>
        </p:nvSpPr>
        <p:spPr>
          <a:xfrm>
            <a:off x="364435" y="245800"/>
            <a:ext cx="11376991" cy="1077218"/>
          </a:xfrm>
          <a:prstGeom prst="rect">
            <a:avLst/>
          </a:prstGeom>
          <a:solidFill>
            <a:schemeClr val="accent6">
              <a:lumMod val="20000"/>
              <a:lumOff val="80000"/>
            </a:schemeClr>
          </a:solidFill>
        </p:spPr>
        <p:txBody>
          <a:bodyPr wrap="square">
            <a:spAutoFit/>
          </a:bodyPr>
          <a:lstStyle/>
          <a:p>
            <a:pPr marL="457200" indent="-457200" algn="just">
              <a:buFont typeface="Wingdings" panose="05000000000000000000" pitchFamily="2" charset="2"/>
              <a:buChar char="v"/>
            </a:pPr>
            <a:r>
              <a:rPr lang="en-US" sz="3200" b="1" dirty="0" err="1">
                <a:solidFill>
                  <a:srgbClr val="FF0000"/>
                </a:solidFill>
                <a:latin typeface="Times New Roman" panose="02020603050405020304" pitchFamily="18" charset="0"/>
                <a:cs typeface="Times New Roman" panose="02020603050405020304" pitchFamily="18" charset="0"/>
              </a:rPr>
              <a:t>Mở</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0000FF"/>
                </a:solidFill>
                <a:latin typeface="Times New Roman" panose="02020603050405020304" pitchFamily="18" charset="0"/>
                <a:cs typeface="Times New Roman" panose="02020603050405020304" pitchFamily="18" charset="0"/>
              </a:rPr>
              <a:t>Trời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mùa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thu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mát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mẻ</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Trên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bờ</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sông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một</a:t>
            </a:r>
            <a:r>
              <a:rPr lang="en-US" sz="3200" b="1" dirty="0">
                <a:solidFill>
                  <a:srgbClr val="0000FF"/>
                </a:solidFill>
                <a:latin typeface="Times New Roman" panose="02020603050405020304" pitchFamily="18" charset="0"/>
                <a:cs typeface="Times New Roman" panose="02020603050405020304" pitchFamily="18" charset="0"/>
              </a:rPr>
              <a:t> con </a:t>
            </a:r>
            <a:r>
              <a:rPr lang="en-US" sz="3200" b="1" dirty="0" err="1">
                <a:solidFill>
                  <a:srgbClr val="0000FF"/>
                </a:solidFill>
                <a:latin typeface="Times New Roman" panose="02020603050405020304" pitchFamily="18" charset="0"/>
                <a:cs typeface="Times New Roman" panose="02020603050405020304" pitchFamily="18" charset="0"/>
              </a:rPr>
              <a:t>rùa</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đang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cố</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sức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chạy</a:t>
            </a:r>
            <a:r>
              <a:rPr lang="en-US" sz="3200" b="1" dirty="0">
                <a:solidFill>
                  <a:srgbClr val="0000FF"/>
                </a:solidFill>
                <a:latin typeface="Times New Roman" panose="02020603050405020304" pitchFamily="18" charset="0"/>
                <a:cs typeface="Times New Roman" panose="02020603050405020304" pitchFamily="18" charset="0"/>
              </a:rPr>
              <a:t>.</a:t>
            </a:r>
            <a:endParaRPr lang="en-US" sz="3200" dirty="0">
              <a:solidFill>
                <a:srgbClr val="0000FF"/>
              </a:solidFill>
              <a:latin typeface="Times New Roman" panose="02020603050405020304" pitchFamily="18" charset="0"/>
              <a:cs typeface="Times New Roman" panose="02020603050405020304" pitchFamily="18" charset="0"/>
            </a:endParaRPr>
          </a:p>
        </p:txBody>
      </p:sp>
      <p:sp>
        <p:nvSpPr>
          <p:cNvPr id="7" name="Rectangle 6"/>
          <p:cNvSpPr/>
          <p:nvPr/>
        </p:nvSpPr>
        <p:spPr>
          <a:xfrm>
            <a:off x="2508675" y="5077307"/>
            <a:ext cx="7967246" cy="584775"/>
          </a:xfrm>
          <a:prstGeom prst="rect">
            <a:avLst/>
          </a:prstGeom>
        </p:spPr>
        <p:txBody>
          <a:bodyPr wrap="none">
            <a:spAutoFit/>
          </a:bodyPr>
          <a:lstStyle/>
          <a:p>
            <a:pPr algn="ct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khác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để</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dẫn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chuyện</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định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kể</a:t>
            </a:r>
            <a:r>
              <a:rPr lang="en-US" sz="3200" b="1" dirty="0">
                <a:solidFill>
                  <a:srgbClr val="0000FF"/>
                </a:solidFill>
                <a:latin typeface="Times New Roman" panose="02020603050405020304" pitchFamily="18" charset="0"/>
                <a:cs typeface="Times New Roman" panose="02020603050405020304" pitchFamily="18" charset="0"/>
              </a:rPr>
              <a:t> </a:t>
            </a:r>
          </a:p>
        </p:txBody>
      </p:sp>
      <p:sp>
        <p:nvSpPr>
          <p:cNvPr id="8" name="Down Arrow 7"/>
          <p:cNvSpPr/>
          <p:nvPr/>
        </p:nvSpPr>
        <p:spPr>
          <a:xfrm>
            <a:off x="5212086" y="942918"/>
            <a:ext cx="823982" cy="550039"/>
          </a:xfrm>
          <a:prstGeom prst="down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5351948" y="4783190"/>
            <a:ext cx="831824" cy="360040"/>
          </a:xfrm>
          <a:prstGeom prst="down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306501" y="2254472"/>
            <a:ext cx="5254845"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MỞ BÀI TRỰC TIẾP</a:t>
            </a:r>
          </a:p>
        </p:txBody>
      </p:sp>
      <p:sp>
        <p:nvSpPr>
          <p:cNvPr id="10" name="TextBox 9"/>
          <p:cNvSpPr txBox="1"/>
          <p:nvPr/>
        </p:nvSpPr>
        <p:spPr>
          <a:xfrm>
            <a:off x="3961514" y="6150535"/>
            <a:ext cx="3944821" cy="584775"/>
          </a:xfrm>
          <a:prstGeom prst="rect">
            <a:avLst/>
          </a:prstGeom>
          <a:solidFill>
            <a:srgbClr val="FFFF00"/>
          </a:solidFill>
        </p:spPr>
        <p:txBody>
          <a:bodyPr wrap="square" rtlCol="0">
            <a:spAutoFit/>
          </a:bodyPr>
          <a:lstStyle/>
          <a:p>
            <a:pPr algn="ctr"/>
            <a:r>
              <a:rPr lang="en-US" sz="3200" b="1" dirty="0">
                <a:solidFill>
                  <a:srgbClr val="FF0000"/>
                </a:solidFill>
                <a:latin typeface="Times New Roman" panose="02020603050405020304" pitchFamily="18" charset="0"/>
                <a:cs typeface="Times New Roman" panose="02020603050405020304" pitchFamily="18" charset="0"/>
              </a:rPr>
              <a:t>MỞ BÀI GIÁN TIẾP</a:t>
            </a:r>
          </a:p>
        </p:txBody>
      </p:sp>
      <p:sp>
        <p:nvSpPr>
          <p:cNvPr id="3" name="Down Arrow 2"/>
          <p:cNvSpPr/>
          <p:nvPr/>
        </p:nvSpPr>
        <p:spPr>
          <a:xfrm>
            <a:off x="5296076" y="1981061"/>
            <a:ext cx="727916" cy="314702"/>
          </a:xfrm>
          <a:prstGeom prst="down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5439720" y="5688870"/>
            <a:ext cx="744052" cy="461665"/>
          </a:xfrm>
          <a:prstGeom prst="downArrow">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a:extLst>
              <a:ext uri="{FF2B5EF4-FFF2-40B4-BE49-F238E27FC236}">
                <a16:creationId xmlns:a16="http://schemas.microsoft.com/office/drawing/2014/main" xmlns="" id="{56E01135-5F94-B5D4-D3B9-A5B267F2DDFC}"/>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19865422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ircle(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circle(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circle(in)">
                                      <p:cBhvr>
                                        <p:cTn id="42" dur="20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circle(in)">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circle(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animBg="1"/>
      <p:bldP spid="2" grpId="0" animBg="1"/>
      <p:bldP spid="10" grpId="0" animBg="1"/>
      <p:bldP spid="3"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a:extLst>
              <a:ext uri="{FF2B5EF4-FFF2-40B4-BE49-F238E27FC236}">
                <a16:creationId xmlns:a16="http://schemas.microsoft.com/office/drawing/2014/main" xmlns="" id="{5A19B31A-CF95-4C92-BAB6-611CAECFE327}"/>
              </a:ext>
            </a:extLst>
          </p:cNvPr>
          <p:cNvSpPr>
            <a:spLocks noChangeArrowheads="1"/>
          </p:cNvSpPr>
          <p:nvPr/>
        </p:nvSpPr>
        <p:spPr bwMode="auto">
          <a:xfrm>
            <a:off x="956603" y="351692"/>
            <a:ext cx="11113477" cy="4347308"/>
          </a:xfrm>
          <a:prstGeom prst="cloudCallout">
            <a:avLst>
              <a:gd name="adj1" fmla="val -39178"/>
              <a:gd name="adj2" fmla="val 76203"/>
            </a:avLst>
          </a:prstGeom>
          <a:solidFill>
            <a:srgbClr val="0000CC"/>
          </a:solidFill>
          <a:ln w="57150">
            <a:solidFill>
              <a:srgbClr val="FF0000"/>
            </a:solidFill>
            <a:round/>
            <a:headEnd/>
            <a:tailEnd/>
          </a:ln>
          <a:effectLst>
            <a:prstShdw prst="shdw13" dist="157090" dir="15357825">
              <a:srgbClr val="FF3300">
                <a:alpha val="50000"/>
              </a:srgbClr>
            </a:prstShdw>
          </a:effec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Qua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bài</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tập</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1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và</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2,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có</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mấy</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cách</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mở</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bài</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pic>
        <p:nvPicPr>
          <p:cNvPr id="113667" name="Picture 13" descr="10">
            <a:extLst>
              <a:ext uri="{FF2B5EF4-FFF2-40B4-BE49-F238E27FC236}">
                <a16:creationId xmlns:a16="http://schemas.microsoft.com/office/drawing/2014/main" xmlns="" id="{3423E304-30FB-404A-8F32-2CE74E8DFE5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5019" y="151606"/>
            <a:ext cx="863600" cy="12192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xmlns="" id="{3634594F-CF9B-4B61-AF82-4E927F305748}"/>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a16="http://schemas.microsoft.com/office/drawing/2014/main" xmlns="" id="{FBAB8ADB-9ABB-4F1B-9297-E7A0A39C8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01" y="4312444"/>
            <a:ext cx="19510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10" descr="C:\Users\Administrator\Downloads\images.jpg">
            <a:extLst>
              <a:ext uri="{FF2B5EF4-FFF2-40B4-BE49-F238E27FC236}">
                <a16:creationId xmlns:a16="http://schemas.microsoft.com/office/drawing/2014/main" xmlns="" id="{F04A092C-0361-4B6F-B206-4289FFDF2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263" y="4807094"/>
            <a:ext cx="3017838" cy="205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XMASCA~1">
            <a:extLst>
              <a:ext uri="{FF2B5EF4-FFF2-40B4-BE49-F238E27FC236}">
                <a16:creationId xmlns:a16="http://schemas.microsoft.com/office/drawing/2014/main" xmlns="" id="{274961B7-8130-4C03-B0DE-9FE6A61EF2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28091" y="4699000"/>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30574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a:extLst>
              <a:ext uri="{FF2B5EF4-FFF2-40B4-BE49-F238E27FC236}">
                <a16:creationId xmlns:a16="http://schemas.microsoft.com/office/drawing/2014/main" xmlns="" id="{5A19B31A-CF95-4C92-BAB6-611CAECFE327}"/>
              </a:ext>
            </a:extLst>
          </p:cNvPr>
          <p:cNvSpPr>
            <a:spLocks noChangeArrowheads="1"/>
          </p:cNvSpPr>
          <p:nvPr/>
        </p:nvSpPr>
        <p:spPr bwMode="auto">
          <a:xfrm>
            <a:off x="956603" y="351692"/>
            <a:ext cx="11113477" cy="4347308"/>
          </a:xfrm>
          <a:prstGeom prst="cloudCallout">
            <a:avLst>
              <a:gd name="adj1" fmla="val -39178"/>
              <a:gd name="adj2" fmla="val 76203"/>
            </a:avLst>
          </a:prstGeom>
          <a:solidFill>
            <a:srgbClr val="00B0F0"/>
          </a:solidFill>
          <a:ln w="57150">
            <a:solidFill>
              <a:srgbClr val="FF0000"/>
            </a:solidFill>
            <a:round/>
            <a:headEnd/>
            <a:tailEnd/>
          </a:ln>
          <a:effectLst>
            <a:prstShdw prst="shdw13" dist="157090" dir="15357825">
              <a:srgbClr val="FF3300">
                <a:alpha val="50000"/>
              </a:srgbClr>
            </a:prstShdw>
          </a:effec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Thế</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nào</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mở</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bài</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trực</a:t>
            </a:r>
            <a:r>
              <a:rPr kumimoji="0" lang="en-US" altLang="en-US" sz="7200" b="1" i="0" u="none" strike="noStrike" kern="1200" cap="none" spc="0" normalizeH="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tiếp</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pic>
        <p:nvPicPr>
          <p:cNvPr id="113667" name="Picture 13" descr="10">
            <a:extLst>
              <a:ext uri="{FF2B5EF4-FFF2-40B4-BE49-F238E27FC236}">
                <a16:creationId xmlns:a16="http://schemas.microsoft.com/office/drawing/2014/main" xmlns="" id="{3423E304-30FB-404A-8F32-2CE74E8DFE5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5019" y="151606"/>
            <a:ext cx="863600" cy="12192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xmlns="" id="{3634594F-CF9B-4B61-AF82-4E927F305748}"/>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a16="http://schemas.microsoft.com/office/drawing/2014/main" xmlns="" id="{FBAB8ADB-9ABB-4F1B-9297-E7A0A39C8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01" y="4312444"/>
            <a:ext cx="19510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10" descr="C:\Users\Administrator\Downloads\images.jpg">
            <a:extLst>
              <a:ext uri="{FF2B5EF4-FFF2-40B4-BE49-F238E27FC236}">
                <a16:creationId xmlns:a16="http://schemas.microsoft.com/office/drawing/2014/main" xmlns="" id="{F04A092C-0361-4B6F-B206-4289FFDF2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263" y="4807094"/>
            <a:ext cx="3017838" cy="205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XMASCA~1">
            <a:extLst>
              <a:ext uri="{FF2B5EF4-FFF2-40B4-BE49-F238E27FC236}">
                <a16:creationId xmlns:a16="http://schemas.microsoft.com/office/drawing/2014/main" xmlns="" id="{274961B7-8130-4C03-B0DE-9FE6A61EF2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28091" y="4699000"/>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8304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a:extLst>
              <a:ext uri="{FF2B5EF4-FFF2-40B4-BE49-F238E27FC236}">
                <a16:creationId xmlns:a16="http://schemas.microsoft.com/office/drawing/2014/main" xmlns="" id="{5A19B31A-CF95-4C92-BAB6-611CAECFE327}"/>
              </a:ext>
            </a:extLst>
          </p:cNvPr>
          <p:cNvSpPr>
            <a:spLocks noChangeArrowheads="1"/>
          </p:cNvSpPr>
          <p:nvPr/>
        </p:nvSpPr>
        <p:spPr bwMode="auto">
          <a:xfrm>
            <a:off x="956603" y="351692"/>
            <a:ext cx="11113477" cy="4347308"/>
          </a:xfrm>
          <a:prstGeom prst="cloudCallout">
            <a:avLst>
              <a:gd name="adj1" fmla="val -39178"/>
              <a:gd name="adj2" fmla="val 76203"/>
            </a:avLst>
          </a:prstGeom>
          <a:solidFill>
            <a:srgbClr val="00B050"/>
          </a:solidFill>
          <a:ln w="57150">
            <a:solidFill>
              <a:srgbClr val="FF0000"/>
            </a:solidFill>
            <a:round/>
            <a:headEnd/>
            <a:tailEnd/>
          </a:ln>
          <a:effectLst>
            <a:prstShdw prst="shdw13" dist="157090" dir="15357825">
              <a:srgbClr val="FF3300">
                <a:alpha val="50000"/>
              </a:srgbClr>
            </a:prstShdw>
          </a:effec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Thế</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nào</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là</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mở</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bài</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gián</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72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tiếp</a:t>
            </a:r>
            <a:r>
              <a:rPr kumimoji="0" lang="en-US" altLang="en-US" sz="72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pic>
        <p:nvPicPr>
          <p:cNvPr id="113667" name="Picture 13" descr="10">
            <a:extLst>
              <a:ext uri="{FF2B5EF4-FFF2-40B4-BE49-F238E27FC236}">
                <a16:creationId xmlns:a16="http://schemas.microsoft.com/office/drawing/2014/main" xmlns="" id="{3423E304-30FB-404A-8F32-2CE74E8DFE5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5019" y="151606"/>
            <a:ext cx="863600" cy="12192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xmlns="" id="{3634594F-CF9B-4B61-AF82-4E927F305748}"/>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a16="http://schemas.microsoft.com/office/drawing/2014/main" xmlns="" id="{FBAB8ADB-9ABB-4F1B-9297-E7A0A39C8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01" y="4312444"/>
            <a:ext cx="19510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10" descr="C:\Users\Administrator\Downloads\images.jpg">
            <a:extLst>
              <a:ext uri="{FF2B5EF4-FFF2-40B4-BE49-F238E27FC236}">
                <a16:creationId xmlns:a16="http://schemas.microsoft.com/office/drawing/2014/main" xmlns="" id="{F04A092C-0361-4B6F-B206-4289FFDF2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263" y="4807094"/>
            <a:ext cx="3017838" cy="205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XMASCA~1">
            <a:extLst>
              <a:ext uri="{FF2B5EF4-FFF2-40B4-BE49-F238E27FC236}">
                <a16:creationId xmlns:a16="http://schemas.microsoft.com/office/drawing/2014/main" xmlns="" id="{274961B7-8130-4C03-B0DE-9FE6A61EF2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28091" y="4699000"/>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73183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TotalTime>
  <Words>849</Words>
  <Application>Microsoft Office PowerPoint</Application>
  <PresentationFormat>Custom</PresentationFormat>
  <Paragraphs>57</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cp:lastModifiedBy>
  <cp:revision>45</cp:revision>
  <dcterms:created xsi:type="dcterms:W3CDTF">2021-11-11T00:58:20Z</dcterms:created>
  <dcterms:modified xsi:type="dcterms:W3CDTF">2023-07-25T10:25:16Z</dcterms:modified>
</cp:coreProperties>
</file>