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0" r:id="rId3"/>
    <p:sldMasterId id="2147483703" r:id="rId4"/>
  </p:sldMasterIdLst>
  <p:notesMasterIdLst>
    <p:notesMasterId r:id="rId21"/>
  </p:notesMasterIdLst>
  <p:sldIdLst>
    <p:sldId id="264" r:id="rId5"/>
    <p:sldId id="4353" r:id="rId6"/>
    <p:sldId id="4351" r:id="rId7"/>
    <p:sldId id="478" r:id="rId8"/>
    <p:sldId id="291" r:id="rId9"/>
    <p:sldId id="288" r:id="rId10"/>
    <p:sldId id="2643" r:id="rId11"/>
    <p:sldId id="2645" r:id="rId12"/>
    <p:sldId id="4000" r:id="rId13"/>
    <p:sldId id="4348" r:id="rId14"/>
    <p:sldId id="2635" r:id="rId15"/>
    <p:sldId id="2646" r:id="rId16"/>
    <p:sldId id="4350" r:id="rId17"/>
    <p:sldId id="2648" r:id="rId18"/>
    <p:sldId id="2634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B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幻灯片图像占位符 1">
            <a:extLst>
              <a:ext uri="{FF2B5EF4-FFF2-40B4-BE49-F238E27FC236}">
                <a16:creationId xmlns:a16="http://schemas.microsoft.com/office/drawing/2014/main" id="{B1AAE5CF-8510-4DCD-B557-CFC1251DE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备注占位符 2">
            <a:extLst>
              <a:ext uri="{FF2B5EF4-FFF2-40B4-BE49-F238E27FC236}">
                <a16:creationId xmlns:a16="http://schemas.microsoft.com/office/drawing/2014/main" id="{59127357-8B2A-4641-8E9E-5E2088F56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988" name="灯片编号占位符 3">
            <a:extLst>
              <a:ext uri="{FF2B5EF4-FFF2-40B4-BE49-F238E27FC236}">
                <a16:creationId xmlns:a16="http://schemas.microsoft.com/office/drawing/2014/main" id="{9A56C8B7-B226-45D9-8CF8-228A968D8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B13629-7279-49BF-8296-664F1291EF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67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61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71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5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61FCB825-4392-4B80-AE29-8309C5665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647FAFA8-5CB2-4433-A43D-C54FC17CC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120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BABB08E6-CAF3-4161-871B-D85B6362A0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13935E7F-DF14-4292-AF36-620B10FA4C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178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BABB08E6-CAF3-4161-871B-D85B6362A0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13935E7F-DF14-4292-AF36-620B10FA4C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361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E990E96D-B988-43E3-B7BE-CAD93586B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9814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E990E96D-B988-43E3-B7BE-CAD93586B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83713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E990E96D-B988-43E3-B7BE-CAD93586B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5307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FE59FB-DDE8-4ACE-BABE-BA175F46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1A33-4C9D-49AB-8EA4-50241020B3E1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7CBD94-6467-4F42-A4F2-BDBA1350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D98761-B457-43C5-851F-59132E07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CC371-87B6-46AC-A874-3A2629E052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46287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11F49A-CA4C-4800-AB3E-B3894BBC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CB0B6-D2DD-4C08-BEBB-6196255417B4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563FF3-D4D7-461B-84AD-119E3F7C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52F0F06-DA04-4755-B1FC-BFFBCCAB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F821-0BD0-438B-BDE1-C6A0250FD1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57812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ED3FE0-80DE-4052-9D16-746215B7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79A5A-D235-4F25-A1C2-400F7E2DE9B7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125708-2600-4B05-8B44-D4858EA1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F38F31-21F9-4CCD-8FC1-782E5D9F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CA9A-602E-4E3A-9CB3-E6B08FB91D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5482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7FF28C-DEB3-404E-90E6-FED9A408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D9568-A55E-4C3E-8DBD-3CFDE6EA473A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42D4E7-79F6-4699-9BB0-6850B40B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27147A-4666-41A9-A23C-74ECE6C4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2412B-8CDA-4C36-B604-7D4E7D2A0B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7440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F074FC-17DF-4767-BE10-EC020FA6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F15B-8BDA-425B-A0A2-BD21E36C781E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0AF9A1-C55B-4856-8098-79054AC3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23C81B-F5DB-4C63-A547-408646FA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504AF-DD20-4041-8AB7-2221DBEEDB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77405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5ADD4-EFCF-41E8-A7FC-7BEC6916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BC87-789A-480C-8A26-C9ECC9BAEA18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AF182F-F938-4868-83E8-20651B22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135EEB-C7E1-4A02-9AC8-3B88BB99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6FFAD-63D0-42D1-943C-6A9990F7E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60874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922E96-CB2E-42CC-B021-1A6C466C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F7EC-3FEF-47E9-8EC8-8C126E560054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C5E791-9256-4714-AA5D-42444EC2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4B1210-EBD9-4E71-AE35-169BAE5B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CB8F-012E-43C6-8462-BE7B91CE29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1636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F70F8-78F7-42BB-A982-AF28BF52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67F7-CE0C-46D1-9B00-187ED0A18E1A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0572A-5755-4451-AD2C-99E1A728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9D6CAD-BBEC-4F9E-A557-2B39A625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298E-5F81-43EA-8509-F523D9F45C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58614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9A00E2-0F0B-40AD-BE3F-C7F3EF10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3E0B1-2AD7-448F-890F-4438DFC7318D}" type="datetimeFigureOut">
              <a:rPr lang="zh-CN" altLang="en-US"/>
              <a:pPr>
                <a:defRPr/>
              </a:pPr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9DAE1E-876E-4D06-B8CF-0F86F774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65280B-E485-4FFF-AADF-59A6A984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FB745-B3AB-4DF9-856B-4F549C09DD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28143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85775B-8A46-4751-A314-B28FAA1607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4953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4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5742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37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10" Type="http://schemas.openxmlformats.org/officeDocument/2006/relationships/image" Target="../media/image13.png"/><Relationship Id="rId4" Type="http://schemas.openxmlformats.org/officeDocument/2006/relationships/tags" Target="../tags/tag2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4.png"/><Relationship Id="rId7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50" normalizeH="0" baseline="0" noProof="0" dirty="0">
                <a:ln w="0">
                  <a:noFill/>
                </a:ln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-75414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650934" y="1709886"/>
            <a:ext cx="2158410" cy="1345072"/>
            <a:chOff x="446567" y="1190846"/>
            <a:chExt cx="2158410" cy="4242391"/>
          </a:xfrm>
          <a:solidFill>
            <a:srgbClr val="FFF3CD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472" y="1364822"/>
              <a:ext cx="633413" cy="22326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339" y="1445824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7502" y="1671772"/>
              <a:ext cx="766763" cy="3687349"/>
              <a:chOff x="2340" y="1335"/>
              <a:chExt cx="483" cy="1690"/>
            </a:xfrm>
            <a:grpFill/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0" y="2076"/>
                <a:ext cx="483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6" y="1335"/>
                <a:ext cx="0" cy="169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98617" y="1765046"/>
            <a:ext cx="2158410" cy="1363938"/>
            <a:chOff x="446567" y="1190846"/>
            <a:chExt cx="2158410" cy="4253024"/>
          </a:xfrm>
          <a:solidFill>
            <a:srgbClr val="FFF3CD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568" y="1438181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339" y="1445824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5915" y="1658679"/>
              <a:ext cx="706438" cy="3567343"/>
              <a:chOff x="2339" y="1329"/>
              <a:chExt cx="445" cy="1635"/>
            </a:xfrm>
            <a:grpFill/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6" y="2031"/>
                <a:ext cx="438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9" y="1329"/>
                <a:ext cx="0" cy="1635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46300" y="1743518"/>
            <a:ext cx="2158410" cy="1363938"/>
            <a:chOff x="446567" y="1190846"/>
            <a:chExt cx="2158410" cy="2791573"/>
          </a:xfrm>
          <a:solidFill>
            <a:srgbClr val="FFF3CD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732" y="1456821"/>
              <a:ext cx="569098" cy="144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25" y="1445824"/>
              <a:ext cx="998050" cy="469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6717" y="1490674"/>
              <a:ext cx="765176" cy="2280044"/>
              <a:chOff x="2371" y="1252"/>
              <a:chExt cx="482" cy="1045"/>
            </a:xfrm>
            <a:grpFill/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3" y="1777"/>
                <a:ext cx="470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71" y="1252"/>
                <a:ext cx="2" cy="1045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423487" y="1437263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617D0-8B21-8B58-CAFC-21BDA03EC254}"/>
              </a:ext>
            </a:extLst>
          </p:cNvPr>
          <p:cNvSpPr txBox="1"/>
          <p:nvPr/>
        </p:nvSpPr>
        <p:spPr>
          <a:xfrm>
            <a:off x="1329179" y="794049"/>
            <a:ext cx="171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1138D6B-7355-548D-4FE5-5D3D36111A38}"/>
              </a:ext>
            </a:extLst>
          </p:cNvPr>
          <p:cNvSpPr/>
          <p:nvPr/>
        </p:nvSpPr>
        <p:spPr>
          <a:xfrm>
            <a:off x="763615" y="821708"/>
            <a:ext cx="606055" cy="547007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54A8800-3443-46A6-8391-6ECCC0380456}"/>
              </a:ext>
            </a:extLst>
          </p:cNvPr>
          <p:cNvGrpSpPr/>
          <p:nvPr/>
        </p:nvGrpSpPr>
        <p:grpSpPr>
          <a:xfrm>
            <a:off x="1668578" y="3962190"/>
            <a:ext cx="2158410" cy="1345094"/>
            <a:chOff x="446567" y="1190846"/>
            <a:chExt cx="2158410" cy="424245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C99DBAA-19CD-4E96-BE05-3AF5549675B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TextBox 43">
              <a:extLst>
                <a:ext uri="{FF2B5EF4-FFF2-40B4-BE49-F238E27FC236}">
                  <a16:creationId xmlns:a16="http://schemas.microsoft.com/office/drawing/2014/main" id="{8AB8CE5B-D393-4CA3-B20D-EE87A881C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828" y="1441026"/>
              <a:ext cx="535676" cy="22326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1" name="TextBox 49">
              <a:extLst>
                <a:ext uri="{FF2B5EF4-FFF2-40B4-BE49-F238E27FC236}">
                  <a16:creationId xmlns:a16="http://schemas.microsoft.com/office/drawing/2014/main" id="{01811A92-BC3B-4371-8358-196DB1CCF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32" y="1445208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3" name="Group 66">
              <a:extLst>
                <a:ext uri="{FF2B5EF4-FFF2-40B4-BE49-F238E27FC236}">
                  <a16:creationId xmlns:a16="http://schemas.microsoft.com/office/drawing/2014/main" id="{290AE69C-1DDC-4951-A1C6-FE7D78075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6080" y="1586679"/>
              <a:ext cx="812801" cy="3846624"/>
              <a:chOff x="2358" y="1296"/>
              <a:chExt cx="512" cy="1763"/>
            </a:xfrm>
            <a:grpFill/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773CB54-B4C1-4215-A529-515739C4B7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3" y="2087"/>
                <a:ext cx="507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4652378-6EC2-4C79-A4B5-21C0B96D1B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58" y="1296"/>
                <a:ext cx="5" cy="1763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9F3AA09-98E1-4092-B0D5-DBD7DBB5E227}"/>
              </a:ext>
            </a:extLst>
          </p:cNvPr>
          <p:cNvGrpSpPr/>
          <p:nvPr/>
        </p:nvGrpSpPr>
        <p:grpSpPr>
          <a:xfrm>
            <a:off x="5329720" y="3962191"/>
            <a:ext cx="2158410" cy="1364046"/>
            <a:chOff x="446567" y="1190846"/>
            <a:chExt cx="2158410" cy="425335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7768AA8-074D-4FC8-8A3E-AEAD5C1EDA37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TextBox 43">
              <a:extLst>
                <a:ext uri="{FF2B5EF4-FFF2-40B4-BE49-F238E27FC236}">
                  <a16:creationId xmlns:a16="http://schemas.microsoft.com/office/drawing/2014/main" id="{DDA0A853-0B36-49CB-A1B8-6800C233B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2483" y="1438181"/>
              <a:ext cx="507230" cy="2207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9" name="TextBox 49">
              <a:extLst>
                <a:ext uri="{FF2B5EF4-FFF2-40B4-BE49-F238E27FC236}">
                  <a16:creationId xmlns:a16="http://schemas.microsoft.com/office/drawing/2014/main" id="{7E31C36B-542A-42B1-97D9-39169E721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873" y="1438181"/>
              <a:ext cx="1047800" cy="2207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100" name="Group 66">
              <a:extLst>
                <a:ext uri="{FF2B5EF4-FFF2-40B4-BE49-F238E27FC236}">
                  <a16:creationId xmlns:a16="http://schemas.microsoft.com/office/drawing/2014/main" id="{27D28F77-9808-42AB-BD4A-4BD82EC90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1151" y="1438309"/>
              <a:ext cx="858838" cy="4005896"/>
              <a:chOff x="2336" y="1228"/>
              <a:chExt cx="541" cy="1836"/>
            </a:xfrm>
            <a:grpFill/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68401F8-E970-4DC3-8FE4-28530A2A39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6" y="2112"/>
                <a:ext cx="541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130682B-09F1-4BAB-A1D3-B580FC82AF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6" y="1228"/>
                <a:ext cx="15" cy="1836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7E9CCB6-4594-431C-906B-A4889D9AB9AC}"/>
              </a:ext>
            </a:extLst>
          </p:cNvPr>
          <p:cNvGrpSpPr/>
          <p:nvPr/>
        </p:nvGrpSpPr>
        <p:grpSpPr>
          <a:xfrm>
            <a:off x="9075349" y="3962191"/>
            <a:ext cx="2158410" cy="1363938"/>
            <a:chOff x="335248" y="1202742"/>
            <a:chExt cx="2158410" cy="279157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9FD6B5F-C377-40A8-94EC-B9B7B6598F65}"/>
                </a:ext>
              </a:extLst>
            </p:cNvPr>
            <p:cNvSpPr/>
            <p:nvPr/>
          </p:nvSpPr>
          <p:spPr>
            <a:xfrm>
              <a:off x="335248" y="1202742"/>
              <a:ext cx="2158410" cy="2791573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TextBox 43">
              <a:extLst>
                <a:ext uri="{FF2B5EF4-FFF2-40B4-BE49-F238E27FC236}">
                  <a16:creationId xmlns:a16="http://schemas.microsoft.com/office/drawing/2014/main" id="{BFD77CE2-51FA-4311-A9A4-1933813C6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479" y="1365086"/>
              <a:ext cx="364440" cy="144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6" name="TextBox 49">
              <a:extLst>
                <a:ext uri="{FF2B5EF4-FFF2-40B4-BE49-F238E27FC236}">
                  <a16:creationId xmlns:a16="http://schemas.microsoft.com/office/drawing/2014/main" id="{03F332E8-3750-4F6F-9E74-D87420C12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7" name="Group 66">
              <a:extLst>
                <a:ext uri="{FF2B5EF4-FFF2-40B4-BE49-F238E27FC236}">
                  <a16:creationId xmlns:a16="http://schemas.microsoft.com/office/drawing/2014/main" id="{C772A04E-F267-4569-8654-350BDAF18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0" y="1490676"/>
              <a:ext cx="963613" cy="2502595"/>
              <a:chOff x="2304" y="1252"/>
              <a:chExt cx="607" cy="1147"/>
            </a:xfrm>
            <a:grpFill/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FFB978C-601E-434A-8C00-BE422B52B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843"/>
                <a:ext cx="607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C9EF63-1C96-41FE-989E-BB12733EB0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2" cy="1147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9821B2EB-9AAF-4A5B-904C-31BD9CC17856}"/>
              </a:ext>
            </a:extLst>
          </p:cNvPr>
          <p:cNvSpPr txBox="1"/>
          <p:nvPr/>
        </p:nvSpPr>
        <p:spPr>
          <a:xfrm flipH="1">
            <a:off x="459375" y="3315859"/>
            <a:ext cx="114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4177B05-B59E-40A3-839A-D856A3FB77ED}"/>
              </a:ext>
            </a:extLst>
          </p:cNvPr>
          <p:cNvGrpSpPr/>
          <p:nvPr/>
        </p:nvGrpSpPr>
        <p:grpSpPr>
          <a:xfrm>
            <a:off x="9061244" y="288477"/>
            <a:ext cx="2583595" cy="1528757"/>
            <a:chOff x="-318844" y="2073981"/>
            <a:chExt cx="3135242" cy="1905554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75999C61-A05D-4895-A1AF-D05722C5829C}"/>
                </a:ext>
              </a:extLst>
            </p:cNvPr>
            <p:cNvSpPr/>
            <p:nvPr/>
          </p:nvSpPr>
          <p:spPr>
            <a:xfrm>
              <a:off x="603978" y="2910576"/>
              <a:ext cx="2212420" cy="9366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   </a:t>
              </a:r>
              <a:r>
                <a:rPr lang="en-US" sz="2400" dirty="0" err="1">
                  <a:solidFill>
                    <a:sysClr val="windowText" lastClr="000000"/>
                  </a:solidFill>
                </a:rPr>
                <a:t>Làm</a:t>
              </a:r>
              <a:r>
                <a:rPr lang="en-US" sz="2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400" dirty="0" err="1">
                  <a:solidFill>
                    <a:sysClr val="windowText" lastClr="000000"/>
                  </a:solidFill>
                </a:rPr>
                <a:t>bài</a:t>
              </a:r>
              <a:endParaRPr lang="en-US" sz="2400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     </a:t>
              </a:r>
              <a:r>
                <a:rPr lang="en-US" sz="2400" dirty="0" err="1">
                  <a:solidFill>
                    <a:sysClr val="windowText" lastClr="000000"/>
                  </a:solidFill>
                </a:rPr>
                <a:t>vào</a:t>
              </a:r>
              <a:r>
                <a:rPr lang="en-US" sz="24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400" dirty="0" err="1">
                  <a:solidFill>
                    <a:sysClr val="windowText" lastClr="000000"/>
                  </a:solidFill>
                </a:rPr>
                <a:t>vở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867A3D0E-34E6-43AB-B348-A84B031A7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8844" y="2073981"/>
              <a:ext cx="1905554" cy="190555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8480225-F801-91A2-3CB4-D1B9D79DD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62661" y="337783"/>
            <a:ext cx="1409822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6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46309" y="1732885"/>
            <a:ext cx="2158410" cy="4242391"/>
            <a:chOff x="446567" y="1190846"/>
            <a:chExt cx="2158410" cy="4242391"/>
          </a:xfrm>
          <a:solidFill>
            <a:srgbClr val="FFF3CD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339" y="1445824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9"/>
              <a:ext cx="989013" cy="1160751"/>
              <a:chOff x="2299" y="1296"/>
              <a:chExt cx="623" cy="532"/>
            </a:xfrm>
            <a:grpFill/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532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34596" y="1709886"/>
            <a:ext cx="2158410" cy="4253024"/>
            <a:chOff x="446567" y="1190846"/>
            <a:chExt cx="2158410" cy="4253024"/>
          </a:xfrm>
          <a:solidFill>
            <a:srgbClr val="FFF3CD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339" y="1445824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  <a:grpFill/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46300" y="1743517"/>
            <a:ext cx="2158410" cy="4210493"/>
            <a:chOff x="446567" y="1190846"/>
            <a:chExt cx="2158410" cy="2791573"/>
          </a:xfrm>
          <a:solidFill>
            <a:srgbClr val="FFF3CD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25" y="1445824"/>
              <a:ext cx="998050" cy="469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  <a:grpFill/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33938" y="262654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5193" y="26403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5824" y="328897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9109" y="31932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332298" y="262654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9451" y="319372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62090" y="365159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8694" y="427270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50654" y="42049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193409" y="255941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57743" y="257409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282550" y="3162427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47111" y="30738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491660" y="30738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27325" y="25594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58820" y="35097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25080" y="414062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44820" y="4062651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789369" y="4062650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79350" y="25482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578935" y="461554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63303" y="5235776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31309" y="52512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10253" y="2770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63817" y="27294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65925" y="335925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32407" y="3345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498221" y="3345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54802" y="2770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492904" y="3836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090858" y="446615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21008" y="443112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423487" y="1437263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617D0-8B21-8B58-CAFC-21BDA03EC254}"/>
              </a:ext>
            </a:extLst>
          </p:cNvPr>
          <p:cNvSpPr txBox="1"/>
          <p:nvPr/>
        </p:nvSpPr>
        <p:spPr>
          <a:xfrm>
            <a:off x="1329179" y="794049"/>
            <a:ext cx="171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1138D6B-7355-548D-4FE5-5D3D36111A38}"/>
              </a:ext>
            </a:extLst>
          </p:cNvPr>
          <p:cNvSpPr/>
          <p:nvPr/>
        </p:nvSpPr>
        <p:spPr>
          <a:xfrm>
            <a:off x="763615" y="821708"/>
            <a:ext cx="606055" cy="547007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DD67B-67BA-1878-71EB-E3BF7F832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00492" y="188615"/>
            <a:ext cx="1409822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3" y="835810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823696"/>
            <a:ext cx="2158410" cy="4242391"/>
            <a:chOff x="446567" y="1190846"/>
            <a:chExt cx="2158410" cy="424239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32" y="1445208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9"/>
              <a:ext cx="989013" cy="1128023"/>
              <a:chOff x="2299" y="1296"/>
              <a:chExt cx="623" cy="517"/>
            </a:xfrm>
            <a:grpFill/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517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86021" y="1823695"/>
            <a:ext cx="2158410" cy="4253024"/>
            <a:chOff x="446567" y="1190846"/>
            <a:chExt cx="2158410" cy="425302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667" y="1446271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5"/>
              <a:ext cx="1011238" cy="1128022"/>
              <a:chOff x="2299" y="1306"/>
              <a:chExt cx="637" cy="517"/>
            </a:xfrm>
            <a:grpFill/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3" cy="517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775284" y="1823695"/>
            <a:ext cx="2158410" cy="4210493"/>
            <a:chOff x="335248" y="1202742"/>
            <a:chExt cx="2158410" cy="279157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335248" y="1202742"/>
              <a:ext cx="2158410" cy="2791573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6"/>
              <a:ext cx="1012826" cy="772379"/>
              <a:chOff x="2304" y="1252"/>
              <a:chExt cx="638" cy="354"/>
            </a:xfrm>
            <a:grpFill/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9" cy="35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24099" y="2741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271417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3362760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3298966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32989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73918" y="27530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8199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4426015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43090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56092" y="26963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96942" y="2660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21749" y="324866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217986" y="316626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59655" y="317578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406139" y="27058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64279" y="422685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33862" y="414888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7915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7487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3347697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3314474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330494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7915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80834" y="382009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4464115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171561" y="4405194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 flipH="1">
            <a:off x="382552" y="1219097"/>
            <a:ext cx="114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60542" y="36117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81512" y="414888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63314" y="27058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40390" y="464493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311904" y="526508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29137" y="518710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477408" y="4405194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7915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179948" y="4827583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5435665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30532" y="535820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6136F-1A63-E385-21E6-556F9032F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15150" y="422720"/>
            <a:ext cx="1409822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DD7330-2CF2-6B4C-4B43-A8C726FAB081}"/>
              </a:ext>
            </a:extLst>
          </p:cNvPr>
          <p:cNvSpPr/>
          <p:nvPr/>
        </p:nvSpPr>
        <p:spPr>
          <a:xfrm>
            <a:off x="1546886" y="2564522"/>
            <a:ext cx="9280947" cy="3278717"/>
          </a:xfrm>
          <a:prstGeom prst="roundRect">
            <a:avLst>
              <a:gd name="adj" fmla="val 35261"/>
            </a:avLst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93DA6F-1E4D-11EE-6383-594476951CE9}"/>
              </a:ext>
            </a:extLst>
          </p:cNvPr>
          <p:cNvSpPr/>
          <p:nvPr/>
        </p:nvSpPr>
        <p:spPr>
          <a:xfrm>
            <a:off x="1583901" y="203184"/>
            <a:ext cx="9675300" cy="1654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596367" y="134450"/>
            <a:ext cx="11075754" cy="14885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32926" y="2948087"/>
            <a:ext cx="36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1826260" y="3532862"/>
            <a:ext cx="9139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4472C4">
                    <a:lumMod val="75000"/>
                  </a:srgbClr>
                </a:solidFill>
              </a:rPr>
              <a:t>Cửa hàng xếp được số hộp bánh như vậy là: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098380" y="4209946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4472C4">
                    <a:lumMod val="75000"/>
                  </a:srgbClr>
                </a:solidFill>
              </a:rPr>
              <a:t>460: 4 = 115 (</a:t>
            </a:r>
            <a:r>
              <a:rPr lang="en-US" sz="3200" b="1" dirty="0" err="1">
                <a:solidFill>
                  <a:srgbClr val="4472C4">
                    <a:lumMod val="75000"/>
                  </a:srgbClr>
                </a:solidFill>
              </a:rPr>
              <a:t>hộp</a:t>
            </a:r>
            <a:r>
              <a:rPr lang="en-US" sz="3200" b="1" dirty="0">
                <a:solidFill>
                  <a:srgbClr val="4472C4">
                    <a:lumMod val="75000"/>
                  </a:srgbClr>
                </a:solidFill>
              </a:rPr>
              <a:t>) 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5488775" y="4711251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115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hộp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11D739-43E9-45F8-6996-83E525FFA87D}"/>
              </a:ext>
            </a:extLst>
          </p:cNvPr>
          <p:cNvSpPr/>
          <p:nvPr/>
        </p:nvSpPr>
        <p:spPr>
          <a:xfrm>
            <a:off x="694897" y="480955"/>
            <a:ext cx="694483" cy="724449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4" name="PA-102220">
            <a:extLst>
              <a:ext uri="{FF2B5EF4-FFF2-40B4-BE49-F238E27FC236}">
                <a16:creationId xmlns:a16="http://schemas.microsoft.com/office/drawing/2014/main" id="{0DB03D26-1343-4D61-BFD7-A5A9F152A76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96970" y="340836"/>
            <a:ext cx="9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3D5756-4733-4C14-87D5-C33BEDF5A149}"/>
              </a:ext>
            </a:extLst>
          </p:cNvPr>
          <p:cNvCxnSpPr>
            <a:cxnSpLocks/>
          </p:cNvCxnSpPr>
          <p:nvPr/>
        </p:nvCxnSpPr>
        <p:spPr>
          <a:xfrm>
            <a:off x="3524997" y="803113"/>
            <a:ext cx="42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9AF48E-2975-4C31-9A18-C5E88CD48C85}"/>
              </a:ext>
            </a:extLst>
          </p:cNvPr>
          <p:cNvCxnSpPr>
            <a:cxnSpLocks/>
          </p:cNvCxnSpPr>
          <p:nvPr/>
        </p:nvCxnSpPr>
        <p:spPr>
          <a:xfrm>
            <a:off x="6768242" y="1205404"/>
            <a:ext cx="40784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E7AD90-B70A-47A8-9FDA-B7B24BBD7D76}"/>
              </a:ext>
            </a:extLst>
          </p:cNvPr>
          <p:cNvCxnSpPr>
            <a:cxnSpLocks/>
          </p:cNvCxnSpPr>
          <p:nvPr/>
        </p:nvCxnSpPr>
        <p:spPr>
          <a:xfrm>
            <a:off x="2557398" y="1721119"/>
            <a:ext cx="76388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19C3F8-D00F-4A74-8B4F-629AEF19AF42}"/>
              </a:ext>
            </a:extLst>
          </p:cNvPr>
          <p:cNvGrpSpPr/>
          <p:nvPr/>
        </p:nvGrpSpPr>
        <p:grpSpPr>
          <a:xfrm>
            <a:off x="90715" y="4879199"/>
            <a:ext cx="3135242" cy="1905554"/>
            <a:chOff x="-318844" y="2073981"/>
            <a:chExt cx="3135242" cy="190555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9952307-C274-40F5-AEC9-E7F447E33F1C}"/>
                </a:ext>
              </a:extLst>
            </p:cNvPr>
            <p:cNvSpPr/>
            <p:nvPr/>
          </p:nvSpPr>
          <p:spPr>
            <a:xfrm>
              <a:off x="603978" y="2910576"/>
              <a:ext cx="2212420" cy="936643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vở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DFD2B78-733D-4C05-8222-3EC12330C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8844" y="2073981"/>
              <a:ext cx="1905554" cy="1905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0AA476-FE4B-1365-2054-006C10A359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BA57C3-C1C1-8FBB-374F-7076F6BB2981}"/>
              </a:ext>
            </a:extLst>
          </p:cNvPr>
          <p:cNvSpPr/>
          <p:nvPr/>
        </p:nvSpPr>
        <p:spPr>
          <a:xfrm>
            <a:off x="-1" y="-21771"/>
            <a:ext cx="12311743" cy="11128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B2281-C3CC-29CB-1A47-0870FA6CF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18BC0-6B1F-C09E-6815-1F6615FFF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052" r="-136" b="28499"/>
          <a:stretch/>
        </p:blipFill>
        <p:spPr>
          <a:xfrm>
            <a:off x="-1090" y="1099095"/>
            <a:ext cx="12243890" cy="5811838"/>
          </a:xfrm>
          <a:prstGeom prst="rect">
            <a:avLst/>
          </a:prstGeom>
        </p:spPr>
      </p:pic>
      <p:sp>
        <p:nvSpPr>
          <p:cNvPr id="8" name="PA-102220">
            <a:extLst>
              <a:ext uri="{FF2B5EF4-FFF2-40B4-BE49-F238E27FC236}">
                <a16:creationId xmlns:a16="http://schemas.microsoft.com/office/drawing/2014/main" id="{509BBDAF-CE0B-4158-F940-43CCA2BAA4C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21903" y="298457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BCE769-1E6D-7F7E-E57D-63ED013A68F5}"/>
              </a:ext>
            </a:extLst>
          </p:cNvPr>
          <p:cNvSpPr/>
          <p:nvPr/>
        </p:nvSpPr>
        <p:spPr>
          <a:xfrm>
            <a:off x="296688" y="246282"/>
            <a:ext cx="632047" cy="627570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C4C97-352B-5CF1-D4E4-F9DA706A4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0012" y="246282"/>
            <a:ext cx="1409822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8642D0-9D60-317A-79F1-2CE0BC24E277}"/>
              </a:ext>
            </a:extLst>
          </p:cNvPr>
          <p:cNvSpPr/>
          <p:nvPr/>
        </p:nvSpPr>
        <p:spPr>
          <a:xfrm>
            <a:off x="51919" y="95418"/>
            <a:ext cx="11535212" cy="6549545"/>
          </a:xfrm>
          <a:prstGeom prst="roundRect">
            <a:avLst>
              <a:gd name="adj" fmla="val 6274"/>
            </a:avLst>
          </a:prstGeom>
          <a:solidFill>
            <a:srgbClr val="EFF5FB"/>
          </a:solidFill>
          <a:ln w="381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616AC-5189-028E-0294-CED903754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021" t="8052" r="54985" b="55267"/>
          <a:stretch/>
        </p:blipFill>
        <p:spPr>
          <a:xfrm>
            <a:off x="1485968" y="1014756"/>
            <a:ext cx="4613030" cy="325554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5342323" y="3563837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ABD75D-52CB-73A9-8D88-8E27CE4E2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558" y="1014756"/>
            <a:ext cx="4495800" cy="3289884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58483" y="213037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9510331" y="3543517"/>
            <a:ext cx="558229" cy="45625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D7DDBA-A800-6F8D-3894-4FE7DC5C94B8}"/>
              </a:ext>
            </a:extLst>
          </p:cNvPr>
          <p:cNvSpPr/>
          <p:nvPr/>
        </p:nvSpPr>
        <p:spPr>
          <a:xfrm>
            <a:off x="433268" y="160862"/>
            <a:ext cx="632047" cy="627570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8C1E82-569F-4ACA-9164-410A354B6E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438" t="45502" r="55868" b="31968"/>
          <a:stretch/>
        </p:blipFill>
        <p:spPr>
          <a:xfrm>
            <a:off x="4124333" y="4270298"/>
            <a:ext cx="4242883" cy="195778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83F2E5-2851-47CE-8277-444B35F00FA2}"/>
              </a:ext>
            </a:extLst>
          </p:cNvPr>
          <p:cNvSpPr/>
          <p:nvPr/>
        </p:nvSpPr>
        <p:spPr>
          <a:xfrm>
            <a:off x="7769498" y="5679440"/>
            <a:ext cx="490582" cy="4368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5020A-3CFB-8E7F-0F75-9C06C2EBD6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34950" y="90936"/>
            <a:ext cx="1409822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28D24C-6630-4FBD-B885-2D22A0217A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" y="0"/>
            <a:ext cx="12020197" cy="66788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E8251-7A81-4809-84C6-41ECEC418B8F}"/>
              </a:ext>
            </a:extLst>
          </p:cNvPr>
          <p:cNvGrpSpPr/>
          <p:nvPr/>
        </p:nvGrpSpPr>
        <p:grpSpPr>
          <a:xfrm>
            <a:off x="625675" y="1853494"/>
            <a:ext cx="2158410" cy="4242391"/>
            <a:chOff x="1098295" y="1923062"/>
            <a:chExt cx="2158410" cy="42423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7FF806-02E9-4B71-A396-F776ED7AFB07}"/>
                </a:ext>
              </a:extLst>
            </p:cNvPr>
            <p:cNvGrpSpPr/>
            <p:nvPr/>
          </p:nvGrpSpPr>
          <p:grpSpPr>
            <a:xfrm>
              <a:off x="1098295" y="1923062"/>
              <a:ext cx="2158410" cy="4242391"/>
              <a:chOff x="446567" y="1190846"/>
              <a:chExt cx="2158410" cy="4242391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C9D9BE-20C9-4B4A-A500-E213D5C8F0E9}"/>
                  </a:ext>
                </a:extLst>
              </p:cNvPr>
              <p:cNvSpPr/>
              <p:nvPr/>
            </p:nvSpPr>
            <p:spPr>
              <a:xfrm>
                <a:off x="446567" y="1190846"/>
                <a:ext cx="2158410" cy="42423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96B9FCB0-3B54-4ADA-859A-A992B7C01F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4535" y="1376209"/>
                <a:ext cx="381000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9" name="TextBox 49">
                <a:extLst>
                  <a:ext uri="{FF2B5EF4-FFF2-40B4-BE49-F238E27FC236}">
                    <a16:creationId xmlns:a16="http://schemas.microsoft.com/office/drawing/2014/main" id="{9C3BEF5F-E73E-48E8-8522-EC3041D75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971" y="1382947"/>
                <a:ext cx="998050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237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7449BB-C2AA-420C-A800-5DE3D1841F28}"/>
                </a:ext>
              </a:extLst>
            </p:cNvPr>
            <p:cNvSpPr txBox="1"/>
            <p:nvPr/>
          </p:nvSpPr>
          <p:spPr>
            <a:xfrm>
              <a:off x="2199091" y="2740897"/>
              <a:ext cx="511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1C462C-3431-415B-B3DC-1E5D2B1C644F}"/>
                </a:ext>
              </a:extLst>
            </p:cNvPr>
            <p:cNvSpPr txBox="1"/>
            <p:nvPr/>
          </p:nvSpPr>
          <p:spPr>
            <a:xfrm>
              <a:off x="1141358" y="2602724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20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58FFF0-8228-44E2-B991-5E2A6274170D}"/>
                </a:ext>
              </a:extLst>
            </p:cNvPr>
            <p:cNvCxnSpPr>
              <a:cxnSpLocks/>
            </p:cNvCxnSpPr>
            <p:nvPr/>
          </p:nvCxnSpPr>
          <p:spPr>
            <a:xfrm>
              <a:off x="1272362" y="3251308"/>
              <a:ext cx="712382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0C65E0-0244-4DCF-B731-5D9C416D587F}"/>
                </a:ext>
              </a:extLst>
            </p:cNvPr>
            <p:cNvSpPr txBox="1"/>
            <p:nvPr/>
          </p:nvSpPr>
          <p:spPr>
            <a:xfrm>
              <a:off x="1413897" y="3187514"/>
              <a:ext cx="3934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15DB67-0C75-419A-A047-84FE483944EB}"/>
                </a:ext>
              </a:extLst>
            </p:cNvPr>
            <p:cNvSpPr txBox="1"/>
            <p:nvPr/>
          </p:nvSpPr>
          <p:spPr>
            <a:xfrm>
              <a:off x="1649229" y="3187513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A138A6-EAAC-4C74-A59F-C8D40C90958F}"/>
                </a:ext>
              </a:extLst>
            </p:cNvPr>
            <p:cNvSpPr txBox="1"/>
            <p:nvPr/>
          </p:nvSpPr>
          <p:spPr>
            <a:xfrm>
              <a:off x="2450633" y="2752643"/>
              <a:ext cx="677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D9AA25-6DC8-4CF0-A816-2F2EFCA5959F}"/>
                </a:ext>
              </a:extLst>
            </p:cNvPr>
            <p:cNvSpPr txBox="1"/>
            <p:nvPr/>
          </p:nvSpPr>
          <p:spPr>
            <a:xfrm>
              <a:off x="1403250" y="3766166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EDB77C-D6D1-4C98-B01D-F1D074978C0F}"/>
                </a:ext>
              </a:extLst>
            </p:cNvPr>
            <p:cNvCxnSpPr>
              <a:cxnSpLocks/>
            </p:cNvCxnSpPr>
            <p:nvPr/>
          </p:nvCxnSpPr>
          <p:spPr>
            <a:xfrm>
              <a:off x="1375058" y="4458101"/>
              <a:ext cx="88250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B3FBC7-CB13-4F8E-BD31-0A3C6B3E1A4B}"/>
                </a:ext>
              </a:extLst>
            </p:cNvPr>
            <p:cNvSpPr txBox="1"/>
            <p:nvPr/>
          </p:nvSpPr>
          <p:spPr>
            <a:xfrm>
              <a:off x="1663465" y="4360202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757D3D-AC45-46B2-89B9-8038D7191724}"/>
                </a:ext>
              </a:extLst>
            </p:cNvPr>
            <p:cNvGrpSpPr/>
            <p:nvPr/>
          </p:nvGrpSpPr>
          <p:grpSpPr>
            <a:xfrm>
              <a:off x="2159230" y="2205880"/>
              <a:ext cx="654529" cy="1205190"/>
              <a:chOff x="3220148" y="1546493"/>
              <a:chExt cx="883766" cy="120519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DAACA7E-4947-4A0F-8B17-8796C2329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0148" y="1546493"/>
                <a:ext cx="0" cy="120519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0E7FEE-7EE2-4C6F-840C-18E71C7B3A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0148" y="2115880"/>
                <a:ext cx="883766" cy="872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B419A5-7567-4786-89BB-98A1BD98DC50}"/>
              </a:ext>
            </a:extLst>
          </p:cNvPr>
          <p:cNvGrpSpPr/>
          <p:nvPr/>
        </p:nvGrpSpPr>
        <p:grpSpPr>
          <a:xfrm>
            <a:off x="3504778" y="1853494"/>
            <a:ext cx="2158410" cy="4242391"/>
            <a:chOff x="1098295" y="1923062"/>
            <a:chExt cx="2158410" cy="42423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DE9D559-FB92-4D3C-A955-8C4B76826CEE}"/>
                </a:ext>
              </a:extLst>
            </p:cNvPr>
            <p:cNvGrpSpPr/>
            <p:nvPr/>
          </p:nvGrpSpPr>
          <p:grpSpPr>
            <a:xfrm>
              <a:off x="1098295" y="1923062"/>
              <a:ext cx="2158410" cy="4242391"/>
              <a:chOff x="446567" y="1190846"/>
              <a:chExt cx="2158410" cy="4242391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C02A071-372C-4CEB-B0E9-B7373D149B0D}"/>
                  </a:ext>
                </a:extLst>
              </p:cNvPr>
              <p:cNvSpPr/>
              <p:nvPr/>
            </p:nvSpPr>
            <p:spPr>
              <a:xfrm>
                <a:off x="446567" y="1190846"/>
                <a:ext cx="2158410" cy="42423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5" name="TextBox 43">
                <a:extLst>
                  <a:ext uri="{FF2B5EF4-FFF2-40B4-BE49-F238E27FC236}">
                    <a16:creationId xmlns:a16="http://schemas.microsoft.com/office/drawing/2014/main" id="{E391B262-BD48-4577-A887-3063B2C2E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3828" y="1334991"/>
                <a:ext cx="381000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6" name="TextBox 49">
                <a:extLst>
                  <a:ext uri="{FF2B5EF4-FFF2-40B4-BE49-F238E27FC236}">
                    <a16:creationId xmlns:a16="http://schemas.microsoft.com/office/drawing/2014/main" id="{42778BFF-296C-4F25-B22F-39929D37BC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971" y="1382947"/>
                <a:ext cx="998050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237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EA3A8D-7BBC-4515-9920-47D4EA5EA5F4}"/>
                </a:ext>
              </a:extLst>
            </p:cNvPr>
            <p:cNvSpPr txBox="1"/>
            <p:nvPr/>
          </p:nvSpPr>
          <p:spPr>
            <a:xfrm>
              <a:off x="2199091" y="2740897"/>
              <a:ext cx="511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76D14D-587C-41C1-B09E-8DDCB925EB92}"/>
                </a:ext>
              </a:extLst>
            </p:cNvPr>
            <p:cNvSpPr txBox="1"/>
            <p:nvPr/>
          </p:nvSpPr>
          <p:spPr>
            <a:xfrm>
              <a:off x="1120697" y="2602724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AC0259-4E7B-4F92-B6AF-586ADF78F614}"/>
                </a:ext>
              </a:extLst>
            </p:cNvPr>
            <p:cNvCxnSpPr>
              <a:cxnSpLocks/>
            </p:cNvCxnSpPr>
            <p:nvPr/>
          </p:nvCxnSpPr>
          <p:spPr>
            <a:xfrm>
              <a:off x="1272362" y="3251308"/>
              <a:ext cx="712382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61D57D-FCB1-42F5-8A38-760A8F07F42A}"/>
                </a:ext>
              </a:extLst>
            </p:cNvPr>
            <p:cNvSpPr txBox="1"/>
            <p:nvPr/>
          </p:nvSpPr>
          <p:spPr>
            <a:xfrm>
              <a:off x="1373257" y="3187514"/>
              <a:ext cx="3934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EEC19E-69E9-4B8F-97A9-29AD5D3FCE85}"/>
                </a:ext>
              </a:extLst>
            </p:cNvPr>
            <p:cNvSpPr txBox="1"/>
            <p:nvPr/>
          </p:nvSpPr>
          <p:spPr>
            <a:xfrm>
              <a:off x="1639069" y="3187513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3795D9-2EB1-4D46-8BE2-6BD3A6515C80}"/>
                </a:ext>
              </a:extLst>
            </p:cNvPr>
            <p:cNvSpPr txBox="1"/>
            <p:nvPr/>
          </p:nvSpPr>
          <p:spPr>
            <a:xfrm>
              <a:off x="2450633" y="2752643"/>
              <a:ext cx="677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D04ACA-5FB3-4577-8844-DBBC60FCF528}"/>
                </a:ext>
              </a:extLst>
            </p:cNvPr>
            <p:cNvSpPr txBox="1"/>
            <p:nvPr/>
          </p:nvSpPr>
          <p:spPr>
            <a:xfrm>
              <a:off x="1374789" y="3756039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B2713F6-66D5-4492-9592-C8BE7A2954F8}"/>
                </a:ext>
              </a:extLst>
            </p:cNvPr>
            <p:cNvCxnSpPr>
              <a:cxnSpLocks/>
            </p:cNvCxnSpPr>
            <p:nvPr/>
          </p:nvCxnSpPr>
          <p:spPr>
            <a:xfrm>
              <a:off x="1375058" y="4458101"/>
              <a:ext cx="88250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EF7799-AAD0-4388-A03C-40B26EA32372}"/>
                </a:ext>
              </a:extLst>
            </p:cNvPr>
            <p:cNvSpPr txBox="1"/>
            <p:nvPr/>
          </p:nvSpPr>
          <p:spPr>
            <a:xfrm>
              <a:off x="1623237" y="4360202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2974A2-22E4-409B-A9F8-ACB8F9336236}"/>
                </a:ext>
              </a:extLst>
            </p:cNvPr>
            <p:cNvGrpSpPr/>
            <p:nvPr/>
          </p:nvGrpSpPr>
          <p:grpSpPr>
            <a:xfrm>
              <a:off x="2159230" y="2205880"/>
              <a:ext cx="654529" cy="1205190"/>
              <a:chOff x="3220148" y="1546493"/>
              <a:chExt cx="883766" cy="120519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E99EC69-111D-47E8-B75D-E5603B007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0148" y="1546493"/>
                <a:ext cx="0" cy="120519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0A10E3E-F4A9-4A8E-861E-1754DCE9B7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0148" y="2115880"/>
                <a:ext cx="883766" cy="872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96F3B7-39BD-4247-BCB6-9D1E1190B0E1}"/>
              </a:ext>
            </a:extLst>
          </p:cNvPr>
          <p:cNvGrpSpPr/>
          <p:nvPr/>
        </p:nvGrpSpPr>
        <p:grpSpPr>
          <a:xfrm>
            <a:off x="6162903" y="1625421"/>
            <a:ext cx="2502403" cy="4400817"/>
            <a:chOff x="8352487" y="1677073"/>
            <a:chExt cx="2502403" cy="440081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D270F08-297D-41F2-8CFF-80F698D00CB1}"/>
                </a:ext>
              </a:extLst>
            </p:cNvPr>
            <p:cNvGrpSpPr/>
            <p:nvPr/>
          </p:nvGrpSpPr>
          <p:grpSpPr>
            <a:xfrm>
              <a:off x="8352487" y="1677073"/>
              <a:ext cx="2271430" cy="4210493"/>
              <a:chOff x="446567" y="1190846"/>
              <a:chExt cx="2158410" cy="2791573"/>
            </a:xfrm>
            <a:solidFill>
              <a:srgbClr val="FFF3CD"/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BCA0E72-1D5D-45ED-AAB8-6C3C595EEEDB}"/>
                  </a:ext>
                </a:extLst>
              </p:cNvPr>
              <p:cNvSpPr/>
              <p:nvPr/>
            </p:nvSpPr>
            <p:spPr>
              <a:xfrm>
                <a:off x="446567" y="1190846"/>
                <a:ext cx="2158410" cy="27915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0" name="TextBox 43">
                <a:extLst>
                  <a:ext uri="{FF2B5EF4-FFF2-40B4-BE49-F238E27FC236}">
                    <a16:creationId xmlns:a16="http://schemas.microsoft.com/office/drawing/2014/main" id="{5BAA3AF3-ED1E-4024-8F7B-C2FC8C5EA7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5871" y="1440919"/>
                <a:ext cx="381000" cy="46933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1" name="TextBox 49">
                <a:extLst>
                  <a:ext uri="{FF2B5EF4-FFF2-40B4-BE49-F238E27FC236}">
                    <a16:creationId xmlns:a16="http://schemas.microsoft.com/office/drawing/2014/main" id="{ED15A83F-B0BF-47BC-B1EB-78F7A06F27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57" y="1464261"/>
                <a:ext cx="998050" cy="46933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625</a:t>
                </a:r>
              </a:p>
            </p:txBody>
          </p:sp>
          <p:grpSp>
            <p:nvGrpSpPr>
              <p:cNvPr id="52" name="Group 66">
                <a:extLst>
                  <a:ext uri="{FF2B5EF4-FFF2-40B4-BE49-F238E27FC236}">
                    <a16:creationId xmlns:a16="http://schemas.microsoft.com/office/drawing/2014/main" id="{A1197DB5-8EAE-422E-B8A0-4D4DAE61B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1788" y="1508129"/>
                <a:ext cx="941388" cy="781106"/>
                <a:chOff x="2349" y="1260"/>
                <a:chExt cx="593" cy="358"/>
              </a:xfrm>
              <a:grpFill/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551B419-3865-4690-B2EB-9A13718AB2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9" y="1429"/>
                  <a:ext cx="593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90743AD-EE49-4206-A0B9-719806E0F2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0" y="1260"/>
                  <a:ext cx="0" cy="358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99E8FA-7499-452E-A0BF-803CFBBED487}"/>
                </a:ext>
              </a:extLst>
            </p:cNvPr>
            <p:cNvSpPr txBox="1"/>
            <p:nvPr/>
          </p:nvSpPr>
          <p:spPr>
            <a:xfrm>
              <a:off x="8471467" y="2575695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5088C46-4DB0-444A-AC16-DD5C6CFA9CD2}"/>
                </a:ext>
              </a:extLst>
            </p:cNvPr>
            <p:cNvCxnSpPr>
              <a:cxnSpLocks/>
            </p:cNvCxnSpPr>
            <p:nvPr/>
          </p:nvCxnSpPr>
          <p:spPr>
            <a:xfrm>
              <a:off x="8432478" y="3174659"/>
              <a:ext cx="8257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FAD854-7E93-4156-8C2B-5FF6A62ACAE4}"/>
                </a:ext>
              </a:extLst>
            </p:cNvPr>
            <p:cNvSpPr txBox="1"/>
            <p:nvPr/>
          </p:nvSpPr>
          <p:spPr>
            <a:xfrm>
              <a:off x="8450222" y="3121504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FBFF0F-B2B2-4344-BA4B-D530DD8C1F83}"/>
                </a:ext>
              </a:extLst>
            </p:cNvPr>
            <p:cNvSpPr txBox="1"/>
            <p:nvPr/>
          </p:nvSpPr>
          <p:spPr>
            <a:xfrm>
              <a:off x="9530821" y="2681144"/>
              <a:ext cx="1324069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D367A8-A471-4994-AEEB-686B557F07FA}"/>
                </a:ext>
              </a:extLst>
            </p:cNvPr>
            <p:cNvSpPr txBox="1"/>
            <p:nvPr/>
          </p:nvSpPr>
          <p:spPr>
            <a:xfrm>
              <a:off x="8492732" y="3670848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10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F77E783-9B0C-4316-A48B-B37D3A5BB848}"/>
                </a:ext>
              </a:extLst>
            </p:cNvPr>
            <p:cNvCxnSpPr>
              <a:cxnSpLocks/>
            </p:cNvCxnSpPr>
            <p:nvPr/>
          </p:nvCxnSpPr>
          <p:spPr>
            <a:xfrm>
              <a:off x="8540478" y="4288514"/>
              <a:ext cx="8257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C746D2-57C0-449C-B222-EEA54ECB0C8A}"/>
                </a:ext>
              </a:extLst>
            </p:cNvPr>
            <p:cNvSpPr txBox="1"/>
            <p:nvPr/>
          </p:nvSpPr>
          <p:spPr>
            <a:xfrm>
              <a:off x="8609062" y="4202994"/>
              <a:ext cx="83007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86B66DD-2B08-4A5D-A917-9606102CDA11}"/>
                </a:ext>
              </a:extLst>
            </p:cNvPr>
            <p:cNvSpPr txBox="1"/>
            <p:nvPr/>
          </p:nvSpPr>
          <p:spPr>
            <a:xfrm>
              <a:off x="8726754" y="4662118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1BE12BF-506F-46C8-8EF8-90BA9842C9B9}"/>
                </a:ext>
              </a:extLst>
            </p:cNvPr>
            <p:cNvCxnSpPr>
              <a:cxnSpLocks/>
            </p:cNvCxnSpPr>
            <p:nvPr/>
          </p:nvCxnSpPr>
          <p:spPr>
            <a:xfrm>
              <a:off x="8698292" y="5322436"/>
              <a:ext cx="8257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E8EAD8-61DD-4C30-87AE-717EE2BAC02C}"/>
                </a:ext>
              </a:extLst>
            </p:cNvPr>
            <p:cNvSpPr txBox="1"/>
            <p:nvPr/>
          </p:nvSpPr>
          <p:spPr>
            <a:xfrm>
              <a:off x="8706237" y="5370004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CEE45F1-A6CF-436D-AD7E-826214842B88}"/>
              </a:ext>
            </a:extLst>
          </p:cNvPr>
          <p:cNvGrpSpPr/>
          <p:nvPr/>
        </p:nvGrpSpPr>
        <p:grpSpPr>
          <a:xfrm>
            <a:off x="9266177" y="1743428"/>
            <a:ext cx="2502403" cy="4400817"/>
            <a:chOff x="8352487" y="1677073"/>
            <a:chExt cx="2502403" cy="440081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EC06C7F-044A-44CB-981B-3F7C26188EC3}"/>
                </a:ext>
              </a:extLst>
            </p:cNvPr>
            <p:cNvGrpSpPr/>
            <p:nvPr/>
          </p:nvGrpSpPr>
          <p:grpSpPr>
            <a:xfrm>
              <a:off x="8352487" y="1677073"/>
              <a:ext cx="2271430" cy="4210493"/>
              <a:chOff x="446567" y="1190846"/>
              <a:chExt cx="2158410" cy="2791573"/>
            </a:xfrm>
            <a:solidFill>
              <a:srgbClr val="FFF3CD"/>
            </a:solidFill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FC2A1CC-DB9B-473F-9C62-E4CD3BB41A26}"/>
                  </a:ext>
                </a:extLst>
              </p:cNvPr>
              <p:cNvSpPr/>
              <p:nvPr/>
            </p:nvSpPr>
            <p:spPr>
              <a:xfrm>
                <a:off x="446567" y="1190846"/>
                <a:ext cx="2158410" cy="27915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C7653988-01CA-47B2-9325-FFE326EAED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5871" y="1440919"/>
                <a:ext cx="381000" cy="46933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69" name="TextBox 49">
                <a:extLst>
                  <a:ext uri="{FF2B5EF4-FFF2-40B4-BE49-F238E27FC236}">
                    <a16:creationId xmlns:a16="http://schemas.microsoft.com/office/drawing/2014/main" id="{46D9CC7B-1F95-457A-BF94-DDF6B86CF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757" y="1464261"/>
                <a:ext cx="998050" cy="46933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</a:rPr>
                  <a:t>625</a:t>
                </a:r>
              </a:p>
            </p:txBody>
          </p:sp>
          <p:grpSp>
            <p:nvGrpSpPr>
              <p:cNvPr id="70" name="Group 66">
                <a:extLst>
                  <a:ext uri="{FF2B5EF4-FFF2-40B4-BE49-F238E27FC236}">
                    <a16:creationId xmlns:a16="http://schemas.microsoft.com/office/drawing/2014/main" id="{1ABE8A08-1FDF-41D5-B06A-8A300A157B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1788" y="1508129"/>
                <a:ext cx="941388" cy="781106"/>
                <a:chOff x="2349" y="1260"/>
                <a:chExt cx="593" cy="358"/>
              </a:xfrm>
              <a:grpFill/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D45EDFF6-1044-42B0-8144-3940FB1F99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9" y="1429"/>
                  <a:ext cx="593" cy="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3A14020-0EDA-4C7A-BDDC-A2F49172A9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0" y="1260"/>
                  <a:ext cx="0" cy="358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74820E-5E0A-4D18-85AC-835E1FFF457B}"/>
                </a:ext>
              </a:extLst>
            </p:cNvPr>
            <p:cNvSpPr txBox="1"/>
            <p:nvPr/>
          </p:nvSpPr>
          <p:spPr>
            <a:xfrm>
              <a:off x="8471467" y="2575695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A448824-B1B9-4825-991E-844F25F9101C}"/>
                </a:ext>
              </a:extLst>
            </p:cNvPr>
            <p:cNvCxnSpPr>
              <a:cxnSpLocks/>
            </p:cNvCxnSpPr>
            <p:nvPr/>
          </p:nvCxnSpPr>
          <p:spPr>
            <a:xfrm>
              <a:off x="8432478" y="3174659"/>
              <a:ext cx="8257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E5B11F-0DA4-4720-8C00-A8BFF803908C}"/>
                </a:ext>
              </a:extLst>
            </p:cNvPr>
            <p:cNvSpPr txBox="1"/>
            <p:nvPr/>
          </p:nvSpPr>
          <p:spPr>
            <a:xfrm>
              <a:off x="8450222" y="3121504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582E6EB-0A02-4B17-8076-9B649B1B10BC}"/>
                </a:ext>
              </a:extLst>
            </p:cNvPr>
            <p:cNvSpPr txBox="1"/>
            <p:nvPr/>
          </p:nvSpPr>
          <p:spPr>
            <a:xfrm>
              <a:off x="9530821" y="2681144"/>
              <a:ext cx="1324069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3AA7D44-81ED-45CE-83F9-2B8A5A2D5B02}"/>
                </a:ext>
              </a:extLst>
            </p:cNvPr>
            <p:cNvSpPr txBox="1"/>
            <p:nvPr/>
          </p:nvSpPr>
          <p:spPr>
            <a:xfrm>
              <a:off x="8492732" y="3670848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10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6FB8890-0481-4DE2-959B-9E5DB14CAC5B}"/>
                </a:ext>
              </a:extLst>
            </p:cNvPr>
            <p:cNvCxnSpPr>
              <a:cxnSpLocks/>
            </p:cNvCxnSpPr>
            <p:nvPr/>
          </p:nvCxnSpPr>
          <p:spPr>
            <a:xfrm>
              <a:off x="8540478" y="4288514"/>
              <a:ext cx="8257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EDDCDB0-9A7C-45B6-8FD6-861263692486}"/>
                </a:ext>
              </a:extLst>
            </p:cNvPr>
            <p:cNvSpPr txBox="1"/>
            <p:nvPr/>
          </p:nvSpPr>
          <p:spPr>
            <a:xfrm>
              <a:off x="8609062" y="4202994"/>
              <a:ext cx="83007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1C29ECC-6DA7-45F2-80AD-27D07CF2BC4C}"/>
                </a:ext>
              </a:extLst>
            </p:cNvPr>
            <p:cNvSpPr txBox="1"/>
            <p:nvPr/>
          </p:nvSpPr>
          <p:spPr>
            <a:xfrm>
              <a:off x="8767966" y="4672246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20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A8A49-8628-4967-80D6-DD699F0DE0BC}"/>
                </a:ext>
              </a:extLst>
            </p:cNvPr>
            <p:cNvCxnSpPr>
              <a:cxnSpLocks/>
            </p:cNvCxnSpPr>
            <p:nvPr/>
          </p:nvCxnSpPr>
          <p:spPr>
            <a:xfrm>
              <a:off x="8698292" y="5322436"/>
              <a:ext cx="82579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D247C0-ECC5-4954-8618-81B924E8A3EC}"/>
                </a:ext>
              </a:extLst>
            </p:cNvPr>
            <p:cNvSpPr txBox="1"/>
            <p:nvPr/>
          </p:nvSpPr>
          <p:spPr>
            <a:xfrm>
              <a:off x="8777183" y="5370004"/>
              <a:ext cx="72301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7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76243BE-D1DB-4DCF-9C64-92D8F7F4F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5330" y="1036556"/>
            <a:ext cx="365522" cy="365522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71DD3795-816F-43A3-AE6C-40CF456EEC3B}"/>
              </a:ext>
            </a:extLst>
          </p:cNvPr>
          <p:cNvSpPr txBox="1"/>
          <p:nvPr/>
        </p:nvSpPr>
        <p:spPr>
          <a:xfrm>
            <a:off x="160922" y="20776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CA888B-7EEB-4458-8D97-820B6E83A668}"/>
              </a:ext>
            </a:extLst>
          </p:cNvPr>
          <p:cNvSpPr txBox="1"/>
          <p:nvPr/>
        </p:nvSpPr>
        <p:spPr>
          <a:xfrm>
            <a:off x="3110882" y="2092576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79893CA-F363-4B48-AA56-B5630097EB59}"/>
              </a:ext>
            </a:extLst>
          </p:cNvPr>
          <p:cNvSpPr txBox="1"/>
          <p:nvPr/>
        </p:nvSpPr>
        <p:spPr>
          <a:xfrm>
            <a:off x="5912124" y="205681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54C8B1B-A625-4040-A1C6-DD3C410B45E3}"/>
              </a:ext>
            </a:extLst>
          </p:cNvPr>
          <p:cNvSpPr txBox="1"/>
          <p:nvPr/>
        </p:nvSpPr>
        <p:spPr>
          <a:xfrm>
            <a:off x="8873264" y="218216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</a:t>
            </a:r>
          </a:p>
        </p:txBody>
      </p:sp>
      <p:sp>
        <p:nvSpPr>
          <p:cNvPr id="85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09337" y="755856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41322" y="2745695"/>
            <a:ext cx="504626" cy="5916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5361335" y="2758252"/>
            <a:ext cx="504626" cy="5916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8428181" y="2668339"/>
            <a:ext cx="504626" cy="5916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1420428" y="2774010"/>
            <a:ext cx="504626" cy="5916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91398" y="279248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450194" y="273339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06123" y="281370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5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467382" y="284124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noProof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9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82" grpId="0"/>
      <p:bldP spid="84" grpId="0"/>
      <p:bldP spid="89" grpId="0" animBg="1"/>
      <p:bldP spid="91" grpId="0" animBg="1"/>
      <p:bldP spid="92" grpId="0"/>
      <p:bldP spid="93" grpId="0"/>
      <p:bldP spid="94" grpId="0"/>
      <p:bldP spid="94" grpId="1"/>
      <p:bldP spid="95" grpId="0"/>
      <p:bldP spid="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微软雅黑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7EC28-6257-4817-9C6E-479D8D8BACEF}"/>
              </a:ext>
            </a:extLst>
          </p:cNvPr>
          <p:cNvSpPr txBox="1"/>
          <p:nvPr/>
        </p:nvSpPr>
        <p:spPr>
          <a:xfrm>
            <a:off x="5095139" y="3784439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D8567-C55D-E74E-89A2-F3CA0DF7DBDD}"/>
              </a:ext>
            </a:extLst>
          </p:cNvPr>
          <p:cNvSpPr txBox="1"/>
          <p:nvPr/>
        </p:nvSpPr>
        <p:spPr>
          <a:xfrm>
            <a:off x="4356847" y="4650903"/>
            <a:ext cx="368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101 - 102</a:t>
            </a:r>
          </a:p>
        </p:txBody>
      </p:sp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B53D423-4029-44A2-9E54-1C42E7D0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82613"/>
            <a:ext cx="3913188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465B50C-38A2-4B85-B662-944167EB073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25086" y="1897856"/>
            <a:ext cx="1430179" cy="2536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+mn-cs"/>
              </a:rPr>
              <a:t>YÊU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+mn-cs"/>
              </a:rPr>
              <a:t>CẦU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+mn-cs"/>
              </a:rPr>
              <a:t>CẦN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tang" panose="02030600000101010101" pitchFamily="18" charset="-127"/>
                <a:cs typeface="+mn-cs"/>
              </a:rPr>
              <a:t>ĐẠT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32BD2B-F70F-47EC-A705-EEDE04A522FC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714375"/>
            <a:ext cx="6453187" cy="1630363"/>
            <a:chOff x="4289188" y="1084217"/>
            <a:chExt cx="6309360" cy="736216"/>
          </a:xfrm>
        </p:grpSpPr>
        <p:sp>
          <p:nvSpPr>
            <p:cNvPr id="8" name="五边形 7">
              <a:extLst>
                <a:ext uri="{FF2B5EF4-FFF2-40B4-BE49-F238E27FC236}">
                  <a16:creationId xmlns:a16="http://schemas.microsoft.com/office/drawing/2014/main" id="{48A5DDFF-E74E-42F6-AD24-94FC66E6A640}"/>
                </a:ext>
              </a:extLst>
            </p:cNvPr>
            <p:cNvSpPr/>
            <p:nvPr/>
          </p:nvSpPr>
          <p:spPr>
            <a:xfrm flipH="1">
              <a:off x="4289188" y="1084217"/>
              <a:ext cx="6309360" cy="736216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8602B"/>
                </a:buClr>
                <a:buSzTx/>
                <a:buFont typeface="Quicksand Medium"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8602B"/>
                </a:buClr>
                <a:buSzTx/>
                <a:buFont typeface="Quicksand Medium"/>
                <a:buNone/>
                <a:tabLst/>
                <a:defRPr/>
              </a:pPr>
              <a:r>
                <a:rPr lang="en-US" altLang="en-US" sz="2400" kern="0" noProof="0" dirty="0">
                  <a:solidFill>
                    <a:srgbClr val="FFFFFF"/>
                  </a:solidFill>
                  <a:latin typeface="Arial Unicode MS"/>
                  <a:ea typeface="黑体"/>
                </a:rPr>
                <a:t>     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Biết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thực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hiện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phép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chia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số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có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ba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chữ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8602B"/>
                </a:buClr>
                <a:buSzTx/>
                <a:buFont typeface="Quicksand Medium"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     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số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cho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số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có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một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chữ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số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8602B"/>
                </a:buClr>
                <a:buSzTx/>
                <a:buFont typeface="Quicksand Medium"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Unicode MS"/>
                  <a:ea typeface="黑体"/>
                  <a:cs typeface="+mn-cs"/>
                </a:rPr>
                <a:t>      </a:t>
              </a:r>
            </a:p>
          </p:txBody>
        </p:sp>
        <p:sp>
          <p:nvSpPr>
            <p:cNvPr id="2" name="菱形 1">
              <a:extLst>
                <a:ext uri="{FF2B5EF4-FFF2-40B4-BE49-F238E27FC236}">
                  <a16:creationId xmlns:a16="http://schemas.microsoft.com/office/drawing/2014/main" id="{4524DF91-1307-42D9-9DF6-AB95DDC4A90D}"/>
                </a:ext>
              </a:extLst>
            </p:cNvPr>
            <p:cNvSpPr/>
            <p:nvPr/>
          </p:nvSpPr>
          <p:spPr>
            <a:xfrm>
              <a:off x="4436639" y="1132247"/>
              <a:ext cx="639473" cy="64015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A5EA127-28E5-4635-9F18-1A782E46F9E0}"/>
                </a:ext>
              </a:extLst>
            </p:cNvPr>
            <p:cNvSpPr txBox="1"/>
            <p:nvPr/>
          </p:nvSpPr>
          <p:spPr>
            <a:xfrm>
              <a:off x="4571674" y="1174541"/>
              <a:ext cx="395790" cy="4308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29A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75593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7C5DF02-508C-4588-AF06-C09DF861E05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38425"/>
            <a:ext cx="6278563" cy="1506538"/>
            <a:chOff x="4378748" y="1159654"/>
            <a:chExt cx="6319734" cy="660779"/>
          </a:xfrm>
        </p:grpSpPr>
        <p:sp>
          <p:nvSpPr>
            <p:cNvPr id="34" name="五边形 33">
              <a:extLst>
                <a:ext uri="{FF2B5EF4-FFF2-40B4-BE49-F238E27FC236}">
                  <a16:creationId xmlns:a16="http://schemas.microsoft.com/office/drawing/2014/main" id="{CE10CD8B-FC16-4E70-AB81-C5776CB9F556}"/>
                </a:ext>
              </a:extLst>
            </p:cNvPr>
            <p:cNvSpPr/>
            <p:nvPr/>
          </p:nvSpPr>
          <p:spPr>
            <a:xfrm flipH="1">
              <a:off x="4378748" y="1159654"/>
              <a:ext cx="6319734" cy="66077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Vận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dụng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phép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chia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vào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giải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toán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7E1925A1-4ABD-470F-A954-E3B14B45EC28}"/>
                </a:ext>
              </a:extLst>
            </p:cNvPr>
            <p:cNvSpPr/>
            <p:nvPr/>
          </p:nvSpPr>
          <p:spPr>
            <a:xfrm>
              <a:off x="4517767" y="1166617"/>
              <a:ext cx="640761" cy="64058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4618B95-E750-47E3-B51A-6C8E4B2EA50C}"/>
                </a:ext>
              </a:extLst>
            </p:cNvPr>
            <p:cNvSpPr txBox="1"/>
            <p:nvPr/>
          </p:nvSpPr>
          <p:spPr>
            <a:xfrm>
              <a:off x="4584879" y="1364363"/>
              <a:ext cx="409065" cy="229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747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C337A82-A512-4989-832D-A9F2A7ED228D}"/>
              </a:ext>
            </a:extLst>
          </p:cNvPr>
          <p:cNvGrpSpPr>
            <a:grpSpLocks/>
          </p:cNvGrpSpPr>
          <p:nvPr/>
        </p:nvGrpSpPr>
        <p:grpSpPr bwMode="auto">
          <a:xfrm>
            <a:off x="5495925" y="4524375"/>
            <a:ext cx="6269038" cy="1419225"/>
            <a:chOff x="4389121" y="1214339"/>
            <a:chExt cx="6309360" cy="640492"/>
          </a:xfrm>
        </p:grpSpPr>
        <p:sp>
          <p:nvSpPr>
            <p:cNvPr id="38" name="五边形 37">
              <a:extLst>
                <a:ext uri="{FF2B5EF4-FFF2-40B4-BE49-F238E27FC236}">
                  <a16:creationId xmlns:a16="http://schemas.microsoft.com/office/drawing/2014/main" id="{3BD7BC18-38E6-4E98-833C-274242FE72C6}"/>
                </a:ext>
              </a:extLst>
            </p:cNvPr>
            <p:cNvSpPr/>
            <p:nvPr/>
          </p:nvSpPr>
          <p:spPr>
            <a:xfrm flipH="1">
              <a:off x="4389121" y="1232966"/>
              <a:ext cx="6309360" cy="587476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Tính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toán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cẩn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thận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và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trình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bày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bài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     	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sạch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cs"/>
                </a:rPr>
                <a:t>đẹp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B1739143-A4B8-496A-BB14-B675D1987336}"/>
                </a:ext>
              </a:extLst>
            </p:cNvPr>
            <p:cNvSpPr/>
            <p:nvPr/>
          </p:nvSpPr>
          <p:spPr>
            <a:xfrm>
              <a:off x="4582444" y="1214339"/>
              <a:ext cx="640681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6975" name="文本框 39">
              <a:extLst>
                <a:ext uri="{FF2B5EF4-FFF2-40B4-BE49-F238E27FC236}">
                  <a16:creationId xmlns:a16="http://schemas.microsoft.com/office/drawing/2014/main" id="{71A0E0B2-9C3C-4A7F-884A-47EEB9BCA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552" y="1217732"/>
              <a:ext cx="408550" cy="430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96967" name="图片 22">
            <a:extLst>
              <a:ext uri="{FF2B5EF4-FFF2-40B4-BE49-F238E27FC236}">
                <a16:creationId xmlns:a16="http://schemas.microsoft.com/office/drawing/2014/main" id="{BE32470F-534B-445B-852F-46B6BDA9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8"/>
          <a:stretch>
            <a:fillRect/>
          </a:stretch>
        </p:blipFill>
        <p:spPr bwMode="auto">
          <a:xfrm>
            <a:off x="9418638" y="-61913"/>
            <a:ext cx="23463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8" name="图片 1">
            <a:extLst>
              <a:ext uri="{FF2B5EF4-FFF2-40B4-BE49-F238E27FC236}">
                <a16:creationId xmlns:a16="http://schemas.microsoft.com/office/drawing/2014/main" id="{3C1FFE9E-FF10-4A17-AAE7-3FAA2379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211638"/>
            <a:ext cx="14414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9" name="图片 24">
            <a:extLst>
              <a:ext uri="{FF2B5EF4-FFF2-40B4-BE49-F238E27FC236}">
                <a16:creationId xmlns:a16="http://schemas.microsoft.com/office/drawing/2014/main" id="{67A3F5A8-7F11-4C4D-8932-67327B38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557838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0" name="图片 24">
            <a:extLst>
              <a:ext uri="{FF2B5EF4-FFF2-40B4-BE49-F238E27FC236}">
                <a16:creationId xmlns:a16="http://schemas.microsoft.com/office/drawing/2014/main" id="{293288AF-64B0-4F53-9B89-449C71B5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181600"/>
            <a:ext cx="8636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1" name="图片 24">
            <a:extLst>
              <a:ext uri="{FF2B5EF4-FFF2-40B4-BE49-F238E27FC236}">
                <a16:creationId xmlns:a16="http://schemas.microsoft.com/office/drawing/2014/main" id="{F5903612-AD9E-4C86-AB48-1267F156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4992688"/>
            <a:ext cx="4921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2" name="图片 2">
            <a:extLst>
              <a:ext uri="{FF2B5EF4-FFF2-40B4-BE49-F238E27FC236}">
                <a16:creationId xmlns:a16="http://schemas.microsoft.com/office/drawing/2014/main" id="{E4C7E970-FF09-4540-9AF1-9EBE904D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330700"/>
            <a:ext cx="337343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7" y="726461"/>
            <a:ext cx="11403522" cy="557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9E7A8-1C87-BC0F-F00A-EA10781E8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0526" y="3166765"/>
            <a:ext cx="6052458" cy="3002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774368" y="2590800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hlinkClick r:id="rId7" action="ppaction://hlinksldjump"/>
            <a:extLst>
              <a:ext uri="{FF2B5EF4-FFF2-40B4-BE49-F238E27FC236}">
                <a16:creationId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01575" y="1122701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hlinkClick r:id="rId8" action="ppaction://hlinksldjump"/>
            <a:extLst>
              <a:ext uri="{FF2B5EF4-FFF2-40B4-BE49-F238E27FC236}">
                <a16:creationId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420100" y="1028699"/>
            <a:ext cx="3190875" cy="3002148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dư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?</a:t>
            </a: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D4ABEAEE-E75D-471A-8AF6-838F5AA15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84727" y="72646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3C9DC2-56FE-0D55-A96C-530C4D7BA9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781881" y="0"/>
            <a:ext cx="1409822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9" y="359367"/>
            <a:ext cx="11034346" cy="61531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876128" y="246131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547" y="141968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818" y="1391775"/>
            <a:ext cx="8933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751051" y="1537553"/>
            <a:ext cx="750888" cy="1261116"/>
            <a:chOff x="2299" y="1330"/>
            <a:chExt cx="473" cy="57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9" y="1535"/>
              <a:ext cx="473" cy="2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565C1E-F322-4534-B6D0-87D633B8F75C}"/>
                </a:ext>
              </a:extLst>
            </p:cNvPr>
            <p:cNvCxnSpPr>
              <a:cxnSpLocks/>
            </p:cNvCxnSpPr>
            <p:nvPr/>
          </p:nvCxnSpPr>
          <p:spPr>
            <a:xfrm>
              <a:off x="2309" y="1330"/>
              <a:ext cx="0" cy="578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329" y="196330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391" y="2412445"/>
            <a:ext cx="250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088" y="1848834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4136380" y="1322143"/>
            <a:ext cx="607541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4202174" y="2398911"/>
            <a:ext cx="82389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49" y="1958016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58" y="2411350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696" y="2879119"/>
            <a:ext cx="1838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891039-304B-4655-BD20-5070BAE8C89E}"/>
              </a:ext>
            </a:extLst>
          </p:cNvPr>
          <p:cNvCxnSpPr>
            <a:cxnSpLocks/>
          </p:cNvCxnSpPr>
          <p:nvPr/>
        </p:nvCxnSpPr>
        <p:spPr>
          <a:xfrm>
            <a:off x="1850391" y="3514409"/>
            <a:ext cx="814067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618" y="3459103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485948" y="4892451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1639998" y="605043"/>
            <a:ext cx="2638088" cy="703075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940" y="3450617"/>
            <a:ext cx="465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197" y="194771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028" y="3914736"/>
            <a:ext cx="663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886478" y="451592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765" y="4460614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4202174" y="3595231"/>
            <a:ext cx="80688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894637" y="632313"/>
            <a:ext cx="93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C3533-30FD-241C-E118-6BFC8EE0EA24}"/>
              </a:ext>
            </a:extLst>
          </p:cNvPr>
          <p:cNvSpPr txBox="1"/>
          <p:nvPr/>
        </p:nvSpPr>
        <p:spPr>
          <a:xfrm>
            <a:off x="4184909" y="1795457"/>
            <a:ext cx="7108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93C6A-13E5-97D8-8771-0C656E9C9EE3}"/>
              </a:ext>
            </a:extLst>
          </p:cNvPr>
          <p:cNvSpPr txBox="1"/>
          <p:nvPr/>
        </p:nvSpPr>
        <p:spPr>
          <a:xfrm>
            <a:off x="4221325" y="2822500"/>
            <a:ext cx="7108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B12D1-E1A3-6809-EAF1-6721B2D82BF8}"/>
              </a:ext>
            </a:extLst>
          </p:cNvPr>
          <p:cNvSpPr txBox="1"/>
          <p:nvPr/>
        </p:nvSpPr>
        <p:spPr>
          <a:xfrm>
            <a:off x="4136380" y="4133844"/>
            <a:ext cx="7108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5" name="Arrow: Left 24">
            <a:hlinkClick r:id="rId3" action="ppaction://hlinksldjump"/>
            <a:extLst>
              <a:ext uri="{FF2B5EF4-FFF2-40B4-BE49-F238E27FC236}">
                <a16:creationId xmlns:a16="http://schemas.microsoft.com/office/drawing/2014/main" id="{3F983CD2-E7E0-765E-804D-39444376E0DC}"/>
              </a:ext>
            </a:extLst>
          </p:cNvPr>
          <p:cNvSpPr/>
          <p:nvPr/>
        </p:nvSpPr>
        <p:spPr>
          <a:xfrm>
            <a:off x="10680950" y="5437890"/>
            <a:ext cx="648631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3E00E-40EF-6814-57F3-E95B87D0F155}"/>
              </a:ext>
            </a:extLst>
          </p:cNvPr>
          <p:cNvSpPr txBox="1"/>
          <p:nvPr/>
        </p:nvSpPr>
        <p:spPr>
          <a:xfrm>
            <a:off x="2306940" y="5699019"/>
            <a:ext cx="110058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 nói: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714 : 7 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là phép chia </a:t>
            </a:r>
            <a:r>
              <a:rPr lang="en-US" sz="2800" b="1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hết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có thương là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102</a:t>
            </a:r>
            <a:endParaRPr lang="vi-VN" sz="2800" b="0" dirty="0">
              <a:solidFill>
                <a:srgbClr val="FF0000"/>
              </a:solidFill>
              <a:effectLst/>
            </a:endParaRPr>
          </a:p>
          <a:p>
            <a:br>
              <a:rPr lang="vi-VN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5023D-953D-10E5-E425-5068970C7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0960" y="224462"/>
            <a:ext cx="1409822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  <p:bldP spid="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2328715" y="32553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831" y="22736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696" y="22572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3136010" y="2323322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987" y="30384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948" y="31759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079" y="27083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855" y="30342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11" y="31748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057" y="36002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2325624" y="41197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557450" y="461190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1059321" y="926608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1663224" y="864021"/>
            <a:ext cx="2642380" cy="694177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972" y="40644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E2424-A76F-AA5E-A27C-5FA7353FD89E}"/>
              </a:ext>
            </a:extLst>
          </p:cNvPr>
          <p:cNvSpPr txBox="1"/>
          <p:nvPr/>
        </p:nvSpPr>
        <p:spPr>
          <a:xfrm>
            <a:off x="3942628" y="2257206"/>
            <a:ext cx="7108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AC5B5-80CD-BE03-1A03-96ADFF4ADF00}"/>
              </a:ext>
            </a:extLst>
          </p:cNvPr>
          <p:cNvSpPr txBox="1"/>
          <p:nvPr/>
        </p:nvSpPr>
        <p:spPr>
          <a:xfrm>
            <a:off x="3942628" y="3704477"/>
            <a:ext cx="7108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74064-8BA2-CAD2-324A-3E05A951A80B}"/>
              </a:ext>
            </a:extLst>
          </p:cNvPr>
          <p:cNvSpPr txBox="1"/>
          <p:nvPr/>
        </p:nvSpPr>
        <p:spPr>
          <a:xfrm>
            <a:off x="734407" y="5346520"/>
            <a:ext cx="10890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 nói: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102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là phép chia có dư có thương là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và số dư là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</a:t>
            </a:r>
            <a:endParaRPr lang="vi-VN" sz="2800" b="0" dirty="0">
              <a:solidFill>
                <a:srgbClr val="FF0000"/>
              </a:solidFill>
              <a:effectLst/>
            </a:endParaRPr>
          </a:p>
          <a:p>
            <a:br>
              <a:rPr lang="vi-VN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CDB1B-8F8F-ABEB-DEBF-C527D29C1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4184" y="437636"/>
            <a:ext cx="1590497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  <p:bldP spid="3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11872-8D3C-3F78-D6B6-3E4285B72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434" b="37621"/>
          <a:stretch/>
        </p:blipFill>
        <p:spPr>
          <a:xfrm>
            <a:off x="815153" y="1639093"/>
            <a:ext cx="10561694" cy="35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561</Words>
  <Application>Microsoft Office PowerPoint</Application>
  <PresentationFormat>Widescreen</PresentationFormat>
  <Paragraphs>220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Batang</vt:lpstr>
      <vt:lpstr>等线</vt:lpstr>
      <vt:lpstr>微软雅黑</vt:lpstr>
      <vt:lpstr>Arial</vt:lpstr>
      <vt:lpstr>Arial Unicode MS</vt:lpstr>
      <vt:lpstr>Calibri</vt:lpstr>
      <vt:lpstr>Calibri Light</vt:lpstr>
      <vt:lpstr>Coiny</vt:lpstr>
      <vt:lpstr>Quicksand Medium</vt:lpstr>
      <vt:lpstr>Times New Roman</vt:lpstr>
      <vt:lpstr>2_Office Theme</vt:lpstr>
      <vt:lpstr>Office 主题​​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 Phuong</cp:lastModifiedBy>
  <cp:revision>113</cp:revision>
  <dcterms:created xsi:type="dcterms:W3CDTF">2022-09-22T23:11:35Z</dcterms:created>
  <dcterms:modified xsi:type="dcterms:W3CDTF">2023-12-07T05:06:22Z</dcterms:modified>
</cp:coreProperties>
</file>