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89" r:id="rId3"/>
    <p:sldId id="257" r:id="rId4"/>
    <p:sldId id="258" r:id="rId5"/>
    <p:sldId id="260" r:id="rId6"/>
    <p:sldId id="262" r:id="rId7"/>
    <p:sldId id="263" r:id="rId8"/>
    <p:sldId id="332" r:id="rId9"/>
    <p:sldId id="335" r:id="rId10"/>
    <p:sldId id="291" r:id="rId11"/>
    <p:sldId id="318" r:id="rId12"/>
    <p:sldId id="315" r:id="rId13"/>
    <p:sldId id="336" r:id="rId14"/>
    <p:sldId id="337" r:id="rId15"/>
    <p:sldId id="301" r:id="rId16"/>
    <p:sldId id="321" r:id="rId17"/>
    <p:sldId id="322" r:id="rId18"/>
    <p:sldId id="334" r:id="rId19"/>
    <p:sldId id="338" r:id="rId20"/>
    <p:sldId id="339" r:id="rId21"/>
    <p:sldId id="324" r:id="rId22"/>
    <p:sldId id="340" r:id="rId23"/>
    <p:sldId id="341" r:id="rId24"/>
    <p:sldId id="331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C0C1-0C03-43EB-A85F-75756A864852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24A4-AE18-4FA8-9438-E57F932A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3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8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50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99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51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89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2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0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2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0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2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0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583DA86F-1642-8BD5-DBC4-B966D52133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slide" Target="slide6.xml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11" Type="http://schemas.openxmlformats.org/officeDocument/2006/relationships/image" Target="../media/image9.pn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10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xmlns="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xmlns="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353160-07CB-1D1E-AAAD-60CA9F2E7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974" y="1856942"/>
            <a:ext cx="403590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927493-55CB-DD98-CE03-6FB45A3CD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2C12E8-61C4-28D2-51E8-0408628810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xmlns="" id="{FD20A74A-AA9C-C407-C999-667E87AE01B6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9" name="Rectangle 69">
              <a:extLst>
                <a:ext uri="{FF2B5EF4-FFF2-40B4-BE49-F238E27FC236}">
                  <a16:creationId xmlns:a16="http://schemas.microsoft.com/office/drawing/2014/main" xmlns="" id="{BC0F0CD5-2DC5-26AC-8085-71C88B38AB5E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xmlns="" id="{EF9707A3-F608-BDD7-17EA-9B078CF5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372714C-C7F4-2917-C4EB-188B35C3C789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3F2B345-A202-5381-5D32-36616B54D6C3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59ED3040-6DF6-11EA-A75C-C089B272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24B226DA-FD84-E7FA-B19E-16F5FBECD4B8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BF81708-BA00-7A51-B450-387EF05232E8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1BDF1B2-1BB6-BC65-D8AE-910C085CF8C6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F11A49AF-3155-8F93-E183-5129654C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8C89110F-3FAF-F614-F1E7-BBA2737045F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C4A6326-89A0-2CE0-0318-D6C5D1F850D3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164514B0-E83B-14F3-08C5-C1664706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319EA761-7BF2-96A8-C12F-72365E04FF2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E9DE0F7-4A21-7C3C-1A92-9180DC52C229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9ED7D4B6-383A-B913-429E-52D55B66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B015116-9AE6-7F59-E7BF-69223F9B4C8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D7E3B11-A124-9E0F-8B89-3950E7248C56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7EFBFCBD-8447-A836-FE4B-9BCA9EAC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DAEC63B8-6881-7E0C-7686-1641A68EFAEF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9A51905-9EE6-05FF-5874-99DB1F0CD683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BCDC0125-980F-2F59-D8C9-85ACE176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E7C320C0-DFC8-1901-5118-45624908E20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4EF1DD9-1037-96FC-AFA6-E2D2ED3391EF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04EB830E-7754-5A7F-08A8-5206C19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3BA9889A-52D9-CB12-92B6-860AA44A524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65BE30F7-8969-705F-D20D-6132682712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904B47B-5B96-ECE6-CB51-2E178478EA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9FF27C9-EC43-980D-4C68-C2805C7A2B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7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BE41089-CDED-3FAA-1F9E-FC99D29C4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7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718C4C4-FBC6-FF21-B545-77A13E3BB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7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9A12BDC-8AB0-E93E-B9D3-56DEC48FB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BDCA93F-4597-1535-4FBD-913C794640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A9F36C7-9C85-BB23-25AE-5A827566D8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7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2C62A81-7ABA-D41F-E2E8-86C8E0A095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7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A40A9E6-1E38-B36C-4B0D-ED4BA9B3D4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7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3F38D07-5EE0-CE1B-7C81-609323E26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7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1A997E5-8AF1-19BF-0339-6566D97B14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E3056D1-6F18-53FB-D492-79E2EC86E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73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7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7C8FE99-D541-EA9B-C818-88B7C7E7F8C0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57B1F5-0710-1BD7-2EA6-3173C136948A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9B26CBE3-8380-E9AE-55E3-8DF3B931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AC4EA2F1-9F20-F9E2-15E0-4321799AAAC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D0728A9-2253-B564-F41E-40BD4520A5F5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3D54A72-472C-ABAD-9F0F-27C127280769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onnsiteX0" fmla="*/ 0 w 4964876"/>
                <a:gd name="connsiteY0" fmla="*/ 522925 h 3137485"/>
                <a:gd name="connsiteX1" fmla="*/ 522925 w 4964876"/>
                <a:gd name="connsiteY1" fmla="*/ 0 h 3137485"/>
                <a:gd name="connsiteX2" fmla="*/ 4441951 w 4964876"/>
                <a:gd name="connsiteY2" fmla="*/ 0 h 3137485"/>
                <a:gd name="connsiteX3" fmla="*/ 4964876 w 4964876"/>
                <a:gd name="connsiteY3" fmla="*/ 522925 h 3137485"/>
                <a:gd name="connsiteX4" fmla="*/ 4964876 w 4964876"/>
                <a:gd name="connsiteY4" fmla="*/ 2614560 h 3137485"/>
                <a:gd name="connsiteX5" fmla="*/ 4441951 w 4964876"/>
                <a:gd name="connsiteY5" fmla="*/ 3137485 h 3137485"/>
                <a:gd name="connsiteX6" fmla="*/ 522925 w 4964876"/>
                <a:gd name="connsiteY6" fmla="*/ 3137485 h 3137485"/>
                <a:gd name="connsiteX7" fmla="*/ 0 w 4964876"/>
                <a:gd name="connsiteY7" fmla="*/ 2614560 h 3137485"/>
                <a:gd name="connsiteX8" fmla="*/ 0 w 4964876"/>
                <a:gd name="connsiteY8" fmla="*/ 522925 h 313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giờ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đánh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đỏ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tương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ứng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1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đồng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hồ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5447B39-44AD-CB3F-AE46-788C4BF2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 43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9DD9BC6-EB31-03D9-05B0-751F8E43D6B5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71F2D65-C3D5-FA6B-09CB-0DF83CC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3EB2DDC8-2049-0DC5-AE94-602CCD72CCD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82FA7FA-F61B-A297-4222-C1B71BA3A1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C4EA2F1-9F20-F9E2-15E0-4321799AAACA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6493E73-AF84-AA32-8450-14A79816E6E1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5EE5CA4-13BB-7441-0927-7E432095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7A796838-2B18-2388-3F63-E277A3AE478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45015CE-02FC-57E6-DACC-60FE03D883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7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21537" y="1446144"/>
            <a:ext cx="6075908" cy="3965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9221BE-1ED4-F00E-9175-AF0D98E56DD3}"/>
              </a:ext>
            </a:extLst>
          </p:cNvPr>
          <p:cNvSpPr txBox="1"/>
          <p:nvPr/>
        </p:nvSpPr>
        <p:spPr>
          <a:xfrm rot="21448110">
            <a:off x="4514850" y="1981200"/>
            <a:ext cx="3438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</a:rPr>
              <a:t>Hoạt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động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3D53EBF8-C7E7-0159-61C8-3C38660B6389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77B45A-D0F8-8483-5D1F-F0EDF366455A}"/>
              </a:ext>
            </a:extLst>
          </p:cNvPr>
          <p:cNvSpPr txBox="1"/>
          <p:nvPr/>
        </p:nvSpPr>
        <p:spPr>
          <a:xfrm>
            <a:off x="1314449" y="558166"/>
            <a:ext cx="1035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4D34A8-A41A-7EC7-8B74-9A482C74F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0" y="647700"/>
            <a:ext cx="80391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2088166-A387-6352-C790-BCD383A62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375" y="3209925"/>
            <a:ext cx="81534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F3C46B7-FD75-0D08-F753-4AE6201738AD}"/>
              </a:ext>
            </a:extLst>
          </p:cNvPr>
          <p:cNvGrpSpPr/>
          <p:nvPr/>
        </p:nvGrpSpPr>
        <p:grpSpPr>
          <a:xfrm>
            <a:off x="429348" y="1569481"/>
            <a:ext cx="3807499" cy="4003226"/>
            <a:chOff x="8001897" y="2517912"/>
            <a:chExt cx="3807499" cy="40032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C57D80B2-ABD4-0C90-5B44-517A86DF77C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1D97E1CB-086E-DA58-2293-B310BF955C86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57BB8CFE-A800-DFBF-1719-4C3404A07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8D2E9C5A-87FD-D4BC-4D4F-0D5D624F9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6290740-4497-345F-03D9-044DD5D57421}"/>
              </a:ext>
            </a:extLst>
          </p:cNvPr>
          <p:cNvSpPr txBox="1"/>
          <p:nvPr/>
        </p:nvSpPr>
        <p:spPr>
          <a:xfrm>
            <a:off x="154947" y="5585112"/>
            <a:ext cx="4965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6B0AA2-7173-D378-05C6-3CB718798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62" y="628649"/>
            <a:ext cx="7227746" cy="425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0AE17E1-0EC1-1110-69C2-07E9E60C4765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8639003-3C9C-D6CB-17F8-BC1BBC073935}"/>
              </a:ext>
            </a:extLst>
          </p:cNvPr>
          <p:cNvSpPr/>
          <p:nvPr/>
        </p:nvSpPr>
        <p:spPr>
          <a:xfrm>
            <a:off x="5762625" y="4162425"/>
            <a:ext cx="762000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E2AECB-2DA4-971A-9E9D-A257769EF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37" y="790574"/>
            <a:ext cx="5976938" cy="404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42DF4F1-1935-495B-3F1C-F33DAD6A4E6D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BC4AA98-8155-CDA7-1F95-1DEA91F6687F}"/>
              </a:ext>
            </a:extLst>
          </p:cNvPr>
          <p:cNvSpPr/>
          <p:nvPr/>
        </p:nvSpPr>
        <p:spPr>
          <a:xfrm>
            <a:off x="5629275" y="40957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14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11F297-E85C-C811-F2DB-D0920E9D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0" y="1219200"/>
            <a:ext cx="6365250" cy="390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EA8007F-1FE6-33D8-34D3-09A7349DD777}"/>
              </a:ext>
            </a:extLst>
          </p:cNvPr>
          <p:cNvSpPr/>
          <p:nvPr/>
        </p:nvSpPr>
        <p:spPr>
          <a:xfrm>
            <a:off x="44672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85EA036-4201-1114-DA2D-D50B39262FD8}"/>
              </a:ext>
            </a:extLst>
          </p:cNvPr>
          <p:cNvSpPr/>
          <p:nvPr/>
        </p:nvSpPr>
        <p:spPr>
          <a:xfrm>
            <a:off x="5772150" y="43815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4430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2FCFF9-EEA5-8592-558B-73517DEBF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725" y="1081087"/>
            <a:ext cx="6191250" cy="426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8E4D9ED-9350-AD37-B51B-64546FBF8553}"/>
              </a:ext>
            </a:extLst>
          </p:cNvPr>
          <p:cNvSpPr/>
          <p:nvPr/>
        </p:nvSpPr>
        <p:spPr>
          <a:xfrm>
            <a:off x="4572000" y="46005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1A52FCF-2C8C-E66C-9DB9-1D493BB842A1}"/>
              </a:ext>
            </a:extLst>
          </p:cNvPr>
          <p:cNvSpPr/>
          <p:nvPr/>
        </p:nvSpPr>
        <p:spPr>
          <a:xfrm>
            <a:off x="5905500" y="45910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6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xmlns="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xmlns="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xmlns="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>
                <a:solidFill>
                  <a:prstClr val="black"/>
                </a:solidFill>
              </a:rPr>
              <a:t>Hai đồng hồ nào chỉ cùng thời gian vào buổi chiều?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45729D-5D3E-70EC-670F-E8ECA78A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414462"/>
            <a:ext cx="9690774" cy="452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932733F-B40A-9745-16E2-4BE587455A48}"/>
              </a:ext>
            </a:extLst>
          </p:cNvPr>
          <p:cNvCxnSpPr/>
          <p:nvPr/>
        </p:nvCxnSpPr>
        <p:spPr>
          <a:xfrm>
            <a:off x="2838450" y="2933700"/>
            <a:ext cx="1514475" cy="163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952FAB8A-76F2-4EE8-1AE9-EF9EE87D11A0}"/>
              </a:ext>
            </a:extLst>
          </p:cNvPr>
          <p:cNvCxnSpPr>
            <a:cxnSpLocks/>
          </p:cNvCxnSpPr>
          <p:nvPr/>
        </p:nvCxnSpPr>
        <p:spPr>
          <a:xfrm>
            <a:off x="5324475" y="3038475"/>
            <a:ext cx="35814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8B538FA2-4C0A-1122-60C2-F8F089A1F5F1}"/>
              </a:ext>
            </a:extLst>
          </p:cNvPr>
          <p:cNvCxnSpPr>
            <a:cxnSpLocks/>
          </p:cNvCxnSpPr>
          <p:nvPr/>
        </p:nvCxnSpPr>
        <p:spPr>
          <a:xfrm flipH="1">
            <a:off x="2857500" y="2981325"/>
            <a:ext cx="4572000" cy="933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43A1803E-8B19-9308-8628-2073E20BC95F}"/>
              </a:ext>
            </a:extLst>
          </p:cNvPr>
          <p:cNvCxnSpPr>
            <a:cxnSpLocks/>
          </p:cNvCxnSpPr>
          <p:nvPr/>
        </p:nvCxnSpPr>
        <p:spPr>
          <a:xfrm flipH="1">
            <a:off x="6877050" y="3057525"/>
            <a:ext cx="1838325" cy="140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thích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hợp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5C094C-BF96-DEF2-6EE0-32038BA47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837" y="1547812"/>
            <a:ext cx="3914775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CAC1D2-725B-8273-627C-44571B0A8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012" y="1404937"/>
            <a:ext cx="3743325" cy="410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EA0F1E2-D73E-8CED-D20A-BC44FA627557}"/>
              </a:ext>
            </a:extLst>
          </p:cNvPr>
          <p:cNvSpPr/>
          <p:nvPr/>
        </p:nvSpPr>
        <p:spPr>
          <a:xfrm>
            <a:off x="2409825" y="4648200"/>
            <a:ext cx="1428750" cy="1000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AA435E0-F405-5F68-9D24-742993605846}"/>
              </a:ext>
            </a:extLst>
          </p:cNvPr>
          <p:cNvSpPr/>
          <p:nvPr/>
        </p:nvSpPr>
        <p:spPr>
          <a:xfrm>
            <a:off x="8305800" y="4495800"/>
            <a:ext cx="1428750" cy="1009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5717651C-0C86-2095-CD56-04FFD96A9AA5}"/>
              </a:ext>
            </a:extLst>
          </p:cNvPr>
          <p:cNvSpPr/>
          <p:nvPr/>
        </p:nvSpPr>
        <p:spPr>
          <a:xfrm rot="1067334">
            <a:off x="1640078" y="1596916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963E0279-98CA-94B3-B94F-89A73D9C3852}"/>
              </a:ext>
            </a:extLst>
          </p:cNvPr>
          <p:cNvSpPr/>
          <p:nvPr/>
        </p:nvSpPr>
        <p:spPr>
          <a:xfrm rot="7161412">
            <a:off x="9479153" y="1092092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1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D46A2E-84E6-968C-47B9-8FFE61562B26}"/>
              </a:ext>
            </a:extLst>
          </p:cNvPr>
          <p:cNvSpPr txBox="1"/>
          <p:nvPr/>
        </p:nvSpPr>
        <p:spPr>
          <a:xfrm>
            <a:off x="1333499" y="501016"/>
            <a:ext cx="1035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83AB06-F39C-9C7B-3262-C2EAA736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4" y="1566862"/>
            <a:ext cx="8543925" cy="1230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BC189FC-266D-B395-E882-8C8CFCE0EB3A}"/>
              </a:ext>
            </a:extLst>
          </p:cNvPr>
          <p:cNvGrpSpPr/>
          <p:nvPr/>
        </p:nvGrpSpPr>
        <p:grpSpPr>
          <a:xfrm>
            <a:off x="409575" y="3238500"/>
            <a:ext cx="6219825" cy="646331"/>
            <a:chOff x="409575" y="3238500"/>
            <a:chExt cx="6219825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3D8A54C-B671-14E8-04E3-4849F5015A4B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 10 </a:t>
              </a:r>
              <a:r>
                <a:rPr lang="en-US" sz="3600" dirty="0" err="1"/>
                <a:t>phút</a:t>
              </a:r>
              <a:r>
                <a:rPr lang="en-US" sz="3600" dirty="0"/>
                <a:t> + 25 </a:t>
              </a:r>
              <a:r>
                <a:rPr lang="en-US" sz="3600" dirty="0" err="1"/>
                <a:t>phút</a:t>
              </a:r>
              <a:r>
                <a:rPr lang="en-US" sz="3600" dirty="0"/>
                <a:t> =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8072CB68-D0C2-9BA2-5277-0C9C7BB780DD}"/>
                </a:ext>
              </a:extLst>
            </p:cNvPr>
            <p:cNvSpPr/>
            <p:nvPr/>
          </p:nvSpPr>
          <p:spPr>
            <a:xfrm>
              <a:off x="469582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FE3C123-855D-F448-C82F-1035E34B93D9}"/>
              </a:ext>
            </a:extLst>
          </p:cNvPr>
          <p:cNvGrpSpPr/>
          <p:nvPr/>
        </p:nvGrpSpPr>
        <p:grpSpPr>
          <a:xfrm>
            <a:off x="504825" y="4067175"/>
            <a:ext cx="6219825" cy="646331"/>
            <a:chOff x="409575" y="3238500"/>
            <a:chExt cx="6219825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6FF4477-F0B4-F603-88E3-76E54D391248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 24 </a:t>
              </a:r>
              <a:r>
                <a:rPr lang="en-US" sz="3600" dirty="0" err="1"/>
                <a:t>giờ</a:t>
              </a:r>
              <a:r>
                <a:rPr lang="en-US" sz="3600" dirty="0"/>
                <a:t> x 2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5EF32181-0931-0B88-443C-698D739248F2}"/>
                </a:ext>
              </a:extLst>
            </p:cNvPr>
            <p:cNvSpPr/>
            <p:nvPr/>
          </p:nvSpPr>
          <p:spPr>
            <a:xfrm>
              <a:off x="319087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C29CBC4-EC8B-6FDB-C9A7-791C7C5624FF}"/>
              </a:ext>
            </a:extLst>
          </p:cNvPr>
          <p:cNvGrpSpPr/>
          <p:nvPr/>
        </p:nvGrpSpPr>
        <p:grpSpPr>
          <a:xfrm>
            <a:off x="6724650" y="3200400"/>
            <a:ext cx="6219825" cy="646331"/>
            <a:chOff x="409575" y="3238500"/>
            <a:chExt cx="621982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12A390C-90B8-44E8-D28A-96730F9A3CCF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 24 </a:t>
              </a:r>
              <a:r>
                <a:rPr lang="en-US" sz="3600" dirty="0" err="1"/>
                <a:t>giờ</a:t>
              </a:r>
              <a:r>
                <a:rPr lang="en-US" sz="3600" dirty="0"/>
                <a:t> - 8 </a:t>
              </a:r>
              <a:r>
                <a:rPr lang="en-US" sz="3600" dirty="0" err="1"/>
                <a:t>giờ</a:t>
              </a:r>
              <a:r>
                <a:rPr lang="en-US" sz="3600" dirty="0"/>
                <a:t>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6A88101-53CA-799A-2875-E7ABAA2FB614}"/>
                </a:ext>
              </a:extLst>
            </p:cNvPr>
            <p:cNvSpPr/>
            <p:nvPr/>
          </p:nvSpPr>
          <p:spPr>
            <a:xfrm>
              <a:off x="3867149" y="33242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9C91357-719F-4D16-35A1-064091841BB3}"/>
              </a:ext>
            </a:extLst>
          </p:cNvPr>
          <p:cNvGrpSpPr/>
          <p:nvPr/>
        </p:nvGrpSpPr>
        <p:grpSpPr>
          <a:xfrm>
            <a:off x="6762750" y="4067175"/>
            <a:ext cx="6219825" cy="646331"/>
            <a:chOff x="409575" y="3238500"/>
            <a:chExt cx="6219825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6E5BF3B-FC2F-7AF1-C9E5-D8EE0AB780B9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d) 60 </a:t>
              </a:r>
              <a:r>
                <a:rPr lang="en-US" sz="3600" dirty="0" err="1"/>
                <a:t>phút</a:t>
              </a:r>
              <a:r>
                <a:rPr lang="en-US" sz="3600" dirty="0"/>
                <a:t> : 6 = 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F04977D3-9E06-8B80-D23A-C07299AF6566}"/>
                </a:ext>
              </a:extLst>
            </p:cNvPr>
            <p:cNvSpPr/>
            <p:nvPr/>
          </p:nvSpPr>
          <p:spPr>
            <a:xfrm>
              <a:off x="3419474" y="32861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A56D5A29-A566-E31B-E381-FB8781D67FAE}"/>
              </a:ext>
            </a:extLst>
          </p:cNvPr>
          <p:cNvSpPr/>
          <p:nvPr/>
        </p:nvSpPr>
        <p:spPr>
          <a:xfrm>
            <a:off x="4619624" y="330517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E58239B6-5A86-DD10-2056-105B8DC3B109}"/>
              </a:ext>
            </a:extLst>
          </p:cNvPr>
          <p:cNvSpPr/>
          <p:nvPr/>
        </p:nvSpPr>
        <p:spPr>
          <a:xfrm>
            <a:off x="10115549" y="328612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6704F72-0E5F-5E00-3E7B-73B8D359C20A}"/>
              </a:ext>
            </a:extLst>
          </p:cNvPr>
          <p:cNvSpPr/>
          <p:nvPr/>
        </p:nvSpPr>
        <p:spPr>
          <a:xfrm>
            <a:off x="3248024" y="4133850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8AC6F480-843C-5486-59CE-37453D7BFB35}"/>
              </a:ext>
            </a:extLst>
          </p:cNvPr>
          <p:cNvSpPr/>
          <p:nvPr/>
        </p:nvSpPr>
        <p:spPr>
          <a:xfrm>
            <a:off x="9705974" y="4076700"/>
            <a:ext cx="666751" cy="542925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172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6771331" cy="592650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BB7D364-E70E-DF44-4BDB-CA694EB223E2}"/>
              </a:ext>
            </a:extLst>
          </p:cNvPr>
          <p:cNvSpPr txBox="1"/>
          <p:nvPr/>
        </p:nvSpPr>
        <p:spPr>
          <a:xfrm>
            <a:off x="1863364" y="1843317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150D489-50F4-E4DC-4029-DA072C0C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760666"/>
            <a:ext cx="919996" cy="919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688406D-F749-F78C-D6C6-73E93DFD3F8D}"/>
              </a:ext>
            </a:extLst>
          </p:cNvPr>
          <p:cNvSpPr txBox="1"/>
          <p:nvPr/>
        </p:nvSpPr>
        <p:spPr>
          <a:xfrm>
            <a:off x="1863364" y="2824329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4F0A87A-B446-5C67-A098-DF885B07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741678"/>
            <a:ext cx="919996" cy="9199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FD34F36-2CEE-8DDF-B282-AF210368C88C}"/>
              </a:ext>
            </a:extLst>
          </p:cNvPr>
          <p:cNvSpPr txBox="1"/>
          <p:nvPr/>
        </p:nvSpPr>
        <p:spPr>
          <a:xfrm>
            <a:off x="1863364" y="3805341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D505DA9-916D-B201-2B58-CB2DF9BB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722690"/>
            <a:ext cx="919996" cy="9199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23790CF-309E-768F-4E41-4D6194BDFEC0}"/>
              </a:ext>
            </a:extLst>
          </p:cNvPr>
          <p:cNvSpPr txBox="1"/>
          <p:nvPr/>
        </p:nvSpPr>
        <p:spPr>
          <a:xfrm>
            <a:off x="1863364" y="4786353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68D80BC8-8140-8640-A394-463EC530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703702"/>
            <a:ext cx="919996" cy="9199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36AB6E7-A303-4430-F975-CAB91D02C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511" y="1945686"/>
            <a:ext cx="3612411" cy="3131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1E675F-2768-D539-6FBE-88878C401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255" y="483821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41" grpId="0" uiExpand="1" build="p"/>
      <p:bldP spid="43" grpId="0" uiExpand="1" build="p"/>
      <p:bldP spid="4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6BC724-E4D9-0DD9-426A-C60F56D2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846" y="2944246"/>
            <a:ext cx="5078408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xmlns="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xmlns="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xmlns="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xmlns="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xmlns="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23890" y="0"/>
            <a:ext cx="1018706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6C1E80-A854-7EA2-2457-91CC6CDC4453}"/>
              </a:ext>
            </a:extLst>
          </p:cNvPr>
          <p:cNvSpPr txBox="1"/>
          <p:nvPr/>
        </p:nvSpPr>
        <p:spPr>
          <a:xfrm>
            <a:off x="2447778" y="2782902"/>
            <a:ext cx="676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8E65FF-BFE6-3EDA-F948-F01E3134F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028" y="3146625"/>
            <a:ext cx="3084843" cy="12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0F7F0B-3C5B-374D-2C27-F6EDEBCC3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048" y="4053395"/>
            <a:ext cx="824860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1FFDC90-E18F-1EAD-1048-88376158F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0B07B2-7C58-8754-78C5-C3D3DC1D3F91}"/>
              </a:ext>
            </a:extLst>
          </p:cNvPr>
          <p:cNvSpPr txBox="1"/>
          <p:nvPr/>
        </p:nvSpPr>
        <p:spPr>
          <a:xfrm>
            <a:off x="1001268" y="1753871"/>
            <a:ext cx="9619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được giờ chính xác đến 5 phút và từng phút trên đồng hồ.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xmlns="" id="{49B3DB65-3FF5-E10E-9696-07F530C97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9C55BA-33EB-41A8-2374-2A47674CADF9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F3F7DD-08D3-06B8-81D1-D97456C74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43E2E8-586F-6B3F-63CF-D267222D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575" y="2008968"/>
            <a:ext cx="3426249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234</Words>
  <Application>Microsoft Office PowerPoint</Application>
  <PresentationFormat>Custom</PresentationFormat>
  <Paragraphs>71</Paragraphs>
  <Slides>24</Slides>
  <Notes>19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2023-02-05T02:18:46Z</dcterms:created>
  <dcterms:modified xsi:type="dcterms:W3CDTF">2023-06-03T15:56:44Z</dcterms:modified>
</cp:coreProperties>
</file>