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7"/>
  </p:notesMasterIdLst>
  <p:sldIdLst>
    <p:sldId id="261" r:id="rId4"/>
    <p:sldId id="262" r:id="rId5"/>
    <p:sldId id="264" r:id="rId6"/>
    <p:sldId id="288" r:id="rId7"/>
    <p:sldId id="297" r:id="rId8"/>
    <p:sldId id="298" r:id="rId9"/>
    <p:sldId id="299" r:id="rId10"/>
    <p:sldId id="303" r:id="rId11"/>
    <p:sldId id="283" r:id="rId12"/>
    <p:sldId id="304" r:id="rId13"/>
    <p:sldId id="305" r:id="rId14"/>
    <p:sldId id="30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302DF-49EB-4E64-8FF8-6178F8EFAC8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DDBE7-19D9-4D9D-AC7A-291DEEF2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08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12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5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DBE7-19D9-4D9D-AC7A-291DEEF24C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6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4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4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1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7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3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6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0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2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6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2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3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2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9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8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2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8FA3E4-5DAB-423D-AC6E-4E6822960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6" y="400049"/>
            <a:ext cx="1095077" cy="10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624532-C045-4469-B18E-49CB452B1D5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6" y="400049"/>
            <a:ext cx="1095077" cy="10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56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CE8178-E3F7-4EF9-867C-ADCA01247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8CABBF-6193-436F-9E35-3C9EF07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0164" r="4093" b="2409"/>
          <a:stretch/>
        </p:blipFill>
        <p:spPr>
          <a:xfrm>
            <a:off x="981075" y="657225"/>
            <a:ext cx="10174605" cy="613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84BE34-BE38-495E-A6F5-95E20BDD2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596" y="2333218"/>
            <a:ext cx="2798307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5F171-FB3A-4470-A00B-6CBB7DC4E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260" y="2898556"/>
            <a:ext cx="7413379" cy="2127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AEB2BE-21D6-4275-8B87-78586FABC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673" y="5390346"/>
            <a:ext cx="308484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7EE03-900D-4C87-B15D-C92F73F8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4D2D83-E509-4D85-BEFE-885BF148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0" y="103909"/>
            <a:ext cx="8976360" cy="665018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35D118-EAFA-4E83-A205-B407CC4394A3}"/>
              </a:ext>
            </a:extLst>
          </p:cNvPr>
          <p:cNvGrpSpPr/>
          <p:nvPr/>
        </p:nvGrpSpPr>
        <p:grpSpPr>
          <a:xfrm>
            <a:off x="4638675" y="1005056"/>
            <a:ext cx="6681366" cy="4562367"/>
            <a:chOff x="834764" y="380993"/>
            <a:chExt cx="5959576" cy="4562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CE50616-BADB-4760-861C-4179DB7D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F3BCC4E-8CB2-4188-8A94-7C19850F8CF4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A2512B-B229-42FE-A6AB-49F02B1B3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320" y="3323792"/>
            <a:ext cx="454801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333374"/>
            <a:ext cx="11277600" cy="635317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152F-E66D-42C8-84DB-C8B328CA5081}"/>
              </a:ext>
            </a:extLst>
          </p:cNvPr>
          <p:cNvSpPr txBox="1"/>
          <p:nvPr/>
        </p:nvSpPr>
        <p:spPr>
          <a:xfrm>
            <a:off x="1709273" y="518992"/>
            <a:ext cx="959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 trường, quan sát và ghi chép những gì các em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được và viết vào phiếu: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5BF09-289C-4C71-8644-9E085209F3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" y="705630"/>
            <a:ext cx="740547" cy="71412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3A3B5B-5F45-40F9-8413-75AF502F4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89430"/>
              </p:ext>
            </p:extLst>
          </p:nvPr>
        </p:nvGraphicFramePr>
        <p:xfrm>
          <a:off x="1600200" y="2201259"/>
          <a:ext cx="9515474" cy="2589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787">
                  <a:extLst>
                    <a:ext uri="{9D8B030D-6E8A-4147-A177-3AD203B41FA5}">
                      <a16:colId xmlns:a16="http://schemas.microsoft.com/office/drawing/2014/main" val="841260753"/>
                    </a:ext>
                  </a:extLst>
                </a:gridCol>
                <a:gridCol w="1584787">
                  <a:extLst>
                    <a:ext uri="{9D8B030D-6E8A-4147-A177-3AD203B41FA5}">
                      <a16:colId xmlns:a16="http://schemas.microsoft.com/office/drawing/2014/main" val="465378859"/>
                    </a:ext>
                  </a:extLst>
                </a:gridCol>
                <a:gridCol w="1586475">
                  <a:extLst>
                    <a:ext uri="{9D8B030D-6E8A-4147-A177-3AD203B41FA5}">
                      <a16:colId xmlns:a16="http://schemas.microsoft.com/office/drawing/2014/main" val="3500064743"/>
                    </a:ext>
                  </a:extLst>
                </a:gridCol>
                <a:gridCol w="1586475">
                  <a:extLst>
                    <a:ext uri="{9D8B030D-6E8A-4147-A177-3AD203B41FA5}">
                      <a16:colId xmlns:a16="http://schemas.microsoft.com/office/drawing/2014/main" val="390361181"/>
                    </a:ext>
                  </a:extLst>
                </a:gridCol>
                <a:gridCol w="1586475">
                  <a:extLst>
                    <a:ext uri="{9D8B030D-6E8A-4147-A177-3AD203B41FA5}">
                      <a16:colId xmlns:a16="http://schemas.microsoft.com/office/drawing/2014/main" val="1161571188"/>
                    </a:ext>
                  </a:extLst>
                </a:gridCol>
                <a:gridCol w="1586475">
                  <a:extLst>
                    <a:ext uri="{9D8B030D-6E8A-4147-A177-3AD203B41FA5}">
                      <a16:colId xmlns:a16="http://schemas.microsoft.com/office/drawing/2014/main" val="3645774027"/>
                    </a:ext>
                  </a:extLst>
                </a:gridCol>
              </a:tblGrid>
              <a:tr h="8417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cây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 điểm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471"/>
                  </a:ext>
                </a:extLst>
              </a:tr>
              <a:tr h="906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Rễ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Thân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Lá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066538"/>
                  </a:ext>
                </a:extLst>
              </a:tr>
              <a:tr h="84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8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5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DF22F53-8FC4-4E9F-B31A-83F135E3C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DA4AD-7AA3-4915-A957-1661220735AE}"/>
              </a:ext>
            </a:extLst>
          </p:cNvPr>
          <p:cNvSpPr/>
          <p:nvPr/>
        </p:nvSpPr>
        <p:spPr>
          <a:xfrm>
            <a:off x="266700" y="152400"/>
            <a:ext cx="116205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CCB88-5B2E-4386-9CDB-B624FF82A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6F45B8-9AA3-4D58-A6E8-E734502CAB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46" y="-23070375"/>
            <a:ext cx="1105726" cy="1105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2874D-A32F-4B06-BF64-3C1FE156A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9B00E5F-5C6F-4599-94BA-0E0CB65945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-123825" y="321536"/>
            <a:ext cx="12413803" cy="6705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A8168F-72E6-4578-9929-B1FF74A4F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909" y="1397054"/>
            <a:ext cx="407248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CE8178-E3F7-4EF9-867C-ADCA0124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8CABBF-6193-436F-9E35-3C9EF07223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0164" r="4093" b="2409"/>
          <a:stretch/>
        </p:blipFill>
        <p:spPr>
          <a:xfrm>
            <a:off x="1295400" y="1150619"/>
            <a:ext cx="9860280" cy="4556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6C931B-E492-4F03-8FA5-1AA74B37F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572" y="2402502"/>
            <a:ext cx="640135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7EE03-900D-4C87-B15D-C92F73F8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4D2D83-E509-4D85-BEFE-885BF148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0" y="103909"/>
            <a:ext cx="8976360" cy="665018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35D118-EAFA-4E83-A205-B407CC4394A3}"/>
              </a:ext>
            </a:extLst>
          </p:cNvPr>
          <p:cNvGrpSpPr/>
          <p:nvPr/>
        </p:nvGrpSpPr>
        <p:grpSpPr>
          <a:xfrm>
            <a:off x="4638675" y="1005056"/>
            <a:ext cx="6681366" cy="4562367"/>
            <a:chOff x="834764" y="380993"/>
            <a:chExt cx="5959576" cy="4562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CE50616-BADB-4760-861C-4179DB7D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F3BCC4E-8CB2-4188-8A94-7C19850F8CF4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8F3C8E7-6018-421E-B5C9-E908C9791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029" y="3324939"/>
            <a:ext cx="510889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495301"/>
            <a:ext cx="11277600" cy="5981700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431D5-5775-4646-920A-48B7B95B283D}"/>
              </a:ext>
            </a:extLst>
          </p:cNvPr>
          <p:cNvSpPr txBox="1"/>
          <p:nvPr/>
        </p:nvSpPr>
        <p:spPr>
          <a:xfrm>
            <a:off x="1766423" y="690442"/>
            <a:ext cx="95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Chỉ, nói tên các bộ phận của hoa và quả.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8C2E97-A17D-469C-9CBC-64A881F4A9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" y="705630"/>
            <a:ext cx="740547" cy="714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A6A1B-F0A6-4447-84CE-E210CC491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228850"/>
            <a:ext cx="6877336" cy="314325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64AD579-9625-49E0-9EB2-E9CAF7BF2226}"/>
              </a:ext>
            </a:extLst>
          </p:cNvPr>
          <p:cNvSpPr/>
          <p:nvPr/>
        </p:nvSpPr>
        <p:spPr>
          <a:xfrm>
            <a:off x="6701155" y="1694834"/>
            <a:ext cx="510032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Các bộ phận của hoa: nhụy hoa, nhị hoa, cánh hoa, đài hoa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D89379E-C995-4DE3-82DA-4EED35361432}"/>
              </a:ext>
            </a:extLst>
          </p:cNvPr>
          <p:cNvSpPr/>
          <p:nvPr/>
        </p:nvSpPr>
        <p:spPr>
          <a:xfrm>
            <a:off x="7701280" y="3133108"/>
            <a:ext cx="4233545" cy="1105517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Các bộ phận của quả: Vỏ, thịt quả, hạt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495301"/>
            <a:ext cx="11277600" cy="5981700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431D5-5775-4646-920A-48B7B95B283D}"/>
              </a:ext>
            </a:extLst>
          </p:cNvPr>
          <p:cNvSpPr txBox="1"/>
          <p:nvPr/>
        </p:nvSpPr>
        <p:spPr>
          <a:xfrm>
            <a:off x="1766423" y="690442"/>
            <a:ext cx="959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Nhận xét và so sánh về màu sắc, hình dạng của hoa, quả.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8C2E97-A17D-469C-9CBC-64A881F4A9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" y="705630"/>
            <a:ext cx="740547" cy="714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05B4F-E48D-45FD-A7DE-3EBEA7AA8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37" y="2143124"/>
            <a:ext cx="5892753" cy="36099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6C225-DF80-4005-B0A0-F615B50C8129}"/>
              </a:ext>
            </a:extLst>
          </p:cNvPr>
          <p:cNvGrpSpPr/>
          <p:nvPr/>
        </p:nvGrpSpPr>
        <p:grpSpPr>
          <a:xfrm>
            <a:off x="8277225" y="4572000"/>
            <a:ext cx="3571875" cy="1699385"/>
            <a:chOff x="892354" y="3758439"/>
            <a:chExt cx="4278451" cy="2175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CC43ED-9E1B-4D86-B5BA-FA8C85D2E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5E40E86-CE05-4A25-B782-EC54C91A8A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3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DF22F53-8FC4-4E9F-B31A-83F135E3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DA4AD-7AA3-4915-A957-1661220735AE}"/>
              </a:ext>
            </a:extLst>
          </p:cNvPr>
          <p:cNvSpPr/>
          <p:nvPr/>
        </p:nvSpPr>
        <p:spPr>
          <a:xfrm>
            <a:off x="266700" y="152400"/>
            <a:ext cx="116205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CCB88-5B2E-4386-9CDB-B624FF82A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6F45B8-9AA3-4D58-A6E8-E734502CAB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46" y="-23070375"/>
            <a:ext cx="1105726" cy="1105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2874D-A32F-4B06-BF64-3C1FE156AC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9B00E5F-5C6F-4599-94BA-0E0CB65945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-123825" y="321536"/>
            <a:ext cx="12413803" cy="6705599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5994E6FF-D22D-4BA0-960C-C4DC6AAB3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1150374"/>
            <a:ext cx="3200400" cy="3200400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AD1E3574-6079-4D05-B636-912BF8EA36B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9" y="1150374"/>
            <a:ext cx="3200400" cy="3200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AE607D-1D27-49CD-8A42-A655F55A1348}"/>
              </a:ext>
            </a:extLst>
          </p:cNvPr>
          <p:cNvSpPr txBox="1"/>
          <p:nvPr/>
        </p:nvSpPr>
        <p:spPr>
          <a:xfrm>
            <a:off x="693620" y="2025617"/>
            <a:ext cx="1987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4E9238-51DB-402F-BB5E-3A3C51C32324}"/>
              </a:ext>
            </a:extLst>
          </p:cNvPr>
          <p:cNvSpPr txBox="1"/>
          <p:nvPr/>
        </p:nvSpPr>
        <p:spPr>
          <a:xfrm>
            <a:off x="9537972" y="2350368"/>
            <a:ext cx="198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BA4D0F-274C-459D-A077-ACE5C0DFB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9246" y="0"/>
            <a:ext cx="502353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333374"/>
            <a:ext cx="11277600" cy="635317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4B3FEC-9706-4E12-811A-7F3BCD9CC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05619"/>
              </p:ext>
            </p:extLst>
          </p:nvPr>
        </p:nvGraphicFramePr>
        <p:xfrm>
          <a:off x="876301" y="478440"/>
          <a:ext cx="10706100" cy="589681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781299">
                  <a:extLst>
                    <a:ext uri="{9D8B030D-6E8A-4147-A177-3AD203B41FA5}">
                      <a16:colId xmlns:a16="http://schemas.microsoft.com/office/drawing/2014/main" val="860767266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192222628"/>
                    </a:ext>
                  </a:extLst>
                </a:gridCol>
                <a:gridCol w="4781551">
                  <a:extLst>
                    <a:ext uri="{9D8B030D-6E8A-4147-A177-3AD203B41FA5}">
                      <a16:colId xmlns:a16="http://schemas.microsoft.com/office/drawing/2014/main" val="1954770890"/>
                    </a:ext>
                  </a:extLst>
                </a:gridCol>
              </a:tblGrid>
              <a:tr h="567252">
                <a:tc>
                  <a:txBody>
                    <a:bodyPr/>
                    <a:lstStyle/>
                    <a:p>
                      <a:pPr algn="ctr" fontAlgn="t"/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Màu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sắc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Hình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dạng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7173" marR="67173" marT="33587" marB="33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28453"/>
                  </a:ext>
                </a:extLst>
              </a:tr>
              <a:tr h="104587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hồng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Đỏ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cánh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xếp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chồng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lên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nhau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101256"/>
                  </a:ext>
                </a:extLst>
              </a:tr>
              <a:tr h="104587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cúc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Vàng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 cánh hoa xếp chồng lên nhau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28589"/>
                  </a:ext>
                </a:extLst>
              </a:tr>
              <a:tr h="8065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 đào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Hồng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cánh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xếp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diện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nhau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781865"/>
                  </a:ext>
                </a:extLst>
              </a:tr>
              <a:tr h="8065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thanh long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 hồng, ruột trắng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Tròn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cuống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ngoài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109393"/>
                  </a:ext>
                </a:extLst>
              </a:tr>
              <a:tr h="32794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chuối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Vàng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Dài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15369"/>
                  </a:ext>
                </a:extLst>
              </a:tr>
              <a:tr h="56725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cam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 xanh, ruột cam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Tròn trơn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27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5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7EE03-900D-4C87-B15D-C92F73F8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4D2D83-E509-4D85-BEFE-885BF148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0" y="103909"/>
            <a:ext cx="8976360" cy="665018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35D118-EAFA-4E83-A205-B407CC4394A3}"/>
              </a:ext>
            </a:extLst>
          </p:cNvPr>
          <p:cNvGrpSpPr/>
          <p:nvPr/>
        </p:nvGrpSpPr>
        <p:grpSpPr>
          <a:xfrm>
            <a:off x="4638675" y="1005056"/>
            <a:ext cx="6681366" cy="4562367"/>
            <a:chOff x="834764" y="380993"/>
            <a:chExt cx="5959576" cy="4562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CE50616-BADB-4760-861C-4179DB7D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F3BCC4E-8CB2-4188-8A94-7C19850F8CF4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58762-E263-4305-AAD3-FD91B574B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428" y="3340941"/>
            <a:ext cx="466384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DF22F53-8FC4-4E9F-B31A-83F135E3C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DA4AD-7AA3-4915-A957-1661220735AE}"/>
              </a:ext>
            </a:extLst>
          </p:cNvPr>
          <p:cNvSpPr/>
          <p:nvPr/>
        </p:nvSpPr>
        <p:spPr>
          <a:xfrm>
            <a:off x="266700" y="152400"/>
            <a:ext cx="116205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DABF2E95-D762-4D6A-BAD3-4B2ABB8B61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82" y="-30480"/>
            <a:ext cx="1465118" cy="1828800"/>
          </a:xfrm>
          <a:prstGeom prst="rect">
            <a:avLst/>
          </a:prstGeom>
        </p:spPr>
      </p:pic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53FF2697-7412-4645-97EA-A6B36765F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877"/>
          <a:stretch/>
        </p:blipFill>
        <p:spPr>
          <a:xfrm flipH="1">
            <a:off x="9721516" y="1828799"/>
            <a:ext cx="2470484" cy="5029200"/>
          </a:xfrm>
          <a:prstGeom prst="rect">
            <a:avLst/>
          </a:prstGeom>
        </p:spPr>
      </p:pic>
      <p:pic>
        <p:nvPicPr>
          <p:cNvPr id="17" name="Picture 1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961181FE-99DE-49EE-ACC1-01E642662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9"/>
          <a:stretch/>
        </p:blipFill>
        <p:spPr>
          <a:xfrm flipH="1">
            <a:off x="0" y="1828799"/>
            <a:ext cx="2181726" cy="5029200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8F52F73-783D-40E4-9251-8E7FB135B3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3200400"/>
          </a:xfrm>
          <a:prstGeom prst="rect">
            <a:avLst/>
          </a:prstGeom>
        </p:spPr>
      </p:pic>
      <p:pic>
        <p:nvPicPr>
          <p:cNvPr id="22" name="Picture 2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A0603686-F2B9-4D48-A123-26B64A3F9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85" y="228600"/>
            <a:ext cx="8137154" cy="7127015"/>
          </a:xfrm>
          <a:prstGeom prst="rect">
            <a:avLst/>
          </a:prstGeom>
        </p:spPr>
      </p:pic>
      <p:pic>
        <p:nvPicPr>
          <p:cNvPr id="26" name="Picture 8" descr="900+ (JENS)- BUTTERFLIES ideas | butterfly art, butterfly, beautiful  butterflies">
            <a:extLst>
              <a:ext uri="{FF2B5EF4-FFF2-40B4-BE49-F238E27FC236}">
                <a16:creationId xmlns:a16="http://schemas.microsoft.com/office/drawing/2014/main" id="{05FA1937-3A59-4D31-8E8A-EB2FF5F2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88880" y="-1201"/>
            <a:ext cx="21031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336E4-B97A-4886-8C97-048403A92A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7594" y="3837206"/>
            <a:ext cx="6727353" cy="24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751774" y="1371600"/>
            <a:ext cx="10688451" cy="475622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65BBB9-7B3B-4D94-B103-8A52676FF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96664"/>
              </p:ext>
            </p:extLst>
          </p:nvPr>
        </p:nvGraphicFramePr>
        <p:xfrm>
          <a:off x="1990725" y="3119850"/>
          <a:ext cx="7581900" cy="169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0276">
                  <a:extLst>
                    <a:ext uri="{9D8B030D-6E8A-4147-A177-3AD203B41FA5}">
                      <a16:colId xmlns:a16="http://schemas.microsoft.com/office/drawing/2014/main" val="3903471549"/>
                    </a:ext>
                  </a:extLst>
                </a:gridCol>
                <a:gridCol w="3791624">
                  <a:extLst>
                    <a:ext uri="{9D8B030D-6E8A-4147-A177-3AD203B41FA5}">
                      <a16:colId xmlns:a16="http://schemas.microsoft.com/office/drawing/2014/main" val="1147682981"/>
                    </a:ext>
                  </a:extLst>
                </a:gridCol>
              </a:tblGrid>
              <a:tr h="849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</a:rPr>
                        <a:t>Tên các loài hoa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</a:rPr>
                        <a:t>Tên các loại quả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83305"/>
                  </a:ext>
                </a:extLst>
              </a:tr>
              <a:tr h="849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91484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56A51F3-9C28-4B82-AAE6-A42007D38BEA}"/>
              </a:ext>
            </a:extLst>
          </p:cNvPr>
          <p:cNvSpPr txBox="1"/>
          <p:nvPr/>
        </p:nvSpPr>
        <p:spPr>
          <a:xfrm>
            <a:off x="1990725" y="1743075"/>
            <a:ext cx="7362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 viết nhanh tên các loại hoa, quả mà em biết vào phiếu.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200</Words>
  <Application>Microsoft Office PowerPoint</Application>
  <PresentationFormat>Widescreen</PresentationFormat>
  <Paragraphs>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Times New Roman</vt:lpstr>
      <vt:lpstr>1_Office Theme</vt:lpstr>
      <vt:lpstr>千图网拥有20W+精美PPT模板 更多PPT模板下载至：www.58pic.com/office/ppt​​</vt:lpstr>
      <vt:lpstr>1_千图网拥有20W+精美PPT模板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2022-09-12T12:28:46Z</dcterms:created>
  <dcterms:modified xsi:type="dcterms:W3CDTF">2023-03-13T03:24:58Z</dcterms:modified>
</cp:coreProperties>
</file>