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29"/>
  </p:notesMasterIdLst>
  <p:sldIdLst>
    <p:sldId id="1174" r:id="rId8"/>
    <p:sldId id="1177" r:id="rId9"/>
    <p:sldId id="1205" r:id="rId10"/>
    <p:sldId id="1179" r:id="rId11"/>
    <p:sldId id="1207" r:id="rId12"/>
    <p:sldId id="1572" r:id="rId13"/>
    <p:sldId id="1573" r:id="rId14"/>
    <p:sldId id="1182" r:id="rId15"/>
    <p:sldId id="1574" r:id="rId16"/>
    <p:sldId id="1575" r:id="rId17"/>
    <p:sldId id="1178" r:id="rId18"/>
    <p:sldId id="1577" r:id="rId19"/>
    <p:sldId id="1576" r:id="rId20"/>
    <p:sldId id="263" r:id="rId21"/>
    <p:sldId id="257" r:id="rId22"/>
    <p:sldId id="258" r:id="rId23"/>
    <p:sldId id="259" r:id="rId24"/>
    <p:sldId id="260" r:id="rId25"/>
    <p:sldId id="261" r:id="rId26"/>
    <p:sldId id="262" r:id="rId27"/>
    <p:sldId id="12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3.png"/><Relationship Id="rId11" Type="http://schemas.openxmlformats.org/officeDocument/2006/relationships/image" Target="../media/image45.png"/><Relationship Id="rId5" Type="http://schemas.openxmlformats.org/officeDocument/2006/relationships/image" Target="../media/image51.png"/><Relationship Id="rId10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emf"/><Relationship Id="rId11" Type="http://schemas.openxmlformats.org/officeDocument/2006/relationships/image" Target="../media/image45.png"/><Relationship Id="rId5" Type="http://schemas.openxmlformats.org/officeDocument/2006/relationships/image" Target="../media/image57.png"/><Relationship Id="rId10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9.png"/><Relationship Id="rId11" Type="http://schemas.openxmlformats.org/officeDocument/2006/relationships/image" Target="../media/image45.png"/><Relationship Id="rId5" Type="http://schemas.openxmlformats.org/officeDocument/2006/relationships/image" Target="../media/image58.emf"/><Relationship Id="rId10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3.png"/><Relationship Id="rId11" Type="http://schemas.openxmlformats.org/officeDocument/2006/relationships/image" Target="../media/image45.png"/><Relationship Id="rId5" Type="http://schemas.openxmlformats.org/officeDocument/2006/relationships/image" Target="../media/image51.png"/><Relationship Id="rId10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50.png"/><Relationship Id="rId15" Type="http://schemas.openxmlformats.org/officeDocument/2006/relationships/image" Target="../media/image60.gif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1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486</Words>
  <Application>Microsoft Office PowerPoint</Application>
  <PresentationFormat>Widescreen</PresentationFormat>
  <Paragraphs>61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Lato Light</vt:lpstr>
      <vt:lpstr>Times New Roman</vt:lpstr>
      <vt:lpstr>UTM Showcard</vt:lpstr>
      <vt:lpstr>字体视界-熊孩子体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30</cp:revision>
  <dcterms:created xsi:type="dcterms:W3CDTF">2022-07-21T10:38:28Z</dcterms:created>
  <dcterms:modified xsi:type="dcterms:W3CDTF">2023-06-06T07:12:56Z</dcterms:modified>
</cp:coreProperties>
</file>