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661" r:id="rId3"/>
    <p:sldId id="2662" r:id="rId4"/>
    <p:sldId id="322" r:id="rId5"/>
    <p:sldId id="324" r:id="rId6"/>
    <p:sldId id="288" r:id="rId7"/>
    <p:sldId id="315" r:id="rId8"/>
    <p:sldId id="289" r:id="rId9"/>
    <p:sldId id="297" r:id="rId10"/>
    <p:sldId id="2663" r:id="rId11"/>
    <p:sldId id="2664" r:id="rId12"/>
    <p:sldId id="2665" r:id="rId13"/>
    <p:sldId id="2666" r:id="rId14"/>
    <p:sldId id="2667" r:id="rId15"/>
    <p:sldId id="2668" r:id="rId16"/>
    <p:sldId id="266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8749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2023/6/6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287</Words>
  <Application>Microsoft Office PowerPoint</Application>
  <PresentationFormat>Widescreen</PresentationFormat>
  <Paragraphs>37</Paragraphs>
  <Slides>16</Slides>
  <Notes>14</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等线</vt:lpstr>
      <vt:lpstr>inpin heiti</vt:lpstr>
      <vt:lpstr>黑体</vt:lpstr>
      <vt:lpstr>UTM Avo</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24</cp:revision>
  <dcterms:created xsi:type="dcterms:W3CDTF">2022-09-08T10:55:25Z</dcterms:created>
  <dcterms:modified xsi:type="dcterms:W3CDTF">2023-06-06T08:30:00Z</dcterms:modified>
</cp:coreProperties>
</file>