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57" r:id="rId3"/>
    <p:sldId id="282" r:id="rId4"/>
    <p:sldId id="259" r:id="rId5"/>
    <p:sldId id="304" r:id="rId6"/>
    <p:sldId id="305" r:id="rId7"/>
    <p:sldId id="307" r:id="rId8"/>
    <p:sldId id="306" r:id="rId9"/>
    <p:sldId id="308" r:id="rId10"/>
    <p:sldId id="260" r:id="rId11"/>
    <p:sldId id="309" r:id="rId12"/>
    <p:sldId id="310" r:id="rId13"/>
    <p:sldId id="272" r:id="rId14"/>
    <p:sldId id="263" r:id="rId15"/>
    <p:sldId id="30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0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1E9C2-06B4-44C2-A410-DFF318B66AB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CBAB6-FC02-49A3-9BAF-F60367DF6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9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BCEF-4473-48F1-9201-1E1C1865F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058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BCEF-4473-48F1-9201-1E1C1865F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441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BCEF-4473-48F1-9201-1E1C1865F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252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BCEF-4473-48F1-9201-1E1C1865F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066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Ghi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chú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: Click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vào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ô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số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=&gt;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hiện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câu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hỏi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Ghi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chú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: Click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vào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ô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số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=&gt;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hiện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câu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hỏi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54CAC0-CD85-4696-9F8B-48E8E3C094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410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/>
              <a:t>GV có thể chia nhóm 5, mỗi nhóm làm 1 tranh để nhanh hoặc nhóm nào cũng đều thảo luận 5 tranh.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BCEF-4473-48F1-9201-1E1C1865F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193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BCEF-4473-48F1-9201-1E1C1865F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157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BCEF-4473-48F1-9201-1E1C1865F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946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BCEF-4473-48F1-9201-1E1C1865F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153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BCEF-4473-48F1-9201-1E1C1865F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512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3F9001-C884-428E-AADC-EA201C71A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0F7A842-AC08-4037-85B8-4A8895E75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FA75AD-D264-4726-90C8-48B8A675A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1F02A5-2091-4861-945F-F6EC135DE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CFDF73-0FE6-4712-BD9F-3B7D23261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55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FA6B5F-5CFD-4E98-8B27-7E46EBF4B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6296438-BF5F-490D-95F0-A5FE4C151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6814AE-60E8-4015-AC40-F3DEFEFC3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4F257F-1826-47B6-810D-84BB9D45E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F84C5E-C79E-4831-AB98-D4586C84E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02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C2E47D4-0509-4369-9D4C-B37FB741AC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F15C853-3F74-456C-BFC5-CEA87316A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72CBCD-48A6-45BB-A238-1055D395C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DA71C7-E0B2-4E09-9F59-05F12B974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E528BB-BE59-4379-B8E5-AF799FD0B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副标题 2">
            <a:extLst>
              <a:ext uri="{FF2B5EF4-FFF2-40B4-BE49-F238E27FC236}">
                <a16:creationId xmlns:a16="http://schemas.microsoft.com/office/drawing/2014/main" id="{18886A82-F657-45E2-A778-677270441494}"/>
              </a:ext>
            </a:extLst>
          </p:cNvPr>
          <p:cNvSpPr>
            <a:spLocks noGrp="1"/>
          </p:cNvSpPr>
          <p:nvPr userDrawn="1"/>
        </p:nvSpPr>
        <p:spPr>
          <a:xfrm>
            <a:off x="2056972" y="3271044"/>
            <a:ext cx="807805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noProof="0" dirty="0">
                <a:ln>
                  <a:noFill/>
                </a:ln>
                <a:solidFill>
                  <a:srgbClr val="FF0000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1200" noProof="0" dirty="0">
                <a:ln>
                  <a:noFill/>
                </a:ln>
                <a:solidFill>
                  <a:srgbClr val="FF0000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200" noProof="0" dirty="0">
                <a:ln>
                  <a:noFill/>
                </a:ln>
                <a:solidFill>
                  <a:srgbClr val="FF0000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>
                  <a:alpha val="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6732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4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178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148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EE8725-CB73-4BF7-9D40-33E91FB07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016B5B-7914-4801-9BA6-AFC70D744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8FC671-F821-434C-B8DF-E02B58D62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68DEC4-F2C7-4B5A-9131-910308634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5514E0-7209-42B1-980A-C8939B40B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82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73D749-6DEB-4794-A6B7-F89F43903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CC5225-1CF3-49CE-BDD5-B93B4FC96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EFE670-2A43-40E3-9300-0F8166C1A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407F20-35B0-4D8D-A526-222F9D219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1F0924-FD06-4F8D-B69A-C66134A0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77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77EA22-5040-4D81-8180-9D8D56214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8FDAC6-F203-438F-8F27-81DA1684F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6CEDC3-8CB5-4A82-969B-E2837C040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DAD9DE6-D4BD-4F62-A177-49BC64D60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D2D2626-5349-4458-9B8A-64EC15EDA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B0B225-2402-4ABD-80C4-497CE848B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38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28B4AA-99D9-48EB-BD84-8E2BF246E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D3A1D64-6FF8-4AF1-A720-0772A5A24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7895B1A-916F-451D-A2FC-20194F22E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F6A227C-17E6-4673-86D9-1A48C01669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42A908B-A3E0-4C15-A8BA-82A01AB7D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4F4B736-655C-4EA7-9C63-9D350D38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DBCCCC0-50E2-4F86-844F-4503C4F9F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685F5A3-0BB2-4465-A011-78E35CE9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61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318B54-BCE8-42AD-AAB7-5F92865CC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61EFECE-4B8B-48DC-9081-99A31AC2E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398DE05-A1AE-48DE-B436-20DC7947C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6D48275-E3D3-4410-9D1C-5456B5ADB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13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F626A7F-23DF-482B-8135-3AB0C0898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40428C-ABD6-4803-AF48-90AD2531D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4F69F35-1C8C-4593-8CD4-46A832810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81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763A06-318D-433F-8476-CC88BA9C9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00331E-3A6E-4F6B-801B-500A24E8B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5C88777-B739-4041-9A71-7D5F695A5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EB3FAF6-E895-418A-B06C-1876A06A7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BDC951-C202-425E-B615-D6D8A4AA9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78BAE7F-46B1-4549-99FD-176A5FCD9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74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8CCA6E-E8A0-4D41-957B-05D171A40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43FC3E7-1A46-45A2-974D-F28B8D8181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7DC441E-8F2E-4761-8BF0-D349D48E2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FC91C8-62AB-4617-B48B-31B13319A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9F5A5A7-4064-48AA-8CE8-2464C67E7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2FB9982-46E1-4EA2-85C0-DD39065A6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81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E86CCA2-66BE-4221-8DB6-2A71EA950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B09DF75-6E0F-4141-93D5-208100F9E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821C65-D901-4A4D-989B-2FB489061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D4C49-1110-4CC8-A922-15A2BAC40AF1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5F37AE-77A6-496F-979B-CF8D7FD7F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1227C2-1EEC-45C3-8304-3AB429D07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51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2023/6/6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94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37.png"/><Relationship Id="rId5" Type="http://schemas.openxmlformats.org/officeDocument/2006/relationships/image" Target="../media/image4.png"/><Relationship Id="rId10" Type="http://schemas.openxmlformats.org/officeDocument/2006/relationships/image" Target="../media/image3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4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44.png"/><Relationship Id="rId4" Type="http://schemas.openxmlformats.org/officeDocument/2006/relationships/image" Target="../media/image4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47.png"/><Relationship Id="rId5" Type="http://schemas.openxmlformats.org/officeDocument/2006/relationships/image" Target="../media/image4.png"/><Relationship Id="rId10" Type="http://schemas.openxmlformats.org/officeDocument/2006/relationships/image" Target="../media/image3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20.png"/><Relationship Id="rId18" Type="http://schemas.openxmlformats.org/officeDocument/2006/relationships/image" Target="../media/image23.png"/><Relationship Id="rId3" Type="http://schemas.openxmlformats.org/officeDocument/2006/relationships/tags" Target="../tags/tag1.xml"/><Relationship Id="rId21" Type="http://schemas.openxmlformats.org/officeDocument/2006/relationships/slide" Target="slide8.xml"/><Relationship Id="rId7" Type="http://schemas.openxmlformats.org/officeDocument/2006/relationships/image" Target="../media/image18.png"/><Relationship Id="rId12" Type="http://schemas.microsoft.com/office/2007/relationships/hdphoto" Target="../media/hdphoto1.wdp"/><Relationship Id="rId17" Type="http://schemas.openxmlformats.org/officeDocument/2006/relationships/image" Target="../media/image22.png"/><Relationship Id="rId2" Type="http://schemas.microsoft.com/office/2007/relationships/media" Target="../media/media1.mp3"/><Relationship Id="rId16" Type="http://schemas.microsoft.com/office/2007/relationships/hdphoto" Target="../media/hdphoto3.wdp"/><Relationship Id="rId20" Type="http://schemas.openxmlformats.org/officeDocument/2006/relationships/image" Target="../media/image24.png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11" Type="http://schemas.openxmlformats.org/officeDocument/2006/relationships/image" Target="../media/image19.png"/><Relationship Id="rId5" Type="http://schemas.openxmlformats.org/officeDocument/2006/relationships/notesSlide" Target="../notesSlides/notesSlide4.xml"/><Relationship Id="rId15" Type="http://schemas.openxmlformats.org/officeDocument/2006/relationships/image" Target="../media/image21.png"/><Relationship Id="rId10" Type="http://schemas.openxmlformats.org/officeDocument/2006/relationships/slide" Target="slide6.xml"/><Relationship Id="rId19" Type="http://schemas.microsoft.com/office/2007/relationships/hdphoto" Target="../media/hdphoto4.wdp"/><Relationship Id="rId4" Type="http://schemas.openxmlformats.org/officeDocument/2006/relationships/slideLayout" Target="../slideLayouts/slideLayout13.xml"/><Relationship Id="rId9" Type="http://schemas.openxmlformats.org/officeDocument/2006/relationships/slide" Target="slide7.xml"/><Relationship Id="rId14" Type="http://schemas.microsoft.com/office/2007/relationships/hdphoto" Target="../media/hdphoto2.wdp"/><Relationship Id="rId22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2.png"/><Relationship Id="rId18" Type="http://schemas.openxmlformats.org/officeDocument/2006/relationships/image" Target="../media/image26.png"/><Relationship Id="rId3" Type="http://schemas.openxmlformats.org/officeDocument/2006/relationships/slideLayout" Target="../slideLayouts/slideLayout13.xml"/><Relationship Id="rId21" Type="http://schemas.openxmlformats.org/officeDocument/2006/relationships/image" Target="../media/image28.png"/><Relationship Id="rId7" Type="http://schemas.microsoft.com/office/2007/relationships/hdphoto" Target="../media/hdphoto1.wdp"/><Relationship Id="rId12" Type="http://schemas.openxmlformats.org/officeDocument/2006/relationships/slide" Target="slide2.xml"/><Relationship Id="rId17" Type="http://schemas.openxmlformats.org/officeDocument/2006/relationships/image" Target="../media/image24.png"/><Relationship Id="rId2" Type="http://schemas.microsoft.com/office/2007/relationships/media" Target="../media/media1.mp3"/><Relationship Id="rId16" Type="http://schemas.openxmlformats.org/officeDocument/2006/relationships/slide" Target="slide3.xml"/><Relationship Id="rId20" Type="http://schemas.openxmlformats.org/officeDocument/2006/relationships/image" Target="../media/image27.png"/><Relationship Id="rId1" Type="http://schemas.openxmlformats.org/officeDocument/2006/relationships/audio" Target="NULL" TargetMode="External"/><Relationship Id="rId6" Type="http://schemas.openxmlformats.org/officeDocument/2006/relationships/image" Target="../media/image19.png"/><Relationship Id="rId11" Type="http://schemas.microsoft.com/office/2007/relationships/hdphoto" Target="../media/hdphoto3.wdp"/><Relationship Id="rId24" Type="http://schemas.openxmlformats.org/officeDocument/2006/relationships/image" Target="../media/image30.png"/><Relationship Id="rId5" Type="http://schemas.openxmlformats.org/officeDocument/2006/relationships/image" Target="../media/image18.png"/><Relationship Id="rId15" Type="http://schemas.microsoft.com/office/2007/relationships/hdphoto" Target="../media/hdphoto4.wdp"/><Relationship Id="rId23" Type="http://schemas.openxmlformats.org/officeDocument/2006/relationships/image" Target="../media/image29.png"/><Relationship Id="rId10" Type="http://schemas.openxmlformats.org/officeDocument/2006/relationships/image" Target="../media/image21.png"/><Relationship Id="rId19" Type="http://schemas.openxmlformats.org/officeDocument/2006/relationships/slide" Target="slide4.xml"/><Relationship Id="rId4" Type="http://schemas.openxmlformats.org/officeDocument/2006/relationships/image" Target="../media/image17.png"/><Relationship Id="rId9" Type="http://schemas.microsoft.com/office/2007/relationships/hdphoto" Target="../media/hdphoto2.wdp"/><Relationship Id="rId14" Type="http://schemas.openxmlformats.org/officeDocument/2006/relationships/image" Target="../media/image23.png"/><Relationship Id="rId22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13.xml"/><Relationship Id="rId7" Type="http://schemas.microsoft.com/office/2007/relationships/hdphoto" Target="../media/hdphoto4.wdp"/><Relationship Id="rId12" Type="http://schemas.openxmlformats.org/officeDocument/2006/relationships/slide" Target="slide4.xml"/><Relationship Id="rId17" Type="http://schemas.openxmlformats.org/officeDocument/2006/relationships/image" Target="../media/image31.png"/><Relationship Id="rId2" Type="http://schemas.microsoft.com/office/2007/relationships/media" Target="../media/media1.mp3"/><Relationship Id="rId16" Type="http://schemas.openxmlformats.org/officeDocument/2006/relationships/image" Target="../media/image29.png"/><Relationship Id="rId1" Type="http://schemas.openxmlformats.org/officeDocument/2006/relationships/audio" Target="NULL" TargetMode="External"/><Relationship Id="rId6" Type="http://schemas.openxmlformats.org/officeDocument/2006/relationships/image" Target="../media/image23.png"/><Relationship Id="rId11" Type="http://schemas.microsoft.com/office/2007/relationships/hdphoto" Target="../media/hdphoto3.wdp"/><Relationship Id="rId5" Type="http://schemas.openxmlformats.org/officeDocument/2006/relationships/image" Target="../media/image18.png"/><Relationship Id="rId15" Type="http://schemas.openxmlformats.org/officeDocument/2006/relationships/slide" Target="slide5.xml"/><Relationship Id="rId10" Type="http://schemas.openxmlformats.org/officeDocument/2006/relationships/image" Target="../media/image26.png"/><Relationship Id="rId4" Type="http://schemas.openxmlformats.org/officeDocument/2006/relationships/image" Target="../media/image17.png"/><Relationship Id="rId9" Type="http://schemas.microsoft.com/office/2007/relationships/hdphoto" Target="../media/hdphoto1.wdp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4.png"/><Relationship Id="rId18" Type="http://schemas.openxmlformats.org/officeDocument/2006/relationships/slide" Target="slide5.xml"/><Relationship Id="rId3" Type="http://schemas.openxmlformats.org/officeDocument/2006/relationships/slideLayout" Target="../slideLayouts/slideLayout13.xml"/><Relationship Id="rId7" Type="http://schemas.microsoft.com/office/2007/relationships/hdphoto" Target="../media/hdphoto3.wdp"/><Relationship Id="rId12" Type="http://schemas.openxmlformats.org/officeDocument/2006/relationships/slide" Target="slide3.xml"/><Relationship Id="rId17" Type="http://schemas.openxmlformats.org/officeDocument/2006/relationships/image" Target="../media/image28.png"/><Relationship Id="rId2" Type="http://schemas.microsoft.com/office/2007/relationships/media" Target="../media/media1.mp3"/><Relationship Id="rId16" Type="http://schemas.openxmlformats.org/officeDocument/2006/relationships/image" Target="../media/image27.png"/><Relationship Id="rId20" Type="http://schemas.openxmlformats.org/officeDocument/2006/relationships/image" Target="../media/image32.png"/><Relationship Id="rId1" Type="http://schemas.openxmlformats.org/officeDocument/2006/relationships/audio" Target="NULL" TargetMode="External"/><Relationship Id="rId6" Type="http://schemas.openxmlformats.org/officeDocument/2006/relationships/image" Target="../media/image21.png"/><Relationship Id="rId11" Type="http://schemas.microsoft.com/office/2007/relationships/hdphoto" Target="../media/hdphoto4.wdp"/><Relationship Id="rId5" Type="http://schemas.openxmlformats.org/officeDocument/2006/relationships/image" Target="../media/image18.png"/><Relationship Id="rId15" Type="http://schemas.openxmlformats.org/officeDocument/2006/relationships/slide" Target="slide4.xml"/><Relationship Id="rId10" Type="http://schemas.openxmlformats.org/officeDocument/2006/relationships/image" Target="../media/image23.png"/><Relationship Id="rId19" Type="http://schemas.openxmlformats.org/officeDocument/2006/relationships/image" Target="../media/image29.png"/><Relationship Id="rId4" Type="http://schemas.openxmlformats.org/officeDocument/2006/relationships/image" Target="../media/image17.png"/><Relationship Id="rId9" Type="http://schemas.microsoft.com/office/2007/relationships/hdphoto" Target="../media/hdphoto1.wdp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2.xml"/><Relationship Id="rId7" Type="http://schemas.openxmlformats.org/officeDocument/2006/relationships/image" Target="../media/image2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13.xml"/><Relationship Id="rId9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CA97BE0-2EBA-4378-A81A-318B12D79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05947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B9A5DC79-DB6F-4091-A14F-E74833A285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2"/>
            <a:ext cx="12192000" cy="4870138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8DBF9AB4-38FB-41A0-8FF5-FB6F623DCD41}"/>
              </a:ext>
            </a:extLst>
          </p:cNvPr>
          <p:cNvGrpSpPr/>
          <p:nvPr/>
        </p:nvGrpSpPr>
        <p:grpSpPr>
          <a:xfrm>
            <a:off x="0" y="5158297"/>
            <a:ext cx="12192000" cy="1699703"/>
            <a:chOff x="0" y="5158297"/>
            <a:chExt cx="12192000" cy="169970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6F80AD8-169B-4F77-923E-29B02B48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0070879-9D12-49E9-89C8-2F7BC8B6535B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id="{ED642B2E-AAA7-4588-BDD8-6BDC77535E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62" y="4612212"/>
            <a:ext cx="3288134" cy="167209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59953E6-80E6-45A9-BD19-29B61F8BE5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50" y="0"/>
            <a:ext cx="1009650" cy="214312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35ABED0E-B463-4D5A-8285-AE535CC6E0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295" y="1224183"/>
            <a:ext cx="2200859" cy="111918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9EB0EED1-2FA1-449B-8CB0-41C586B24E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1657350" cy="33528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CDA6554C-43E1-44B2-BC06-BF15D77B30F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6"/>
          <a:stretch/>
        </p:blipFill>
        <p:spPr>
          <a:xfrm>
            <a:off x="2266950" y="-1"/>
            <a:ext cx="1343025" cy="1862647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B00A3C25-40C4-4D94-BD71-EA33B4D4421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490" y="3142402"/>
            <a:ext cx="2277617" cy="2277617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03DBF545-69AB-4068-8E44-8DD0DE1FF17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506" y="2939711"/>
            <a:ext cx="1157288" cy="87538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5AD42A8-C2C4-48D8-A18C-06E2BB6D7A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856" y="1313527"/>
            <a:ext cx="5070562" cy="1672092"/>
          </a:xfrm>
          <a:prstGeom prst="rect">
            <a:avLst/>
          </a:prstGeom>
        </p:spPr>
      </p:pic>
      <p:sp>
        <p:nvSpPr>
          <p:cNvPr id="26" name="矩形: 圆角 17">
            <a:extLst>
              <a:ext uri="{FF2B5EF4-FFF2-40B4-BE49-F238E27FC236}">
                <a16:creationId xmlns:a16="http://schemas.microsoft.com/office/drawing/2014/main" id="{A0539303-8954-46DA-AEED-1148E04B89BD}"/>
              </a:ext>
            </a:extLst>
          </p:cNvPr>
          <p:cNvSpPr/>
          <p:nvPr/>
        </p:nvSpPr>
        <p:spPr>
          <a:xfrm>
            <a:off x="3990974" y="4077093"/>
            <a:ext cx="8105775" cy="2259866"/>
          </a:xfrm>
          <a:prstGeom prst="roundRect">
            <a:avLst>
              <a:gd name="adj" fmla="val 11805"/>
            </a:avLst>
          </a:prstGeom>
          <a:solidFill>
            <a:schemeClr val="bg1">
              <a:alpha val="92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28" name="文本框 18">
            <a:extLst>
              <a:ext uri="{FF2B5EF4-FFF2-40B4-BE49-F238E27FC236}">
                <a16:creationId xmlns:a16="http://schemas.microsoft.com/office/drawing/2014/main" id="{1132A756-7566-44CA-9271-0C5B77672217}"/>
              </a:ext>
            </a:extLst>
          </p:cNvPr>
          <p:cNvSpPr txBox="1"/>
          <p:nvPr/>
        </p:nvSpPr>
        <p:spPr>
          <a:xfrm>
            <a:off x="6755383" y="4129139"/>
            <a:ext cx="2760092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Công</a:t>
            </a:r>
            <a:r>
              <a:rPr kumimoji="0" lang="en-US" altLang="zh-CN" sz="4000" b="0" i="0" u="sng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0" i="0" u="sng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nghệ</a:t>
            </a:r>
            <a:endParaRPr kumimoji="0" lang="zh-CN" altLang="en-US" sz="40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32" name="文本框 18">
            <a:extLst>
              <a:ext uri="{FF2B5EF4-FFF2-40B4-BE49-F238E27FC236}">
                <a16:creationId xmlns:a16="http://schemas.microsoft.com/office/drawing/2014/main" id="{6EB01C8A-393C-4772-9092-BB2022054B9A}"/>
              </a:ext>
            </a:extLst>
          </p:cNvPr>
          <p:cNvSpPr txBox="1"/>
          <p:nvPr/>
        </p:nvSpPr>
        <p:spPr>
          <a:xfrm>
            <a:off x="4114801" y="4895804"/>
            <a:ext cx="786742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vi-VN" altLang="zh-CN" sz="36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Bài 6: AN TOÀN VỚI MÔI TRƯỜNG CÔNG NGHỆ TRONG GIA ĐÌNH</a:t>
            </a:r>
            <a:r>
              <a:rPr lang="en-US" altLang="zh-CN" sz="36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 (T4)</a:t>
            </a:r>
            <a:r>
              <a:rPr lang="vi-VN" altLang="zh-CN" sz="36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 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仓耳今楷05-6763 W05" panose="02020400000000000000" pitchFamily="18" charset="-122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10037" y="1706893"/>
            <a:ext cx="3548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Chào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mừng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^^</a:t>
            </a:r>
          </a:p>
        </p:txBody>
      </p:sp>
    </p:spTree>
    <p:extLst>
      <p:ext uri="{BB962C8B-B14F-4D97-AF65-F5344CB8AC3E}">
        <p14:creationId xmlns:p14="http://schemas.microsoft.com/office/powerpoint/2010/main" val="109297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32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CA97BE0-2EBA-4378-A81A-318B12D79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05947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B9A5DC79-DB6F-4091-A14F-E74833A285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2"/>
            <a:ext cx="12192000" cy="4870138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8DBF9AB4-38FB-41A0-8FF5-FB6F623DCD41}"/>
              </a:ext>
            </a:extLst>
          </p:cNvPr>
          <p:cNvGrpSpPr/>
          <p:nvPr/>
        </p:nvGrpSpPr>
        <p:grpSpPr>
          <a:xfrm>
            <a:off x="0" y="5158297"/>
            <a:ext cx="12192000" cy="1699703"/>
            <a:chOff x="0" y="5158297"/>
            <a:chExt cx="12192000" cy="169970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6F80AD8-169B-4F77-923E-29B02B48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0070879-9D12-49E9-89C8-2F7BC8B6535B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C59953E6-80E6-45A9-BD19-29B61F8BE5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50" y="0"/>
            <a:ext cx="1009650" cy="21431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9EB0EED1-2FA1-449B-8CB0-41C586B24E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1657350" cy="33528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CDA6554C-43E1-44B2-BC06-BF15D77B30F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6"/>
          <a:stretch/>
        </p:blipFill>
        <p:spPr>
          <a:xfrm>
            <a:off x="2266950" y="-1"/>
            <a:ext cx="1343025" cy="186264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5BA87C0-4E2A-4620-9E9E-C85506364A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061" y="1452053"/>
            <a:ext cx="6326824" cy="321733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C578C35-BF3B-4F65-A005-35DAAAF7258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02" y="2956165"/>
            <a:ext cx="5822622" cy="38817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5C903A-72C7-4EEB-B6D6-E1E06DE4F0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98350" y="2300782"/>
            <a:ext cx="5005250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8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CA97BE0-2EBA-4378-A81A-318B12D79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05947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8DBF9AB4-38FB-41A0-8FF5-FB6F623DCD41}"/>
              </a:ext>
            </a:extLst>
          </p:cNvPr>
          <p:cNvGrpSpPr/>
          <p:nvPr/>
        </p:nvGrpSpPr>
        <p:grpSpPr>
          <a:xfrm>
            <a:off x="0" y="5158297"/>
            <a:ext cx="12192000" cy="1699703"/>
            <a:chOff x="0" y="5158297"/>
            <a:chExt cx="12192000" cy="169970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6F80AD8-169B-4F77-923E-29B02B48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0070879-9D12-49E9-89C8-2F7BC8B6535B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FC182FDA-B441-454F-98DC-0A91881A41FA}"/>
              </a:ext>
            </a:extLst>
          </p:cNvPr>
          <p:cNvSpPr/>
          <p:nvPr/>
        </p:nvSpPr>
        <p:spPr>
          <a:xfrm>
            <a:off x="536559" y="555580"/>
            <a:ext cx="11118882" cy="5746841"/>
          </a:xfrm>
          <a:prstGeom prst="roundRect">
            <a:avLst>
              <a:gd name="adj" fmla="val 8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FA106DA-13E5-4459-AA60-9F87C66ED93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273" y="5341710"/>
            <a:ext cx="2549555" cy="1699703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DD524824-F9F5-45B5-8C0D-D21CC040BACA}"/>
              </a:ext>
            </a:extLst>
          </p:cNvPr>
          <p:cNvGrpSpPr/>
          <p:nvPr/>
        </p:nvGrpSpPr>
        <p:grpSpPr>
          <a:xfrm>
            <a:off x="352425" y="123009"/>
            <a:ext cx="11449049" cy="1601016"/>
            <a:chOff x="7916273" y="1051832"/>
            <a:chExt cx="4054054" cy="1327785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1914923-046D-4525-9C75-8FEF9ACFC073}"/>
                </a:ext>
              </a:extLst>
            </p:cNvPr>
            <p:cNvSpPr/>
            <p:nvPr/>
          </p:nvSpPr>
          <p:spPr>
            <a:xfrm>
              <a:off x="8017164" y="1228436"/>
              <a:ext cx="3953163" cy="1080655"/>
            </a:xfrm>
            <a:custGeom>
              <a:avLst/>
              <a:gdLst>
                <a:gd name="connsiteX0" fmla="*/ 471054 w 3953163"/>
                <a:gd name="connsiteY0" fmla="*/ 36946 h 1080655"/>
                <a:gd name="connsiteX1" fmla="*/ 1071418 w 3953163"/>
                <a:gd name="connsiteY1" fmla="*/ 0 h 1080655"/>
                <a:gd name="connsiteX2" fmla="*/ 1597891 w 3953163"/>
                <a:gd name="connsiteY2" fmla="*/ 9237 h 1080655"/>
                <a:gd name="connsiteX3" fmla="*/ 2198254 w 3953163"/>
                <a:gd name="connsiteY3" fmla="*/ 73891 h 1080655"/>
                <a:gd name="connsiteX4" fmla="*/ 2687781 w 3953163"/>
                <a:gd name="connsiteY4" fmla="*/ 83128 h 1080655"/>
                <a:gd name="connsiteX5" fmla="*/ 3205018 w 3953163"/>
                <a:gd name="connsiteY5" fmla="*/ 27709 h 1080655"/>
                <a:gd name="connsiteX6" fmla="*/ 3519054 w 3953163"/>
                <a:gd name="connsiteY6" fmla="*/ 27709 h 1080655"/>
                <a:gd name="connsiteX7" fmla="*/ 3823854 w 3953163"/>
                <a:gd name="connsiteY7" fmla="*/ 120073 h 1080655"/>
                <a:gd name="connsiteX8" fmla="*/ 3953163 w 3953163"/>
                <a:gd name="connsiteY8" fmla="*/ 341746 h 1080655"/>
                <a:gd name="connsiteX9" fmla="*/ 3906981 w 3953163"/>
                <a:gd name="connsiteY9" fmla="*/ 637309 h 1080655"/>
                <a:gd name="connsiteX10" fmla="*/ 3805381 w 3953163"/>
                <a:gd name="connsiteY10" fmla="*/ 905164 h 1080655"/>
                <a:gd name="connsiteX11" fmla="*/ 3574472 w 3953163"/>
                <a:gd name="connsiteY11" fmla="*/ 1006764 h 1080655"/>
                <a:gd name="connsiteX12" fmla="*/ 3269672 w 3953163"/>
                <a:gd name="connsiteY12" fmla="*/ 1080655 h 1080655"/>
                <a:gd name="connsiteX13" fmla="*/ 2890981 w 3953163"/>
                <a:gd name="connsiteY13" fmla="*/ 1062182 h 1080655"/>
                <a:gd name="connsiteX14" fmla="*/ 2623127 w 3953163"/>
                <a:gd name="connsiteY14" fmla="*/ 1025237 h 1080655"/>
                <a:gd name="connsiteX15" fmla="*/ 2318327 w 3953163"/>
                <a:gd name="connsiteY15" fmla="*/ 1016000 h 1080655"/>
                <a:gd name="connsiteX16" fmla="*/ 1967345 w 3953163"/>
                <a:gd name="connsiteY16" fmla="*/ 969819 h 1080655"/>
                <a:gd name="connsiteX17" fmla="*/ 1505527 w 3953163"/>
                <a:gd name="connsiteY17" fmla="*/ 923637 h 1080655"/>
                <a:gd name="connsiteX18" fmla="*/ 1108363 w 3953163"/>
                <a:gd name="connsiteY18" fmla="*/ 914400 h 1080655"/>
                <a:gd name="connsiteX19" fmla="*/ 794327 w 3953163"/>
                <a:gd name="connsiteY19" fmla="*/ 997528 h 1080655"/>
                <a:gd name="connsiteX20" fmla="*/ 572654 w 3953163"/>
                <a:gd name="connsiteY20" fmla="*/ 1062182 h 1080655"/>
                <a:gd name="connsiteX21" fmla="*/ 369454 w 3953163"/>
                <a:gd name="connsiteY21" fmla="*/ 1034473 h 1080655"/>
                <a:gd name="connsiteX22" fmla="*/ 221672 w 3953163"/>
                <a:gd name="connsiteY22" fmla="*/ 905164 h 1080655"/>
                <a:gd name="connsiteX23" fmla="*/ 83127 w 3953163"/>
                <a:gd name="connsiteY23" fmla="*/ 775855 h 1080655"/>
                <a:gd name="connsiteX24" fmla="*/ 18472 w 3953163"/>
                <a:gd name="connsiteY24" fmla="*/ 554182 h 1080655"/>
                <a:gd name="connsiteX25" fmla="*/ 0 w 3953163"/>
                <a:gd name="connsiteY25" fmla="*/ 434109 h 1080655"/>
                <a:gd name="connsiteX26" fmla="*/ 92363 w 3953163"/>
                <a:gd name="connsiteY26" fmla="*/ 240146 h 1080655"/>
                <a:gd name="connsiteX27" fmla="*/ 203200 w 3953163"/>
                <a:gd name="connsiteY27" fmla="*/ 129309 h 1080655"/>
                <a:gd name="connsiteX28" fmla="*/ 378691 w 3953163"/>
                <a:gd name="connsiteY28" fmla="*/ 83128 h 1080655"/>
                <a:gd name="connsiteX29" fmla="*/ 526472 w 3953163"/>
                <a:gd name="connsiteY29" fmla="*/ 46182 h 1080655"/>
                <a:gd name="connsiteX30" fmla="*/ 471054 w 3953163"/>
                <a:gd name="connsiteY30" fmla="*/ 36946 h 1080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53163" h="1080655">
                  <a:moveTo>
                    <a:pt x="471054" y="36946"/>
                  </a:moveTo>
                  <a:lnTo>
                    <a:pt x="1071418" y="0"/>
                  </a:lnTo>
                  <a:lnTo>
                    <a:pt x="1597891" y="9237"/>
                  </a:lnTo>
                  <a:lnTo>
                    <a:pt x="2198254" y="73891"/>
                  </a:lnTo>
                  <a:lnTo>
                    <a:pt x="2687781" y="83128"/>
                  </a:lnTo>
                  <a:lnTo>
                    <a:pt x="3205018" y="27709"/>
                  </a:lnTo>
                  <a:lnTo>
                    <a:pt x="3519054" y="27709"/>
                  </a:lnTo>
                  <a:lnTo>
                    <a:pt x="3823854" y="120073"/>
                  </a:lnTo>
                  <a:lnTo>
                    <a:pt x="3953163" y="341746"/>
                  </a:lnTo>
                  <a:lnTo>
                    <a:pt x="3906981" y="637309"/>
                  </a:lnTo>
                  <a:lnTo>
                    <a:pt x="3805381" y="905164"/>
                  </a:lnTo>
                  <a:lnTo>
                    <a:pt x="3574472" y="1006764"/>
                  </a:lnTo>
                  <a:lnTo>
                    <a:pt x="3269672" y="1080655"/>
                  </a:lnTo>
                  <a:lnTo>
                    <a:pt x="2890981" y="1062182"/>
                  </a:lnTo>
                  <a:lnTo>
                    <a:pt x="2623127" y="1025237"/>
                  </a:lnTo>
                  <a:lnTo>
                    <a:pt x="2318327" y="1016000"/>
                  </a:lnTo>
                  <a:lnTo>
                    <a:pt x="1967345" y="969819"/>
                  </a:lnTo>
                  <a:lnTo>
                    <a:pt x="1505527" y="923637"/>
                  </a:lnTo>
                  <a:lnTo>
                    <a:pt x="1108363" y="914400"/>
                  </a:lnTo>
                  <a:lnTo>
                    <a:pt x="794327" y="997528"/>
                  </a:lnTo>
                  <a:lnTo>
                    <a:pt x="572654" y="1062182"/>
                  </a:lnTo>
                  <a:lnTo>
                    <a:pt x="369454" y="1034473"/>
                  </a:lnTo>
                  <a:lnTo>
                    <a:pt x="221672" y="905164"/>
                  </a:lnTo>
                  <a:lnTo>
                    <a:pt x="83127" y="775855"/>
                  </a:lnTo>
                  <a:lnTo>
                    <a:pt x="18472" y="554182"/>
                  </a:lnTo>
                  <a:lnTo>
                    <a:pt x="0" y="434109"/>
                  </a:lnTo>
                  <a:lnTo>
                    <a:pt x="92363" y="240146"/>
                  </a:lnTo>
                  <a:lnTo>
                    <a:pt x="203200" y="129309"/>
                  </a:lnTo>
                  <a:lnTo>
                    <a:pt x="378691" y="83128"/>
                  </a:lnTo>
                  <a:lnTo>
                    <a:pt x="526472" y="46182"/>
                  </a:lnTo>
                  <a:lnTo>
                    <a:pt x="471054" y="36946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图片 8">
              <a:extLst>
                <a:ext uri="{FF2B5EF4-FFF2-40B4-BE49-F238E27FC236}">
                  <a16:creationId xmlns:a16="http://schemas.microsoft.com/office/drawing/2014/main" id="{99C18374-1105-42D5-B730-96C8BA989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6273" y="1051832"/>
              <a:ext cx="4040822" cy="1327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2B5258E-0B18-4000-B8E5-C7CA17C19859}"/>
              </a:ext>
            </a:extLst>
          </p:cNvPr>
          <p:cNvSpPr txBox="1"/>
          <p:nvPr/>
        </p:nvSpPr>
        <p:spPr>
          <a:xfrm>
            <a:off x="1638300" y="447675"/>
            <a:ext cx="9420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L</a:t>
            </a:r>
            <a:r>
              <a:rPr lang="nl-NL" sz="28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ập bảng lưu lại những tình huống không an toàn khi sử dụng một số sản phẩm công nghệ trong gia đình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388C347-668D-4BF3-ADD4-A80E0E1591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256227"/>
              </p:ext>
            </p:extLst>
          </p:nvPr>
        </p:nvGraphicFramePr>
        <p:xfrm>
          <a:off x="1495425" y="2171701"/>
          <a:ext cx="9505950" cy="2097549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3168650">
                  <a:extLst>
                    <a:ext uri="{9D8B030D-6E8A-4147-A177-3AD203B41FA5}">
                      <a16:colId xmlns:a16="http://schemas.microsoft.com/office/drawing/2014/main" val="2267253254"/>
                    </a:ext>
                  </a:extLst>
                </a:gridCol>
                <a:gridCol w="3168650">
                  <a:extLst>
                    <a:ext uri="{9D8B030D-6E8A-4147-A177-3AD203B41FA5}">
                      <a16:colId xmlns:a16="http://schemas.microsoft.com/office/drawing/2014/main" val="79120118"/>
                    </a:ext>
                  </a:extLst>
                </a:gridCol>
                <a:gridCol w="3168650">
                  <a:extLst>
                    <a:ext uri="{9D8B030D-6E8A-4147-A177-3AD203B41FA5}">
                      <a16:colId xmlns:a16="http://schemas.microsoft.com/office/drawing/2014/main" val="3218278982"/>
                    </a:ext>
                  </a:extLst>
                </a:gridCol>
              </a:tblGrid>
              <a:tr h="676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+mn-lt"/>
                        </a:rPr>
                        <a:t>Tên sản phẩm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+mn-lt"/>
                        </a:rPr>
                        <a:t>Sự cố không an toàn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+mn-lt"/>
                        </a:rPr>
                        <a:t>Cách xử lí sự cố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7077435"/>
                  </a:ext>
                </a:extLst>
              </a:tr>
              <a:tr h="9661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+mn-lt"/>
                        </a:rPr>
                        <a:t> </a:t>
                      </a:r>
                      <a:endParaRPr lang="en-US" sz="3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+mn-lt"/>
                        </a:rPr>
                        <a:t> </a:t>
                      </a:r>
                      <a:endParaRPr lang="en-US" sz="3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+mn-lt"/>
                        </a:rPr>
                        <a:t> 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8398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86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CA97BE0-2EBA-4378-A81A-318B12D79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05947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8DBF9AB4-38FB-41A0-8FF5-FB6F623DCD41}"/>
              </a:ext>
            </a:extLst>
          </p:cNvPr>
          <p:cNvGrpSpPr/>
          <p:nvPr/>
        </p:nvGrpSpPr>
        <p:grpSpPr>
          <a:xfrm>
            <a:off x="0" y="5158297"/>
            <a:ext cx="12192000" cy="1699703"/>
            <a:chOff x="0" y="5158297"/>
            <a:chExt cx="12192000" cy="169970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6F80AD8-169B-4F77-923E-29B02B48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0070879-9D12-49E9-89C8-2F7BC8B6535B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FC182FDA-B441-454F-98DC-0A91881A41FA}"/>
              </a:ext>
            </a:extLst>
          </p:cNvPr>
          <p:cNvSpPr/>
          <p:nvPr/>
        </p:nvSpPr>
        <p:spPr>
          <a:xfrm>
            <a:off x="536559" y="509484"/>
            <a:ext cx="11264144" cy="5792938"/>
          </a:xfrm>
          <a:prstGeom prst="roundRect">
            <a:avLst>
              <a:gd name="adj" fmla="val 8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DEF2A0A-EA2B-4BEA-841C-27BDC11292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535" y="4518148"/>
            <a:ext cx="1876465" cy="187646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296DF51-EF4D-405D-8615-F18D5B0E91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9717" y="589900"/>
            <a:ext cx="9447403" cy="563210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C4EA425-FB0D-4393-A28A-8FBAF5BCC5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969" y="2763183"/>
            <a:ext cx="3555823" cy="3555823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A940477-FBF8-4DD8-80F4-1DD25B7B38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2078">
            <a:off x="1142677" y="2125514"/>
            <a:ext cx="4263065" cy="2458698"/>
          </a:xfrm>
          <a:prstGeom prst="rect">
            <a:avLst/>
          </a:prstGeom>
        </p:spPr>
      </p:pic>
      <p:pic>
        <p:nvPicPr>
          <p:cNvPr id="19" name="图片 3">
            <a:extLst>
              <a:ext uri="{FF2B5EF4-FFF2-40B4-BE49-F238E27FC236}">
                <a16:creationId xmlns:a16="http://schemas.microsoft.com/office/drawing/2014/main" id="{C74A8FE7-201F-4C16-8D0C-7CA33F0575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876" y="0"/>
            <a:ext cx="227647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6359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CA97BE0-2EBA-4378-A81A-318B12D79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05947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8DBF9AB4-38FB-41A0-8FF5-FB6F623DCD41}"/>
              </a:ext>
            </a:extLst>
          </p:cNvPr>
          <p:cNvGrpSpPr/>
          <p:nvPr/>
        </p:nvGrpSpPr>
        <p:grpSpPr>
          <a:xfrm>
            <a:off x="0" y="5158297"/>
            <a:ext cx="12192000" cy="1699703"/>
            <a:chOff x="0" y="5158297"/>
            <a:chExt cx="12192000" cy="169970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6F80AD8-169B-4F77-923E-29B02B48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0070879-9D12-49E9-89C8-2F7BC8B6535B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FC182FDA-B441-454F-98DC-0A91881A41FA}"/>
              </a:ext>
            </a:extLst>
          </p:cNvPr>
          <p:cNvSpPr/>
          <p:nvPr/>
        </p:nvSpPr>
        <p:spPr>
          <a:xfrm>
            <a:off x="536559" y="555580"/>
            <a:ext cx="11118882" cy="5746841"/>
          </a:xfrm>
          <a:prstGeom prst="roundRect">
            <a:avLst>
              <a:gd name="adj" fmla="val 8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14" name="Picture 13" descr="Icon&#10;&#10;Description automatically generated with medium confidence">
            <a:extLst>
              <a:ext uri="{FF2B5EF4-FFF2-40B4-BE49-F238E27FC236}">
                <a16:creationId xmlns:a16="http://schemas.microsoft.com/office/drawing/2014/main" id="{9CA0A749-4915-4B9D-AD17-B7B5A6527C8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6" y="623227"/>
            <a:ext cx="2508767" cy="1886315"/>
          </a:xfrm>
          <a:prstGeom prst="rect">
            <a:avLst/>
          </a:prstGeom>
        </p:spPr>
      </p:pic>
      <p:pic>
        <p:nvPicPr>
          <p:cNvPr id="15" name="图片 9">
            <a:extLst>
              <a:ext uri="{FF2B5EF4-FFF2-40B4-BE49-F238E27FC236}">
                <a16:creationId xmlns:a16="http://schemas.microsoft.com/office/drawing/2014/main" id="{9046F4BA-BCA6-457C-85B9-9AA30B8CE3E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598" y="555579"/>
            <a:ext cx="3403832" cy="226922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370D826-3488-4400-B178-450C1C445D4D}"/>
              </a:ext>
            </a:extLst>
          </p:cNvPr>
          <p:cNvGrpSpPr/>
          <p:nvPr/>
        </p:nvGrpSpPr>
        <p:grpSpPr>
          <a:xfrm>
            <a:off x="2965623" y="2385759"/>
            <a:ext cx="8584172" cy="3849014"/>
            <a:chOff x="3150973" y="2574957"/>
            <a:chExt cx="7438767" cy="3386570"/>
          </a:xfrm>
        </p:grpSpPr>
        <p:pic>
          <p:nvPicPr>
            <p:cNvPr id="16" name="图片 7">
              <a:extLst>
                <a:ext uri="{FF2B5EF4-FFF2-40B4-BE49-F238E27FC236}">
                  <a16:creationId xmlns:a16="http://schemas.microsoft.com/office/drawing/2014/main" id="{46857707-03BD-41D8-A6D7-36612C855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973" y="2574957"/>
              <a:ext cx="7438767" cy="338657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C2F4145-434D-411C-A5D8-274919AB1CBF}"/>
                </a:ext>
              </a:extLst>
            </p:cNvPr>
            <p:cNvSpPr/>
            <p:nvPr/>
          </p:nvSpPr>
          <p:spPr>
            <a:xfrm>
              <a:off x="3731741" y="3261648"/>
              <a:ext cx="3830594" cy="13410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18" name="文本框 18">
            <a:extLst>
              <a:ext uri="{FF2B5EF4-FFF2-40B4-BE49-F238E27FC236}">
                <a16:creationId xmlns:a16="http://schemas.microsoft.com/office/drawing/2014/main" id="{9413E1D4-92FE-4BFA-8857-43A63837961F}"/>
              </a:ext>
            </a:extLst>
          </p:cNvPr>
          <p:cNvSpPr txBox="1"/>
          <p:nvPr/>
        </p:nvSpPr>
        <p:spPr>
          <a:xfrm>
            <a:off x="3718963" y="3223752"/>
            <a:ext cx="7453862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3600" b="1" dirty="0">
                <a:solidFill>
                  <a:srgbClr val="FF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C</a:t>
            </a:r>
            <a:r>
              <a:rPr lang="vi-VN" altLang="zh-CN" sz="3600" b="1" dirty="0">
                <a:solidFill>
                  <a:srgbClr val="FF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hia sẻ cách sử dụng an toàn các sản phẩm công nghệ cho mọi thành viên trong gia đình được biết</a:t>
            </a:r>
            <a:endParaRPr kumimoji="0" lang="vi-VN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19" name="图片 7">
            <a:extLst>
              <a:ext uri="{FF2B5EF4-FFF2-40B4-BE49-F238E27FC236}">
                <a16:creationId xmlns:a16="http://schemas.microsoft.com/office/drawing/2014/main" id="{C63B2074-5A4E-4A65-A815-00166FE2CA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363" y="542591"/>
            <a:ext cx="4924425" cy="1419225"/>
          </a:xfrm>
          <a:prstGeom prst="rect">
            <a:avLst/>
          </a:prstGeom>
        </p:spPr>
      </p:pic>
      <p:pic>
        <p:nvPicPr>
          <p:cNvPr id="20" name="图片 3">
            <a:extLst>
              <a:ext uri="{FF2B5EF4-FFF2-40B4-BE49-F238E27FC236}">
                <a16:creationId xmlns:a16="http://schemas.microsoft.com/office/drawing/2014/main" id="{44379FF0-D1A9-41C9-9105-9198C5A332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5" y="3747395"/>
            <a:ext cx="1411755" cy="248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3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CA97BE0-2EBA-4378-A81A-318B12D79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05947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B9A5DC79-DB6F-4091-A14F-E74833A285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2"/>
            <a:ext cx="12192000" cy="4870138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8DBF9AB4-38FB-41A0-8FF5-FB6F623DCD41}"/>
              </a:ext>
            </a:extLst>
          </p:cNvPr>
          <p:cNvGrpSpPr/>
          <p:nvPr/>
        </p:nvGrpSpPr>
        <p:grpSpPr>
          <a:xfrm>
            <a:off x="0" y="5158297"/>
            <a:ext cx="12192000" cy="1699703"/>
            <a:chOff x="0" y="5158297"/>
            <a:chExt cx="12192000" cy="169970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6F80AD8-169B-4F77-923E-29B02B48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0070879-9D12-49E9-89C8-2F7BC8B6535B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C59953E6-80E6-45A9-BD19-29B61F8BE5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50" y="0"/>
            <a:ext cx="1009650" cy="21431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9EB0EED1-2FA1-449B-8CB0-41C586B24E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1657350" cy="33528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CDA6554C-43E1-44B2-BC06-BF15D77B30F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6"/>
          <a:stretch/>
        </p:blipFill>
        <p:spPr>
          <a:xfrm>
            <a:off x="2266950" y="-1"/>
            <a:ext cx="1343025" cy="186264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5BA87C0-4E2A-4620-9E9E-C85506364A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061" y="1452053"/>
            <a:ext cx="6326824" cy="395389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C578C35-BF3B-4F65-A005-35DAAAF7258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02" y="2956165"/>
            <a:ext cx="5822622" cy="3881748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A5937F24-F7BA-47D4-A9ED-F49104F23E0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697" y="2206390"/>
            <a:ext cx="7021552" cy="175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1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CA97BE0-2EBA-4378-A81A-318B12D79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05947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B9A5DC79-DB6F-4091-A14F-E74833A285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2"/>
            <a:ext cx="12192000" cy="4870138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8DBF9AB4-38FB-41A0-8FF5-FB6F623DCD41}"/>
              </a:ext>
            </a:extLst>
          </p:cNvPr>
          <p:cNvGrpSpPr/>
          <p:nvPr/>
        </p:nvGrpSpPr>
        <p:grpSpPr>
          <a:xfrm>
            <a:off x="0" y="5158297"/>
            <a:ext cx="12192000" cy="1699703"/>
            <a:chOff x="0" y="5158297"/>
            <a:chExt cx="12192000" cy="169970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6F80AD8-169B-4F77-923E-29B02B48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0070879-9D12-49E9-89C8-2F7BC8B6535B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C59953E6-80E6-45A9-BD19-29B61F8BE5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50" y="0"/>
            <a:ext cx="1009650" cy="21431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9EB0EED1-2FA1-449B-8CB0-41C586B24E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1657350" cy="33528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CDA6554C-43E1-44B2-BC06-BF15D77B30F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6"/>
          <a:stretch/>
        </p:blipFill>
        <p:spPr>
          <a:xfrm>
            <a:off x="2266950" y="-1"/>
            <a:ext cx="1343025" cy="1862647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EFE2A2CD-CBD5-42CC-B315-E9F96374C6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016" y="1318654"/>
            <a:ext cx="7354184" cy="3800366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15BFD976-78A7-4FB4-8D55-AC577E322A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07" y="2157812"/>
            <a:ext cx="3908546" cy="39085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A80678-6A4E-4308-8CE3-D18C7BC3C9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91375" y="2452808"/>
            <a:ext cx="4743099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5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CA97BE0-2EBA-4378-A81A-318B12D79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05947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8DBF9AB4-38FB-41A0-8FF5-FB6F623DCD41}"/>
              </a:ext>
            </a:extLst>
          </p:cNvPr>
          <p:cNvGrpSpPr/>
          <p:nvPr/>
        </p:nvGrpSpPr>
        <p:grpSpPr>
          <a:xfrm>
            <a:off x="0" y="5158297"/>
            <a:ext cx="12192000" cy="1699703"/>
            <a:chOff x="0" y="5158297"/>
            <a:chExt cx="12192000" cy="169970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6F80AD8-169B-4F77-923E-29B02B48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0070879-9D12-49E9-89C8-2F7BC8B6535B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FC182FDA-B441-454F-98DC-0A91881A41FA}"/>
              </a:ext>
            </a:extLst>
          </p:cNvPr>
          <p:cNvSpPr/>
          <p:nvPr/>
        </p:nvSpPr>
        <p:spPr>
          <a:xfrm>
            <a:off x="536559" y="555580"/>
            <a:ext cx="11118882" cy="5746841"/>
          </a:xfrm>
          <a:prstGeom prst="roundRect">
            <a:avLst>
              <a:gd name="adj" fmla="val 8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D4AA5AA-D0BF-4EB1-A936-ED819FA353B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8731" y="1030867"/>
            <a:ext cx="699655" cy="69965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FA106DA-13E5-4459-AA60-9F87C66ED93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273" y="5341710"/>
            <a:ext cx="2549555" cy="1699703"/>
          </a:xfrm>
          <a:prstGeom prst="rect">
            <a:avLst/>
          </a:prstGeom>
        </p:spPr>
      </p:pic>
      <p:sp>
        <p:nvSpPr>
          <p:cNvPr id="16" name="矩形: 圆角 17">
            <a:extLst>
              <a:ext uri="{FF2B5EF4-FFF2-40B4-BE49-F238E27FC236}">
                <a16:creationId xmlns:a16="http://schemas.microsoft.com/office/drawing/2014/main" id="{BDA0812D-0869-4680-8907-0DF08A3D5884}"/>
              </a:ext>
            </a:extLst>
          </p:cNvPr>
          <p:cNvSpPr/>
          <p:nvPr/>
        </p:nvSpPr>
        <p:spPr>
          <a:xfrm>
            <a:off x="1933576" y="1862242"/>
            <a:ext cx="9297568" cy="3357457"/>
          </a:xfrm>
          <a:prstGeom prst="roundRect">
            <a:avLst>
              <a:gd name="adj" fmla="val 11805"/>
            </a:avLst>
          </a:prstGeom>
          <a:solidFill>
            <a:srgbClr val="FFBAAB"/>
          </a:solidFill>
          <a:ln w="28575">
            <a:solidFill>
              <a:schemeClr val="tx1">
                <a:lumMod val="85000"/>
                <a:lumOff val="1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5" name="文本框 18">
            <a:extLst>
              <a:ext uri="{FF2B5EF4-FFF2-40B4-BE49-F238E27FC236}">
                <a16:creationId xmlns:a16="http://schemas.microsoft.com/office/drawing/2014/main" id="{A969791D-7B9C-418E-88B0-7B994138A4AD}"/>
              </a:ext>
            </a:extLst>
          </p:cNvPr>
          <p:cNvSpPr txBox="1"/>
          <p:nvPr/>
        </p:nvSpPr>
        <p:spPr>
          <a:xfrm>
            <a:off x="2012673" y="1989245"/>
            <a:ext cx="9156192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Trò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chơi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: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Chú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ong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chăm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chỉ</a:t>
            </a:r>
            <a:endParaRPr kumimoji="0" lang="en-US" altLang="zh-CN" sz="40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aseline="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Mỗi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bức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ảnh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là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một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tình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huống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.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Các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em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hãy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xác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định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đâu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là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tình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huống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an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toàn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,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đâu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là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tình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huống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không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an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toàn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.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Giải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thích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lý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do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vì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sao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1BBCB61-6527-414B-B926-664B6886E1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823" b="72145"/>
          <a:stretch/>
        </p:blipFill>
        <p:spPr>
          <a:xfrm>
            <a:off x="-246873" y="171970"/>
            <a:ext cx="1566864" cy="1119659"/>
          </a:xfrm>
          <a:prstGeom prst="rect">
            <a:avLst/>
          </a:prstGeom>
        </p:spPr>
      </p:pic>
      <p:grpSp>
        <p:nvGrpSpPr>
          <p:cNvPr id="13" name="Google Shape;1012;p37">
            <a:extLst>
              <a:ext uri="{FF2B5EF4-FFF2-40B4-BE49-F238E27FC236}">
                <a16:creationId xmlns:a16="http://schemas.microsoft.com/office/drawing/2014/main" id="{9F73FC9D-6A18-4E90-A762-EDD248C6C7D8}"/>
              </a:ext>
            </a:extLst>
          </p:cNvPr>
          <p:cNvGrpSpPr/>
          <p:nvPr/>
        </p:nvGrpSpPr>
        <p:grpSpPr>
          <a:xfrm>
            <a:off x="1003942" y="1000831"/>
            <a:ext cx="1481347" cy="1508052"/>
            <a:chOff x="5949775" y="2481625"/>
            <a:chExt cx="407775" cy="445825"/>
          </a:xfrm>
        </p:grpSpPr>
        <p:sp>
          <p:nvSpPr>
            <p:cNvPr id="14" name="Google Shape;1013;p37">
              <a:extLst>
                <a:ext uri="{FF2B5EF4-FFF2-40B4-BE49-F238E27FC236}">
                  <a16:creationId xmlns:a16="http://schemas.microsoft.com/office/drawing/2014/main" id="{A3603057-9581-4300-9339-B5CEFF1B13F9}"/>
                </a:ext>
              </a:extLst>
            </p:cNvPr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Google Shape;1014;p37">
              <a:extLst>
                <a:ext uri="{FF2B5EF4-FFF2-40B4-BE49-F238E27FC236}">
                  <a16:creationId xmlns:a16="http://schemas.microsoft.com/office/drawing/2014/main" id="{28B64EE3-5AC3-4000-B233-98231EBF4AF4}"/>
                </a:ext>
              </a:extLst>
            </p:cNvPr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Google Shape;1015;p37">
              <a:extLst>
                <a:ext uri="{FF2B5EF4-FFF2-40B4-BE49-F238E27FC236}">
                  <a16:creationId xmlns:a16="http://schemas.microsoft.com/office/drawing/2014/main" id="{32984F0A-D70C-496C-A119-79150D9B1FF3}"/>
                </a:ext>
              </a:extLst>
            </p:cNvPr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Google Shape;1016;p37">
              <a:extLst>
                <a:ext uri="{FF2B5EF4-FFF2-40B4-BE49-F238E27FC236}">
                  <a16:creationId xmlns:a16="http://schemas.microsoft.com/office/drawing/2014/main" id="{A1600610-CC60-4F43-A791-E0DD15B2EBF7}"/>
                </a:ext>
              </a:extLst>
            </p:cNvPr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Google Shape;1017;p37">
              <a:extLst>
                <a:ext uri="{FF2B5EF4-FFF2-40B4-BE49-F238E27FC236}">
                  <a16:creationId xmlns:a16="http://schemas.microsoft.com/office/drawing/2014/main" id="{C504FF09-0FF8-4C47-87B4-59BBE9C45905}"/>
                </a:ext>
              </a:extLst>
            </p:cNvPr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Google Shape;1018;p37">
              <a:extLst>
                <a:ext uri="{FF2B5EF4-FFF2-40B4-BE49-F238E27FC236}">
                  <a16:creationId xmlns:a16="http://schemas.microsoft.com/office/drawing/2014/main" id="{F76201F1-2FE6-4474-A210-B71A7D9249AA}"/>
                </a:ext>
              </a:extLst>
            </p:cNvPr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Google Shape;1019;p37">
              <a:extLst>
                <a:ext uri="{FF2B5EF4-FFF2-40B4-BE49-F238E27FC236}">
                  <a16:creationId xmlns:a16="http://schemas.microsoft.com/office/drawing/2014/main" id="{808DE008-FBA9-4D57-BF83-67FEF63D837D}"/>
                </a:ext>
              </a:extLst>
            </p:cNvPr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Google Shape;1020;p37">
              <a:extLst>
                <a:ext uri="{FF2B5EF4-FFF2-40B4-BE49-F238E27FC236}">
                  <a16:creationId xmlns:a16="http://schemas.microsoft.com/office/drawing/2014/main" id="{EBD17214-B90B-488E-81A9-6CCD6A05CE97}"/>
                </a:ext>
              </a:extLst>
            </p:cNvPr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Google Shape;1021;p37">
              <a:extLst>
                <a:ext uri="{FF2B5EF4-FFF2-40B4-BE49-F238E27FC236}">
                  <a16:creationId xmlns:a16="http://schemas.microsoft.com/office/drawing/2014/main" id="{491E3A8D-51A9-480D-ADD1-279D9D1B832A}"/>
                </a:ext>
              </a:extLst>
            </p:cNvPr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Google Shape;1022;p37">
              <a:extLst>
                <a:ext uri="{FF2B5EF4-FFF2-40B4-BE49-F238E27FC236}">
                  <a16:creationId xmlns:a16="http://schemas.microsoft.com/office/drawing/2014/main" id="{B4A71EED-F837-4D9E-ACFC-0B6A35CC1F8F}"/>
                </a:ext>
              </a:extLst>
            </p:cNvPr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Google Shape;1023;p37">
              <a:extLst>
                <a:ext uri="{FF2B5EF4-FFF2-40B4-BE49-F238E27FC236}">
                  <a16:creationId xmlns:a16="http://schemas.microsoft.com/office/drawing/2014/main" id="{F69CB4FC-E4B6-44DF-96E7-F92BE2B82BE0}"/>
                </a:ext>
              </a:extLst>
            </p:cNvPr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Google Shape;1024;p37">
              <a:extLst>
                <a:ext uri="{FF2B5EF4-FFF2-40B4-BE49-F238E27FC236}">
                  <a16:creationId xmlns:a16="http://schemas.microsoft.com/office/drawing/2014/main" id="{42E209E4-20B5-48C0-8F9C-4072449B0ECA}"/>
                </a:ext>
              </a:extLst>
            </p:cNvPr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Google Shape;1025;p37">
              <a:extLst>
                <a:ext uri="{FF2B5EF4-FFF2-40B4-BE49-F238E27FC236}">
                  <a16:creationId xmlns:a16="http://schemas.microsoft.com/office/drawing/2014/main" id="{193F5070-1243-4E95-82D7-A39D01A2F6FE}"/>
                </a:ext>
              </a:extLst>
            </p:cNvPr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Google Shape;1026;p37">
              <a:extLst>
                <a:ext uri="{FF2B5EF4-FFF2-40B4-BE49-F238E27FC236}">
                  <a16:creationId xmlns:a16="http://schemas.microsoft.com/office/drawing/2014/main" id="{25E1D248-6444-4D09-8880-59B5E5EA00E0}"/>
                </a:ext>
              </a:extLst>
            </p:cNvPr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Google Shape;1027;p37">
              <a:extLst>
                <a:ext uri="{FF2B5EF4-FFF2-40B4-BE49-F238E27FC236}">
                  <a16:creationId xmlns:a16="http://schemas.microsoft.com/office/drawing/2014/main" id="{43252C2C-5090-44CD-8A00-15591D710EF8}"/>
                </a:ext>
              </a:extLst>
            </p:cNvPr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Google Shape;1028;p37">
              <a:extLst>
                <a:ext uri="{FF2B5EF4-FFF2-40B4-BE49-F238E27FC236}">
                  <a16:creationId xmlns:a16="http://schemas.microsoft.com/office/drawing/2014/main" id="{2E31D8CA-1B9C-4D85-8151-0272ECE9206F}"/>
                </a:ext>
              </a:extLst>
            </p:cNvPr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Google Shape;1029;p37">
              <a:extLst>
                <a:ext uri="{FF2B5EF4-FFF2-40B4-BE49-F238E27FC236}">
                  <a16:creationId xmlns:a16="http://schemas.microsoft.com/office/drawing/2014/main" id="{A159BEF3-710C-4142-888D-D87632CDEC66}"/>
                </a:ext>
              </a:extLst>
            </p:cNvPr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Google Shape;1030;p37">
              <a:extLst>
                <a:ext uri="{FF2B5EF4-FFF2-40B4-BE49-F238E27FC236}">
                  <a16:creationId xmlns:a16="http://schemas.microsoft.com/office/drawing/2014/main" id="{20542DBC-8DB1-4BDC-97FB-29A7C7F8A94A}"/>
                </a:ext>
              </a:extLst>
            </p:cNvPr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157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1674503" y="570886"/>
            <a:ext cx="7271586" cy="1254787"/>
          </a:xfrm>
          <a:prstGeom prst="rect">
            <a:avLst/>
          </a:prstGeom>
          <a:noFill/>
        </p:spPr>
        <p:txBody>
          <a:bodyPr wrap="none" lIns="86699" tIns="43349" rIns="86699" bIns="43349">
            <a:spAutoFit/>
          </a:bodyPr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Chú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ong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chăm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chỉ</a:t>
            </a:r>
            <a:endParaRPr kumimoji="0" lang="en-US" sz="7585" b="1" i="0" u="none" strike="noStrike" kern="1200" cap="none" spc="0" normalizeH="0" baseline="0" noProof="0" dirty="0">
              <a:ln w="6600">
                <a:solidFill>
                  <a:srgbClr val="FACE53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ACE53"/>
                </a:out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714084" y="584380"/>
            <a:ext cx="7271586" cy="1254787"/>
          </a:xfrm>
          <a:prstGeom prst="rect">
            <a:avLst/>
          </a:prstGeom>
          <a:noFill/>
        </p:spPr>
        <p:txBody>
          <a:bodyPr wrap="none" lIns="86699" tIns="43349" rIns="86699" bIns="43349">
            <a:spAutoFit/>
          </a:bodyPr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Chú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ong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chăm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chỉ</a:t>
            </a:r>
            <a:endParaRPr kumimoji="0" lang="en-US" sz="7585" b="1" i="0" u="none" strike="noStrike" kern="1200" cap="none" spc="0" normalizeH="0" baseline="0" noProof="0" dirty="0">
              <a:ln w="6600">
                <a:solidFill>
                  <a:srgbClr val="FACE53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rgbClr val="FACE53"/>
                </a:out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" name="Google Shape;1012;p37"/>
          <p:cNvGrpSpPr/>
          <p:nvPr/>
        </p:nvGrpSpPr>
        <p:grpSpPr>
          <a:xfrm>
            <a:off x="156217" y="219781"/>
            <a:ext cx="1481347" cy="1508052"/>
            <a:chOff x="5949775" y="2481625"/>
            <a:chExt cx="407775" cy="445825"/>
          </a:xfrm>
        </p:grpSpPr>
        <p:sp>
          <p:nvSpPr>
            <p:cNvPr id="4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" name="Google Shape;1031;p37"/>
          <p:cNvGrpSpPr/>
          <p:nvPr/>
        </p:nvGrpSpPr>
        <p:grpSpPr>
          <a:xfrm flipH="1">
            <a:off x="10667734" y="5331748"/>
            <a:ext cx="1023098" cy="1118758"/>
            <a:chOff x="2013650" y="1733325"/>
            <a:chExt cx="407750" cy="445875"/>
          </a:xfrm>
        </p:grpSpPr>
        <p:sp>
          <p:nvSpPr>
            <p:cNvPr id="23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16558" y="7826"/>
            <a:ext cx="861816" cy="861816"/>
          </a:xfrm>
          <a:prstGeom prst="rect">
            <a:avLst/>
          </a:prstGeom>
        </p:spPr>
      </p:pic>
      <p:sp>
        <p:nvSpPr>
          <p:cNvPr id="67" name="Rounded Rectangle 66">
            <a:hlinkClick r:id="rId8" action="ppaction://hlinksldjump"/>
          </p:cNvPr>
          <p:cNvSpPr/>
          <p:nvPr/>
        </p:nvSpPr>
        <p:spPr>
          <a:xfrm>
            <a:off x="2820626" y="5533593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8" name="Rounded Rectangle 67">
            <a:hlinkClick r:id="rId9" action="ppaction://hlinksldjump"/>
          </p:cNvPr>
          <p:cNvSpPr/>
          <p:nvPr/>
        </p:nvSpPr>
        <p:spPr>
          <a:xfrm>
            <a:off x="7434770" y="5538666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69" name="Rounded Rectangle 68">
            <a:hlinkClick r:id="rId10" action="ppaction://hlinksldjump"/>
          </p:cNvPr>
          <p:cNvSpPr/>
          <p:nvPr/>
        </p:nvSpPr>
        <p:spPr>
          <a:xfrm>
            <a:off x="5185886" y="5534236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7778" l="9800" r="233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75200" b="82037"/>
          <a:stretch/>
        </p:blipFill>
        <p:spPr>
          <a:xfrm>
            <a:off x="2621017" y="2508336"/>
            <a:ext cx="1598657" cy="212424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6667" b="90278" l="24300" r="7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57777" r="30001" b="11483"/>
          <a:stretch/>
        </p:blipFill>
        <p:spPr>
          <a:xfrm>
            <a:off x="2670336" y="4552701"/>
            <a:ext cx="1292093" cy="94173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7164572" y="2499003"/>
            <a:ext cx="1370081" cy="223036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7089438" y="4576293"/>
            <a:ext cx="1640547" cy="93579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4950169" y="2453348"/>
            <a:ext cx="1280840" cy="223550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4942632" y="4548425"/>
            <a:ext cx="1259886" cy="946650"/>
          </a:xfrm>
          <a:prstGeom prst="rect">
            <a:avLst/>
          </a:prstGeom>
        </p:spPr>
      </p:pic>
      <p:pic>
        <p:nvPicPr>
          <p:cNvPr id="82" name="PA_图片 11">
            <a:hlinkClick r:id="rId21" action="ppaction://hlinksldjump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9820" y="-654776"/>
            <a:ext cx="2800265" cy="2800265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10171106" y="1725286"/>
            <a:ext cx="2065713" cy="500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Hoàn</a:t>
            </a:r>
            <a:r>
              <a:rPr kumimoji="0" lang="en-US" sz="265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265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thành</a:t>
            </a:r>
            <a:endParaRPr kumimoji="0" lang="en-US" sz="265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7269" y="5526456"/>
            <a:ext cx="1834269" cy="8928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Click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ô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=&gt;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hiện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7434770" y="1405322"/>
            <a:ext cx="2688752" cy="6776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Click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ô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=&gt;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hiện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5531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83" grpId="0"/>
      <p:bldP spid="67" grpId="0" animBg="1"/>
      <p:bldP spid="68" grpId="0" animBg="1"/>
      <p:bldP spid="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573" y="1"/>
            <a:ext cx="12192000" cy="6857999"/>
          </a:xfrm>
          <a:prstGeom prst="rect">
            <a:avLst/>
          </a:prstGeom>
        </p:spPr>
      </p:pic>
      <p:grpSp>
        <p:nvGrpSpPr>
          <p:cNvPr id="40" name="Google Shape;1049;p37"/>
          <p:cNvGrpSpPr/>
          <p:nvPr/>
        </p:nvGrpSpPr>
        <p:grpSpPr>
          <a:xfrm flipH="1">
            <a:off x="9662874" y="9774416"/>
            <a:ext cx="512912" cy="560869"/>
            <a:chOff x="2013650" y="1733325"/>
            <a:chExt cx="407750" cy="445875"/>
          </a:xfrm>
        </p:grpSpPr>
        <p:sp>
          <p:nvSpPr>
            <p:cNvPr id="41" name="Google Shape;1050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2" name="Google Shape;1051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3" name="Google Shape;1052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4" name="Google Shape;1053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5" name="Google Shape;1054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6" name="Google Shape;1055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7" name="Google Shape;1056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8" name="Google Shape;1057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9" name="Google Shape;1058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0" name="Google Shape;1059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1" name="Google Shape;1060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2" name="Google Shape;1061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3" name="Google Shape;1062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4" name="Google Shape;1063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5" name="Google Shape;1064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6" name="Google Shape;1065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7" name="Google Shape;1066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67" name="Rounded Rectangle 66"/>
          <p:cNvSpPr/>
          <p:nvPr/>
        </p:nvSpPr>
        <p:spPr>
          <a:xfrm>
            <a:off x="11094271" y="6147993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2989491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5284437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423093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9545392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7778" l="9800" r="233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75200" b="82037"/>
          <a:stretch/>
        </p:blipFill>
        <p:spPr>
          <a:xfrm>
            <a:off x="10723429" y="3303138"/>
            <a:ext cx="1598657" cy="212424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667" b="90278" l="24300" r="7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57777" r="30001" b="11483"/>
          <a:stretch/>
        </p:blipFill>
        <p:spPr>
          <a:xfrm>
            <a:off x="10773638" y="5179274"/>
            <a:ext cx="1292093" cy="94173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2558521" y="7065972"/>
            <a:ext cx="1370081" cy="2230363"/>
          </a:xfrm>
          <a:prstGeom prst="rect">
            <a:avLst/>
          </a:prstGeom>
        </p:spPr>
      </p:pic>
      <p:pic>
        <p:nvPicPr>
          <p:cNvPr id="75" name="Picture 74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2483387" y="9143262"/>
            <a:ext cx="1640547" cy="93579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4897386" y="7010341"/>
            <a:ext cx="1280840" cy="2235503"/>
          </a:xfrm>
          <a:prstGeom prst="rect">
            <a:avLst/>
          </a:prstGeom>
        </p:spPr>
      </p:pic>
      <p:pic>
        <p:nvPicPr>
          <p:cNvPr id="77" name="Picture 76">
            <a:hlinkClick r:id="rId16" action="ppaction://hlinksldjump"/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4889848" y="9105418"/>
            <a:ext cx="1259886" cy="94665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604" b="66504" l="30200" r="47200">
                        <a14:foregroundMark x1="35900" y1="44109" x2="35900" y2="44109"/>
                        <a14:foregroundMark x1="33600" y1="43817" x2="33600" y2="43817"/>
                        <a14:foregroundMark x1="35400" y1="45472" x2="35400" y2="45472"/>
                        <a14:foregroundMark x1="34400" y1="44206" x2="34400" y2="46835"/>
                        <a14:foregroundMark x1="32100" y1="47225" x2="32100" y2="47225"/>
                        <a14:foregroundMark x1="32000" y1="48101" x2="32000" y2="48101"/>
                        <a14:foregroundMark x1="34100" y1="48101" x2="34100" y2="48101"/>
                        <a14:foregroundMark x1="33700" y1="46154" x2="36300" y2="48004"/>
                        <a14:foregroundMark x1="38300" y1="44401" x2="38300" y2="44401"/>
                        <a14:foregroundMark x1="38200" y1="44791" x2="37500" y2="45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1" t="40635" r="52608" b="33697"/>
          <a:stretch/>
        </p:blipFill>
        <p:spPr>
          <a:xfrm>
            <a:off x="6943411" y="6753396"/>
            <a:ext cx="1587147" cy="2436631"/>
          </a:xfrm>
          <a:prstGeom prst="rect">
            <a:avLst/>
          </a:prstGeom>
        </p:spPr>
      </p:pic>
      <p:pic>
        <p:nvPicPr>
          <p:cNvPr id="79" name="Picture 78">
            <a:hlinkClick r:id="rId19" action="ppaction://hlinksldjump"/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6389" b="87870" l="33500" r="468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42" t="76389" r="51501" b="12500"/>
          <a:stretch/>
        </p:blipFill>
        <p:spPr>
          <a:xfrm>
            <a:off x="7046603" y="9052374"/>
            <a:ext cx="1379337" cy="99969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852" b="48426" l="9600" r="24600">
                        <a14:foregroundMark x1="15500" y1="32963" x2="15800" y2="40093"/>
                        <a14:foregroundMark x1="12200" y1="37222" x2="20100" y2="37037"/>
                        <a14:foregroundMark x1="20000" y1="43889" x2="20000" y2="46389"/>
                        <a14:foregroundMark x1="11400" y1="42685" x2="11800" y2="4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0" t="30741" r="76475" b="51666"/>
          <a:stretch/>
        </p:blipFill>
        <p:spPr>
          <a:xfrm>
            <a:off x="9246385" y="7478496"/>
            <a:ext cx="1222338" cy="1711719"/>
          </a:xfrm>
          <a:prstGeom prst="rect">
            <a:avLst/>
          </a:prstGeom>
        </p:spPr>
      </p:pic>
      <p:pic>
        <p:nvPicPr>
          <p:cNvPr id="81" name="Picture 80">
            <a:hlinkClick r:id="rId22" action="ppaction://hlinksldjump"/>
          </p:cNvPr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8889" b="88519" l="10200" r="25300">
                        <a14:foregroundMark x1="12700" y1="79722" x2="20100" y2="79722"/>
                        <a14:foregroundMark x1="12000" y1="80648" x2="13000" y2="81389"/>
                        <a14:foregroundMark x1="11900" y1="80185" x2="11700" y2="81019"/>
                        <a14:foregroundMark x1="13000" y1="81481" x2="13900" y2="81481"/>
                        <a14:foregroundMark x1="14500" y1="80556" x2="17200" y2="81759"/>
                        <a14:foregroundMark x1="17500" y1="80648" x2="20600" y2="81944"/>
                        <a14:foregroundMark x1="21200" y1="80463" x2="21600" y2="8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t="79239" r="76959" b="11481"/>
          <a:stretch/>
        </p:blipFill>
        <p:spPr>
          <a:xfrm>
            <a:off x="9273113" y="9143262"/>
            <a:ext cx="1095470" cy="947968"/>
          </a:xfrm>
          <a:prstGeom prst="rect">
            <a:avLst/>
          </a:prstGeom>
        </p:spPr>
      </p:pic>
      <p:sp>
        <p:nvSpPr>
          <p:cNvPr id="58" name="Rounded Rectangle 57">
            <a:hlinkClick r:id="rId19" action="ppaction://hlinksldjump"/>
          </p:cNvPr>
          <p:cNvSpPr/>
          <p:nvPr/>
        </p:nvSpPr>
        <p:spPr>
          <a:xfrm>
            <a:off x="755707" y="6077096"/>
            <a:ext cx="1972979" cy="597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5" name="Google Shape;1031;p37"/>
          <p:cNvGrpSpPr/>
          <p:nvPr/>
        </p:nvGrpSpPr>
        <p:grpSpPr>
          <a:xfrm flipH="1">
            <a:off x="14642" y="5357129"/>
            <a:ext cx="1376330" cy="1485904"/>
            <a:chOff x="2013650" y="1733325"/>
            <a:chExt cx="407750" cy="445875"/>
          </a:xfrm>
        </p:grpSpPr>
        <p:sp>
          <p:nvSpPr>
            <p:cNvPr id="106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7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8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9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0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1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2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3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4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5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6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7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8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9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0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1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2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23" name="Rectangle 122"/>
          <p:cNvSpPr/>
          <p:nvPr/>
        </p:nvSpPr>
        <p:spPr>
          <a:xfrm>
            <a:off x="3010056" y="6058391"/>
            <a:ext cx="2492584" cy="6776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HS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xong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click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Trở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endParaRPr kumimoji="0" lang="en-US" sz="1896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2283067-37AD-42C0-AB24-BD9F88FEA213}"/>
              </a:ext>
            </a:extLst>
          </p:cNvPr>
          <p:cNvGrpSpPr/>
          <p:nvPr/>
        </p:nvGrpSpPr>
        <p:grpSpPr>
          <a:xfrm>
            <a:off x="1840448" y="3053975"/>
            <a:ext cx="7718565" cy="2513542"/>
            <a:chOff x="5667646" y="720179"/>
            <a:chExt cx="6753685" cy="2145668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D29B0221-C7F2-45F2-9A53-91D9A7D2E15A}"/>
                </a:ext>
              </a:extLst>
            </p:cNvPr>
            <p:cNvSpPr/>
            <p:nvPr/>
          </p:nvSpPr>
          <p:spPr>
            <a:xfrm>
              <a:off x="6531073" y="1924156"/>
              <a:ext cx="5890258" cy="941691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nhỏ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ướt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cắm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ổ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điện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huống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nguy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dễ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bị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điện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giật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5" name="Google Shape;1012;p37">
              <a:extLst>
                <a:ext uri="{FF2B5EF4-FFF2-40B4-BE49-F238E27FC236}">
                  <a16:creationId xmlns:a16="http://schemas.microsoft.com/office/drawing/2014/main" id="{B8D2C7BB-B770-405E-9A82-C89BDE13DE25}"/>
                </a:ext>
              </a:extLst>
            </p:cNvPr>
            <p:cNvGrpSpPr/>
            <p:nvPr/>
          </p:nvGrpSpPr>
          <p:grpSpPr>
            <a:xfrm>
              <a:off x="5667646" y="720179"/>
              <a:ext cx="1481347" cy="1508052"/>
              <a:chOff x="5949775" y="2481625"/>
              <a:chExt cx="407775" cy="445825"/>
            </a:xfrm>
          </p:grpSpPr>
          <p:sp>
            <p:nvSpPr>
              <p:cNvPr id="86" name="Google Shape;1013;p37">
                <a:extLst>
                  <a:ext uri="{FF2B5EF4-FFF2-40B4-BE49-F238E27FC236}">
                    <a16:creationId xmlns:a16="http://schemas.microsoft.com/office/drawing/2014/main" id="{DC4D57AE-37FD-49CC-A215-F00CF083C6B6}"/>
                  </a:ext>
                </a:extLst>
              </p:cNvPr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7" name="Google Shape;1014;p37">
                <a:extLst>
                  <a:ext uri="{FF2B5EF4-FFF2-40B4-BE49-F238E27FC236}">
                    <a16:creationId xmlns:a16="http://schemas.microsoft.com/office/drawing/2014/main" id="{1EC7FF8D-1FAC-471A-BB2A-E088F8B0AF7E}"/>
                  </a:ext>
                </a:extLst>
              </p:cNvPr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8" name="Google Shape;1015;p37">
                <a:extLst>
                  <a:ext uri="{FF2B5EF4-FFF2-40B4-BE49-F238E27FC236}">
                    <a16:creationId xmlns:a16="http://schemas.microsoft.com/office/drawing/2014/main" id="{2E0779FC-D97C-4393-98EA-B59E09FE1CC4}"/>
                  </a:ext>
                </a:extLst>
              </p:cNvPr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9" name="Google Shape;1016;p37">
                <a:extLst>
                  <a:ext uri="{FF2B5EF4-FFF2-40B4-BE49-F238E27FC236}">
                    <a16:creationId xmlns:a16="http://schemas.microsoft.com/office/drawing/2014/main" id="{D9320FDD-E0FD-4FD6-A0FF-AEBC30352B62}"/>
                  </a:ext>
                </a:extLst>
              </p:cNvPr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0" name="Google Shape;1017;p37">
                <a:extLst>
                  <a:ext uri="{FF2B5EF4-FFF2-40B4-BE49-F238E27FC236}">
                    <a16:creationId xmlns:a16="http://schemas.microsoft.com/office/drawing/2014/main" id="{3093338B-804A-4F8D-BD1F-788B370DC019}"/>
                  </a:ext>
                </a:extLst>
              </p:cNvPr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1" name="Google Shape;1018;p37">
                <a:extLst>
                  <a:ext uri="{FF2B5EF4-FFF2-40B4-BE49-F238E27FC236}">
                    <a16:creationId xmlns:a16="http://schemas.microsoft.com/office/drawing/2014/main" id="{7522EB48-E984-4344-A9C7-1FF718582BF4}"/>
                  </a:ext>
                </a:extLst>
              </p:cNvPr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2" name="Google Shape;1019;p37">
                <a:extLst>
                  <a:ext uri="{FF2B5EF4-FFF2-40B4-BE49-F238E27FC236}">
                    <a16:creationId xmlns:a16="http://schemas.microsoft.com/office/drawing/2014/main" id="{CD46E2E4-01DA-4C4F-9EA3-CF33E47357CF}"/>
                  </a:ext>
                </a:extLst>
              </p:cNvPr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3" name="Google Shape;1020;p37">
                <a:extLst>
                  <a:ext uri="{FF2B5EF4-FFF2-40B4-BE49-F238E27FC236}">
                    <a16:creationId xmlns:a16="http://schemas.microsoft.com/office/drawing/2014/main" id="{BBEFCAEE-9330-4648-A0BB-E214A57FC558}"/>
                  </a:ext>
                </a:extLst>
              </p:cNvPr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4" name="Google Shape;1021;p37">
                <a:extLst>
                  <a:ext uri="{FF2B5EF4-FFF2-40B4-BE49-F238E27FC236}">
                    <a16:creationId xmlns:a16="http://schemas.microsoft.com/office/drawing/2014/main" id="{F8E06669-93E1-47F8-ADD2-3644C46C24E5}"/>
                  </a:ext>
                </a:extLst>
              </p:cNvPr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5" name="Google Shape;1022;p37">
                <a:extLst>
                  <a:ext uri="{FF2B5EF4-FFF2-40B4-BE49-F238E27FC236}">
                    <a16:creationId xmlns:a16="http://schemas.microsoft.com/office/drawing/2014/main" id="{0905D755-2550-4F50-A6AC-5FFE76399EA2}"/>
                  </a:ext>
                </a:extLst>
              </p:cNvPr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6" name="Google Shape;1023;p37">
                <a:extLst>
                  <a:ext uri="{FF2B5EF4-FFF2-40B4-BE49-F238E27FC236}">
                    <a16:creationId xmlns:a16="http://schemas.microsoft.com/office/drawing/2014/main" id="{8AC467D3-F811-4D16-9913-9A9838B7E566}"/>
                  </a:ext>
                </a:extLst>
              </p:cNvPr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7" name="Google Shape;1024;p37">
                <a:extLst>
                  <a:ext uri="{FF2B5EF4-FFF2-40B4-BE49-F238E27FC236}">
                    <a16:creationId xmlns:a16="http://schemas.microsoft.com/office/drawing/2014/main" id="{E76CCF11-F62A-43AF-B5ED-31FF1721CE52}"/>
                  </a:ext>
                </a:extLst>
              </p:cNvPr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8" name="Google Shape;1025;p37">
                <a:extLst>
                  <a:ext uri="{FF2B5EF4-FFF2-40B4-BE49-F238E27FC236}">
                    <a16:creationId xmlns:a16="http://schemas.microsoft.com/office/drawing/2014/main" id="{8FC03CF0-FB36-4DE9-8DDD-C0A496F16F72}"/>
                  </a:ext>
                </a:extLst>
              </p:cNvPr>
              <p:cNvSpPr/>
              <p:nvPr/>
            </p:nvSpPr>
            <p:spPr>
              <a:xfrm>
                <a:off x="6222075" y="2626075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9" name="Google Shape;1026;p37">
                <a:extLst>
                  <a:ext uri="{FF2B5EF4-FFF2-40B4-BE49-F238E27FC236}">
                    <a16:creationId xmlns:a16="http://schemas.microsoft.com/office/drawing/2014/main" id="{0B08CD62-0D19-4BC1-AEBB-B77119B9BFB9}"/>
                  </a:ext>
                </a:extLst>
              </p:cNvPr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0" name="Google Shape;1027;p37">
                <a:extLst>
                  <a:ext uri="{FF2B5EF4-FFF2-40B4-BE49-F238E27FC236}">
                    <a16:creationId xmlns:a16="http://schemas.microsoft.com/office/drawing/2014/main" id="{3052B027-1AE2-4A68-A3F3-BD121256D463}"/>
                  </a:ext>
                </a:extLst>
              </p:cNvPr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1" name="Google Shape;1028;p37">
                <a:extLst>
                  <a:ext uri="{FF2B5EF4-FFF2-40B4-BE49-F238E27FC236}">
                    <a16:creationId xmlns:a16="http://schemas.microsoft.com/office/drawing/2014/main" id="{712707B4-0131-4508-BD6D-45B08245FC28}"/>
                  </a:ext>
                </a:extLst>
              </p:cNvPr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2" name="Google Shape;1029;p37">
                <a:extLst>
                  <a:ext uri="{FF2B5EF4-FFF2-40B4-BE49-F238E27FC236}">
                    <a16:creationId xmlns:a16="http://schemas.microsoft.com/office/drawing/2014/main" id="{6DFA6726-1F1E-4822-8DB9-48BD6D9D0C56}"/>
                  </a:ext>
                </a:extLst>
              </p:cNvPr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3" name="Google Shape;1030;p37">
                <a:extLst>
                  <a:ext uri="{FF2B5EF4-FFF2-40B4-BE49-F238E27FC236}">
                    <a16:creationId xmlns:a16="http://schemas.microsoft.com/office/drawing/2014/main" id="{552E160C-3A43-4EC6-9682-3BB6DFE7773A}"/>
                  </a:ext>
                </a:extLst>
              </p:cNvPr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04" name="Picture 103">
            <a:extLst>
              <a:ext uri="{FF2B5EF4-FFF2-40B4-BE49-F238E27FC236}">
                <a16:creationId xmlns:a16="http://schemas.microsoft.com/office/drawing/2014/main" id="{3CC95C20-DC6B-4A62-B741-EBD4A11A5D4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438774" y="142875"/>
            <a:ext cx="4893365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40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grpSp>
        <p:nvGrpSpPr>
          <p:cNvPr id="40" name="Google Shape;1049;p37"/>
          <p:cNvGrpSpPr/>
          <p:nvPr/>
        </p:nvGrpSpPr>
        <p:grpSpPr>
          <a:xfrm flipH="1">
            <a:off x="9662874" y="9774416"/>
            <a:ext cx="512912" cy="560869"/>
            <a:chOff x="2013650" y="1733325"/>
            <a:chExt cx="407750" cy="445875"/>
          </a:xfrm>
        </p:grpSpPr>
        <p:sp>
          <p:nvSpPr>
            <p:cNvPr id="41" name="Google Shape;1050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2" name="Google Shape;1051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3" name="Google Shape;1052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4" name="Google Shape;1053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5" name="Google Shape;1054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6" name="Google Shape;1055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7" name="Google Shape;1056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8" name="Google Shape;1057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9" name="Google Shape;1058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0" name="Google Shape;1059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1" name="Google Shape;1060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2" name="Google Shape;1061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3" name="Google Shape;1062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4" name="Google Shape;1063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5" name="Google Shape;1064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6" name="Google Shape;1065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7" name="Google Shape;1066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69" name="Rounded Rectangle 68"/>
          <p:cNvSpPr/>
          <p:nvPr/>
        </p:nvSpPr>
        <p:spPr>
          <a:xfrm>
            <a:off x="11300550" y="6220749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423093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9545392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10913499" y="3152034"/>
            <a:ext cx="1280840" cy="223550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10905961" y="5247111"/>
            <a:ext cx="1259886" cy="94665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604" b="66504" l="30200" r="47200">
                        <a14:foregroundMark x1="35900" y1="44109" x2="35900" y2="44109"/>
                        <a14:foregroundMark x1="33600" y1="43817" x2="33600" y2="43817"/>
                        <a14:foregroundMark x1="35400" y1="45472" x2="35400" y2="45472"/>
                        <a14:foregroundMark x1="34400" y1="44206" x2="34400" y2="46835"/>
                        <a14:foregroundMark x1="32100" y1="47225" x2="32100" y2="47225"/>
                        <a14:foregroundMark x1="32000" y1="48101" x2="32000" y2="48101"/>
                        <a14:foregroundMark x1="34100" y1="48101" x2="34100" y2="48101"/>
                        <a14:foregroundMark x1="33700" y1="46154" x2="36300" y2="48004"/>
                        <a14:foregroundMark x1="38300" y1="44401" x2="38300" y2="44401"/>
                        <a14:foregroundMark x1="38200" y1="44791" x2="37500" y2="45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1" t="40635" r="52608" b="33697"/>
          <a:stretch/>
        </p:blipFill>
        <p:spPr>
          <a:xfrm>
            <a:off x="6943411" y="6753396"/>
            <a:ext cx="1587147" cy="2436631"/>
          </a:xfrm>
          <a:prstGeom prst="rect">
            <a:avLst/>
          </a:prstGeom>
        </p:spPr>
      </p:pic>
      <p:pic>
        <p:nvPicPr>
          <p:cNvPr id="79" name="Picture 78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6389" b="87870" l="33500" r="468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42" t="76389" r="51501" b="12500"/>
          <a:stretch/>
        </p:blipFill>
        <p:spPr>
          <a:xfrm>
            <a:off x="7046603" y="9052374"/>
            <a:ext cx="1379337" cy="99969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852" b="48426" l="9600" r="24600">
                        <a14:foregroundMark x1="15500" y1="32963" x2="15800" y2="40093"/>
                        <a14:foregroundMark x1="12200" y1="37222" x2="20100" y2="37037"/>
                        <a14:foregroundMark x1="20000" y1="43889" x2="20000" y2="46389"/>
                        <a14:foregroundMark x1="11400" y1="42685" x2="11800" y2="4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0" t="30741" r="76475" b="51666"/>
          <a:stretch/>
        </p:blipFill>
        <p:spPr>
          <a:xfrm>
            <a:off x="9246385" y="7478496"/>
            <a:ext cx="1222338" cy="1711719"/>
          </a:xfrm>
          <a:prstGeom prst="rect">
            <a:avLst/>
          </a:prstGeom>
        </p:spPr>
      </p:pic>
      <p:pic>
        <p:nvPicPr>
          <p:cNvPr id="81" name="Picture 80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8889" b="88519" l="10200" r="25300">
                        <a14:foregroundMark x1="12700" y1="79722" x2="20100" y2="79722"/>
                        <a14:foregroundMark x1="12000" y1="80648" x2="13000" y2="81389"/>
                        <a14:foregroundMark x1="11900" y1="80185" x2="11700" y2="81019"/>
                        <a14:foregroundMark x1="13000" y1="81481" x2="13900" y2="81481"/>
                        <a14:foregroundMark x1="14500" y1="80556" x2="17200" y2="81759"/>
                        <a14:foregroundMark x1="17500" y1="80648" x2="20600" y2="81944"/>
                        <a14:foregroundMark x1="21200" y1="80463" x2="21600" y2="8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t="79239" r="76959" b="11481"/>
          <a:stretch/>
        </p:blipFill>
        <p:spPr>
          <a:xfrm>
            <a:off x="9273113" y="9143262"/>
            <a:ext cx="1095470" cy="947968"/>
          </a:xfrm>
          <a:prstGeom prst="rect">
            <a:avLst/>
          </a:prstGeom>
        </p:spPr>
      </p:pic>
      <p:sp>
        <p:nvSpPr>
          <p:cNvPr id="143" name="Rounded Rectangle 142">
            <a:hlinkClick r:id="rId12" action="ppaction://hlinksldjump"/>
          </p:cNvPr>
          <p:cNvSpPr/>
          <p:nvPr/>
        </p:nvSpPr>
        <p:spPr>
          <a:xfrm>
            <a:off x="755707" y="6077096"/>
            <a:ext cx="1972979" cy="597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4" name="Google Shape;1031;p37"/>
          <p:cNvGrpSpPr/>
          <p:nvPr/>
        </p:nvGrpSpPr>
        <p:grpSpPr>
          <a:xfrm flipH="1">
            <a:off x="14642" y="5357129"/>
            <a:ext cx="1376330" cy="1485904"/>
            <a:chOff x="2013650" y="1733325"/>
            <a:chExt cx="407750" cy="445875"/>
          </a:xfrm>
        </p:grpSpPr>
        <p:sp>
          <p:nvSpPr>
            <p:cNvPr id="145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6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7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8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9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0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1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2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3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4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5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6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7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8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9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0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1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5573056-F7B0-4AB4-8BCA-8AA7BBEEE65E}"/>
              </a:ext>
            </a:extLst>
          </p:cNvPr>
          <p:cNvGrpSpPr/>
          <p:nvPr/>
        </p:nvGrpSpPr>
        <p:grpSpPr>
          <a:xfrm>
            <a:off x="2209063" y="2836680"/>
            <a:ext cx="8516087" cy="2843867"/>
            <a:chOff x="5667646" y="720179"/>
            <a:chExt cx="8321880" cy="2677063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05030DC-9C38-48EB-BC88-B5D528D48325}"/>
                </a:ext>
              </a:extLst>
            </p:cNvPr>
            <p:cNvSpPr/>
            <p:nvPr/>
          </p:nvSpPr>
          <p:spPr>
            <a:xfrm>
              <a:off x="6145081" y="1924156"/>
              <a:ext cx="7844445" cy="1473086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nhỏ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đùa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nghịch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trong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bếp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không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an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toàn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dễ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bị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bỏng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bếp ga, nồi đang nóng, ấm điện hoặc phích nước.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82" name="Google Shape;1012;p37">
              <a:extLst>
                <a:ext uri="{FF2B5EF4-FFF2-40B4-BE49-F238E27FC236}">
                  <a16:creationId xmlns:a16="http://schemas.microsoft.com/office/drawing/2014/main" id="{EF02C829-21AA-4B9D-8DB1-9A31D68A8309}"/>
                </a:ext>
              </a:extLst>
            </p:cNvPr>
            <p:cNvGrpSpPr/>
            <p:nvPr/>
          </p:nvGrpSpPr>
          <p:grpSpPr>
            <a:xfrm>
              <a:off x="5667646" y="720179"/>
              <a:ext cx="1455282" cy="1508052"/>
              <a:chOff x="5949775" y="2481625"/>
              <a:chExt cx="400600" cy="445825"/>
            </a:xfrm>
          </p:grpSpPr>
          <p:sp>
            <p:nvSpPr>
              <p:cNvPr id="84" name="Google Shape;1013;p37">
                <a:extLst>
                  <a:ext uri="{FF2B5EF4-FFF2-40B4-BE49-F238E27FC236}">
                    <a16:creationId xmlns:a16="http://schemas.microsoft.com/office/drawing/2014/main" id="{F4F9665D-1092-40F2-94B1-6BFAC335BA83}"/>
                  </a:ext>
                </a:extLst>
              </p:cNvPr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5" name="Google Shape;1014;p37">
                <a:extLst>
                  <a:ext uri="{FF2B5EF4-FFF2-40B4-BE49-F238E27FC236}">
                    <a16:creationId xmlns:a16="http://schemas.microsoft.com/office/drawing/2014/main" id="{62C71F46-2003-4B37-A4EC-F1BDBD944E0A}"/>
                  </a:ext>
                </a:extLst>
              </p:cNvPr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6" name="Google Shape;1015;p37">
                <a:extLst>
                  <a:ext uri="{FF2B5EF4-FFF2-40B4-BE49-F238E27FC236}">
                    <a16:creationId xmlns:a16="http://schemas.microsoft.com/office/drawing/2014/main" id="{99505371-AA22-4C99-8446-49742BAEFFF3}"/>
                  </a:ext>
                </a:extLst>
              </p:cNvPr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7" name="Google Shape;1016;p37">
                <a:extLst>
                  <a:ext uri="{FF2B5EF4-FFF2-40B4-BE49-F238E27FC236}">
                    <a16:creationId xmlns:a16="http://schemas.microsoft.com/office/drawing/2014/main" id="{D3C65DB8-1321-4E9B-AF9A-22F5CCB42F7E}"/>
                  </a:ext>
                </a:extLst>
              </p:cNvPr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8" name="Google Shape;1017;p37">
                <a:extLst>
                  <a:ext uri="{FF2B5EF4-FFF2-40B4-BE49-F238E27FC236}">
                    <a16:creationId xmlns:a16="http://schemas.microsoft.com/office/drawing/2014/main" id="{A268DD1B-5DFD-497B-A8D2-41E0D38E1351}"/>
                  </a:ext>
                </a:extLst>
              </p:cNvPr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9" name="Google Shape;1018;p37">
                <a:extLst>
                  <a:ext uri="{FF2B5EF4-FFF2-40B4-BE49-F238E27FC236}">
                    <a16:creationId xmlns:a16="http://schemas.microsoft.com/office/drawing/2014/main" id="{4408853D-495F-4F14-83E6-FE5E005F64BB}"/>
                  </a:ext>
                </a:extLst>
              </p:cNvPr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0" name="Google Shape;1019;p37">
                <a:extLst>
                  <a:ext uri="{FF2B5EF4-FFF2-40B4-BE49-F238E27FC236}">
                    <a16:creationId xmlns:a16="http://schemas.microsoft.com/office/drawing/2014/main" id="{C5E11E05-01CF-4615-B7EF-66342A01BA7F}"/>
                  </a:ext>
                </a:extLst>
              </p:cNvPr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1" name="Google Shape;1020;p37">
                <a:extLst>
                  <a:ext uri="{FF2B5EF4-FFF2-40B4-BE49-F238E27FC236}">
                    <a16:creationId xmlns:a16="http://schemas.microsoft.com/office/drawing/2014/main" id="{57647260-E9AB-4F18-A3C9-1B8F3EB95A15}"/>
                  </a:ext>
                </a:extLst>
              </p:cNvPr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2" name="Google Shape;1021;p37">
                <a:extLst>
                  <a:ext uri="{FF2B5EF4-FFF2-40B4-BE49-F238E27FC236}">
                    <a16:creationId xmlns:a16="http://schemas.microsoft.com/office/drawing/2014/main" id="{CF82B884-53DB-4CA3-B0A3-FCBF245E7AEA}"/>
                  </a:ext>
                </a:extLst>
              </p:cNvPr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3" name="Google Shape;1022;p37">
                <a:extLst>
                  <a:ext uri="{FF2B5EF4-FFF2-40B4-BE49-F238E27FC236}">
                    <a16:creationId xmlns:a16="http://schemas.microsoft.com/office/drawing/2014/main" id="{4C02FD81-1B24-42DC-929E-AA3E4A5F1E34}"/>
                  </a:ext>
                </a:extLst>
              </p:cNvPr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4" name="Google Shape;1023;p37">
                <a:extLst>
                  <a:ext uri="{FF2B5EF4-FFF2-40B4-BE49-F238E27FC236}">
                    <a16:creationId xmlns:a16="http://schemas.microsoft.com/office/drawing/2014/main" id="{5E130EED-CEF1-4F1A-9574-1FE0A82A80FF}"/>
                  </a:ext>
                </a:extLst>
              </p:cNvPr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5" name="Google Shape;1024;p37">
                <a:extLst>
                  <a:ext uri="{FF2B5EF4-FFF2-40B4-BE49-F238E27FC236}">
                    <a16:creationId xmlns:a16="http://schemas.microsoft.com/office/drawing/2014/main" id="{C7CCA080-6DF3-45D5-8618-1D373E36E980}"/>
                  </a:ext>
                </a:extLst>
              </p:cNvPr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6" name="Google Shape;1025;p37">
                <a:extLst>
                  <a:ext uri="{FF2B5EF4-FFF2-40B4-BE49-F238E27FC236}">
                    <a16:creationId xmlns:a16="http://schemas.microsoft.com/office/drawing/2014/main" id="{9BB5065C-A227-4FD9-8A16-EDA5CB7C721F}"/>
                  </a:ext>
                </a:extLst>
              </p:cNvPr>
              <p:cNvSpPr/>
              <p:nvPr/>
            </p:nvSpPr>
            <p:spPr>
              <a:xfrm>
                <a:off x="6209999" y="2617577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7" name="Google Shape;1026;p37">
                <a:extLst>
                  <a:ext uri="{FF2B5EF4-FFF2-40B4-BE49-F238E27FC236}">
                    <a16:creationId xmlns:a16="http://schemas.microsoft.com/office/drawing/2014/main" id="{2BBC8D54-EDF5-4C2F-99E2-F5E371AE397F}"/>
                  </a:ext>
                </a:extLst>
              </p:cNvPr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8" name="Google Shape;1027;p37">
                <a:extLst>
                  <a:ext uri="{FF2B5EF4-FFF2-40B4-BE49-F238E27FC236}">
                    <a16:creationId xmlns:a16="http://schemas.microsoft.com/office/drawing/2014/main" id="{1192404E-E894-4EF7-A8F0-B25269BD2221}"/>
                  </a:ext>
                </a:extLst>
              </p:cNvPr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9" name="Google Shape;1028;p37">
                <a:extLst>
                  <a:ext uri="{FF2B5EF4-FFF2-40B4-BE49-F238E27FC236}">
                    <a16:creationId xmlns:a16="http://schemas.microsoft.com/office/drawing/2014/main" id="{D9129B79-DF7D-4C0D-B47B-BA67B770D351}"/>
                  </a:ext>
                </a:extLst>
              </p:cNvPr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0" name="Google Shape;1029;p37">
                <a:extLst>
                  <a:ext uri="{FF2B5EF4-FFF2-40B4-BE49-F238E27FC236}">
                    <a16:creationId xmlns:a16="http://schemas.microsoft.com/office/drawing/2014/main" id="{F212BECE-0190-47DE-8D2E-6B194FE9912C}"/>
                  </a:ext>
                </a:extLst>
              </p:cNvPr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1" name="Google Shape;1030;p37">
                <a:extLst>
                  <a:ext uri="{FF2B5EF4-FFF2-40B4-BE49-F238E27FC236}">
                    <a16:creationId xmlns:a16="http://schemas.microsoft.com/office/drawing/2014/main" id="{8A8FF543-C620-487E-9565-E3EDD12F73B0}"/>
                  </a:ext>
                </a:extLst>
              </p:cNvPr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02" name="Picture 101">
            <a:extLst>
              <a:ext uri="{FF2B5EF4-FFF2-40B4-BE49-F238E27FC236}">
                <a16:creationId xmlns:a16="http://schemas.microsoft.com/office/drawing/2014/main" id="{D0589DD9-B97B-4474-9B31-064271474B1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96012" y="0"/>
            <a:ext cx="454342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05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grpSp>
        <p:nvGrpSpPr>
          <p:cNvPr id="40" name="Google Shape;1049;p37"/>
          <p:cNvGrpSpPr/>
          <p:nvPr/>
        </p:nvGrpSpPr>
        <p:grpSpPr>
          <a:xfrm flipH="1">
            <a:off x="9662874" y="9774416"/>
            <a:ext cx="512912" cy="560869"/>
            <a:chOff x="2013650" y="1733325"/>
            <a:chExt cx="407750" cy="445875"/>
          </a:xfrm>
        </p:grpSpPr>
        <p:sp>
          <p:nvSpPr>
            <p:cNvPr id="41" name="Google Shape;1050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2" name="Google Shape;1051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3" name="Google Shape;1052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4" name="Google Shape;1053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5" name="Google Shape;1054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6" name="Google Shape;1055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7" name="Google Shape;1056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8" name="Google Shape;1057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9" name="Google Shape;1058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0" name="Google Shape;1059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1" name="Google Shape;1060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2" name="Google Shape;1061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3" name="Google Shape;1062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4" name="Google Shape;1063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5" name="Google Shape;1064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6" name="Google Shape;1065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7" name="Google Shape;1066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68" name="Rounded Rectangle 67"/>
          <p:cNvSpPr/>
          <p:nvPr/>
        </p:nvSpPr>
        <p:spPr>
          <a:xfrm>
            <a:off x="11185993" y="6290497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5284437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423093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9545392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10755023" y="3277412"/>
            <a:ext cx="1370081" cy="223036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10679888" y="5354703"/>
            <a:ext cx="1640547" cy="93579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4897386" y="7010341"/>
            <a:ext cx="1280840" cy="2235503"/>
          </a:xfrm>
          <a:prstGeom prst="rect">
            <a:avLst/>
          </a:prstGeom>
        </p:spPr>
      </p:pic>
      <p:pic>
        <p:nvPicPr>
          <p:cNvPr id="77" name="Picture 76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4889848" y="9105418"/>
            <a:ext cx="1259886" cy="94665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604" b="66504" l="30200" r="47200">
                        <a14:foregroundMark x1="35900" y1="44109" x2="35900" y2="44109"/>
                        <a14:foregroundMark x1="33600" y1="43817" x2="33600" y2="43817"/>
                        <a14:foregroundMark x1="35400" y1="45472" x2="35400" y2="45472"/>
                        <a14:foregroundMark x1="34400" y1="44206" x2="34400" y2="46835"/>
                        <a14:foregroundMark x1="32100" y1="47225" x2="32100" y2="47225"/>
                        <a14:foregroundMark x1="32000" y1="48101" x2="32000" y2="48101"/>
                        <a14:foregroundMark x1="34100" y1="48101" x2="34100" y2="48101"/>
                        <a14:foregroundMark x1="33700" y1="46154" x2="36300" y2="48004"/>
                        <a14:foregroundMark x1="38300" y1="44401" x2="38300" y2="44401"/>
                        <a14:foregroundMark x1="38200" y1="44791" x2="37500" y2="45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1" t="40635" r="52608" b="33697"/>
          <a:stretch/>
        </p:blipFill>
        <p:spPr>
          <a:xfrm>
            <a:off x="6943411" y="6753396"/>
            <a:ext cx="1587147" cy="2436631"/>
          </a:xfrm>
          <a:prstGeom prst="rect">
            <a:avLst/>
          </a:prstGeom>
        </p:spPr>
      </p:pic>
      <p:pic>
        <p:nvPicPr>
          <p:cNvPr id="79" name="Picture 78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6389" b="87870" l="33500" r="468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42" t="76389" r="51501" b="12500"/>
          <a:stretch/>
        </p:blipFill>
        <p:spPr>
          <a:xfrm>
            <a:off x="7046603" y="9052374"/>
            <a:ext cx="1379337" cy="99969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852" b="48426" l="9600" r="24600">
                        <a14:foregroundMark x1="15500" y1="32963" x2="15800" y2="40093"/>
                        <a14:foregroundMark x1="12200" y1="37222" x2="20100" y2="37037"/>
                        <a14:foregroundMark x1="20000" y1="43889" x2="20000" y2="46389"/>
                        <a14:foregroundMark x1="11400" y1="42685" x2="11800" y2="4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0" t="30741" r="76475" b="51666"/>
          <a:stretch/>
        </p:blipFill>
        <p:spPr>
          <a:xfrm>
            <a:off x="9246385" y="7478496"/>
            <a:ext cx="1222338" cy="1711719"/>
          </a:xfrm>
          <a:prstGeom prst="rect">
            <a:avLst/>
          </a:prstGeom>
        </p:spPr>
      </p:pic>
      <p:pic>
        <p:nvPicPr>
          <p:cNvPr id="81" name="Picture 80">
            <a:hlinkClick r:id="rId18" action="ppaction://hlinksldjump"/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8889" b="88519" l="10200" r="25300">
                        <a14:foregroundMark x1="12700" y1="79722" x2="20100" y2="79722"/>
                        <a14:foregroundMark x1="12000" y1="80648" x2="13000" y2="81389"/>
                        <a14:foregroundMark x1="11900" y1="80185" x2="11700" y2="81019"/>
                        <a14:foregroundMark x1="13000" y1="81481" x2="13900" y2="81481"/>
                        <a14:foregroundMark x1="14500" y1="80556" x2="17200" y2="81759"/>
                        <a14:foregroundMark x1="17500" y1="80648" x2="20600" y2="81944"/>
                        <a14:foregroundMark x1="21200" y1="80463" x2="21600" y2="8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t="79239" r="76959" b="11481"/>
          <a:stretch/>
        </p:blipFill>
        <p:spPr>
          <a:xfrm>
            <a:off x="9273113" y="9143262"/>
            <a:ext cx="1095470" cy="947968"/>
          </a:xfrm>
          <a:prstGeom prst="rect">
            <a:avLst/>
          </a:prstGeom>
        </p:spPr>
      </p:pic>
      <p:sp>
        <p:nvSpPr>
          <p:cNvPr id="147" name="Rounded Rectangle 146">
            <a:hlinkClick r:id="rId15" action="ppaction://hlinksldjump"/>
          </p:cNvPr>
          <p:cNvSpPr/>
          <p:nvPr/>
        </p:nvSpPr>
        <p:spPr>
          <a:xfrm>
            <a:off x="755707" y="6077096"/>
            <a:ext cx="2422922" cy="597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9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3792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Trở</a:t>
            </a:r>
            <a:r>
              <a:rPr kumimoji="0" lang="en-US" sz="379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92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endParaRPr kumimoji="0" lang="en-US" sz="379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8" name="Google Shape;1031;p37"/>
          <p:cNvGrpSpPr/>
          <p:nvPr/>
        </p:nvGrpSpPr>
        <p:grpSpPr>
          <a:xfrm flipH="1">
            <a:off x="14642" y="5357129"/>
            <a:ext cx="1376330" cy="1485904"/>
            <a:chOff x="2013650" y="1733325"/>
            <a:chExt cx="407750" cy="445875"/>
          </a:xfrm>
        </p:grpSpPr>
        <p:sp>
          <p:nvSpPr>
            <p:cNvPr id="149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0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1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2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3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4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5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6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7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8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9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0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1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2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3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4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5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945D4D4-D31C-4A67-8572-3190E175FA72}"/>
              </a:ext>
            </a:extLst>
          </p:cNvPr>
          <p:cNvGrpSpPr/>
          <p:nvPr/>
        </p:nvGrpSpPr>
        <p:grpSpPr>
          <a:xfrm>
            <a:off x="1376948" y="3139982"/>
            <a:ext cx="8405924" cy="2768849"/>
            <a:chOff x="5667646" y="720179"/>
            <a:chExt cx="6398085" cy="2768849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24E9D859-9348-45C3-86E6-DC1A7858E8DB}"/>
                </a:ext>
              </a:extLst>
            </p:cNvPr>
            <p:cNvSpPr/>
            <p:nvPr/>
          </p:nvSpPr>
          <p:spPr>
            <a:xfrm>
              <a:off x="6531073" y="1924156"/>
              <a:ext cx="5534658" cy="1564872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nhỏ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nghịch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bếp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ga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huống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không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an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toàn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vì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rất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dễ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rPr>
                <a:t>bị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rPr>
                <a:t>bỏng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rPr>
                <a:t>dễ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rPr>
                <a:t>gây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rPr>
                <a:t>cháy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rPr>
                <a:t>nổ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rPr>
                <a:t>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85" name="Google Shape;1012;p37">
              <a:extLst>
                <a:ext uri="{FF2B5EF4-FFF2-40B4-BE49-F238E27FC236}">
                  <a16:creationId xmlns:a16="http://schemas.microsoft.com/office/drawing/2014/main" id="{F5B84C55-33B0-409C-BC30-6ED9AF033849}"/>
                </a:ext>
              </a:extLst>
            </p:cNvPr>
            <p:cNvGrpSpPr/>
            <p:nvPr/>
          </p:nvGrpSpPr>
          <p:grpSpPr>
            <a:xfrm>
              <a:off x="5667646" y="720179"/>
              <a:ext cx="1481347" cy="1508052"/>
              <a:chOff x="5949775" y="2481625"/>
              <a:chExt cx="407775" cy="445825"/>
            </a:xfrm>
          </p:grpSpPr>
          <p:sp>
            <p:nvSpPr>
              <p:cNvPr id="86" name="Google Shape;1013;p37">
                <a:extLst>
                  <a:ext uri="{FF2B5EF4-FFF2-40B4-BE49-F238E27FC236}">
                    <a16:creationId xmlns:a16="http://schemas.microsoft.com/office/drawing/2014/main" id="{1C96E4F9-9883-4BA8-A21C-B017FB070A87}"/>
                  </a:ext>
                </a:extLst>
              </p:cNvPr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7" name="Google Shape;1014;p37">
                <a:extLst>
                  <a:ext uri="{FF2B5EF4-FFF2-40B4-BE49-F238E27FC236}">
                    <a16:creationId xmlns:a16="http://schemas.microsoft.com/office/drawing/2014/main" id="{58664226-CC47-4695-9681-2B4DC53F8412}"/>
                  </a:ext>
                </a:extLst>
              </p:cNvPr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8" name="Google Shape;1015;p37">
                <a:extLst>
                  <a:ext uri="{FF2B5EF4-FFF2-40B4-BE49-F238E27FC236}">
                    <a16:creationId xmlns:a16="http://schemas.microsoft.com/office/drawing/2014/main" id="{DE11DDB8-55DE-40F4-9297-E27DCDB44F40}"/>
                  </a:ext>
                </a:extLst>
              </p:cNvPr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9" name="Google Shape;1016;p37">
                <a:extLst>
                  <a:ext uri="{FF2B5EF4-FFF2-40B4-BE49-F238E27FC236}">
                    <a16:creationId xmlns:a16="http://schemas.microsoft.com/office/drawing/2014/main" id="{FF50AD08-6D2B-47D6-857C-32A018EF8590}"/>
                  </a:ext>
                </a:extLst>
              </p:cNvPr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0" name="Google Shape;1017;p37">
                <a:extLst>
                  <a:ext uri="{FF2B5EF4-FFF2-40B4-BE49-F238E27FC236}">
                    <a16:creationId xmlns:a16="http://schemas.microsoft.com/office/drawing/2014/main" id="{742917EA-178C-48AF-9223-DF10B10C2949}"/>
                  </a:ext>
                </a:extLst>
              </p:cNvPr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1" name="Google Shape;1018;p37">
                <a:extLst>
                  <a:ext uri="{FF2B5EF4-FFF2-40B4-BE49-F238E27FC236}">
                    <a16:creationId xmlns:a16="http://schemas.microsoft.com/office/drawing/2014/main" id="{60366F0A-3834-4D5F-AEA1-7B69E6A147C7}"/>
                  </a:ext>
                </a:extLst>
              </p:cNvPr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2" name="Google Shape;1019;p37">
                <a:extLst>
                  <a:ext uri="{FF2B5EF4-FFF2-40B4-BE49-F238E27FC236}">
                    <a16:creationId xmlns:a16="http://schemas.microsoft.com/office/drawing/2014/main" id="{FBDD889D-5C0B-46C4-A713-436FBF54A908}"/>
                  </a:ext>
                </a:extLst>
              </p:cNvPr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3" name="Google Shape;1020;p37">
                <a:extLst>
                  <a:ext uri="{FF2B5EF4-FFF2-40B4-BE49-F238E27FC236}">
                    <a16:creationId xmlns:a16="http://schemas.microsoft.com/office/drawing/2014/main" id="{D4D2F820-2DEC-468B-8826-A447CD23B34A}"/>
                  </a:ext>
                </a:extLst>
              </p:cNvPr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4" name="Google Shape;1021;p37">
                <a:extLst>
                  <a:ext uri="{FF2B5EF4-FFF2-40B4-BE49-F238E27FC236}">
                    <a16:creationId xmlns:a16="http://schemas.microsoft.com/office/drawing/2014/main" id="{8D353620-2883-4790-879B-9A951EC3DD0C}"/>
                  </a:ext>
                </a:extLst>
              </p:cNvPr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5" name="Google Shape;1022;p37">
                <a:extLst>
                  <a:ext uri="{FF2B5EF4-FFF2-40B4-BE49-F238E27FC236}">
                    <a16:creationId xmlns:a16="http://schemas.microsoft.com/office/drawing/2014/main" id="{A413EE6C-DBFF-431A-813A-3B9BC5E9B64D}"/>
                  </a:ext>
                </a:extLst>
              </p:cNvPr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6" name="Google Shape;1023;p37">
                <a:extLst>
                  <a:ext uri="{FF2B5EF4-FFF2-40B4-BE49-F238E27FC236}">
                    <a16:creationId xmlns:a16="http://schemas.microsoft.com/office/drawing/2014/main" id="{C138D568-1BAA-4BED-8F8D-927540D4A909}"/>
                  </a:ext>
                </a:extLst>
              </p:cNvPr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7" name="Google Shape;1024;p37">
                <a:extLst>
                  <a:ext uri="{FF2B5EF4-FFF2-40B4-BE49-F238E27FC236}">
                    <a16:creationId xmlns:a16="http://schemas.microsoft.com/office/drawing/2014/main" id="{E80F1F5F-9A79-4134-BB92-93F1AF4C5E57}"/>
                  </a:ext>
                </a:extLst>
              </p:cNvPr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8" name="Google Shape;1025;p37">
                <a:extLst>
                  <a:ext uri="{FF2B5EF4-FFF2-40B4-BE49-F238E27FC236}">
                    <a16:creationId xmlns:a16="http://schemas.microsoft.com/office/drawing/2014/main" id="{89D44E13-7391-484C-BB14-35D91934A1B5}"/>
                  </a:ext>
                </a:extLst>
              </p:cNvPr>
              <p:cNvSpPr/>
              <p:nvPr/>
            </p:nvSpPr>
            <p:spPr>
              <a:xfrm>
                <a:off x="6222075" y="2626075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9" name="Google Shape;1026;p37">
                <a:extLst>
                  <a:ext uri="{FF2B5EF4-FFF2-40B4-BE49-F238E27FC236}">
                    <a16:creationId xmlns:a16="http://schemas.microsoft.com/office/drawing/2014/main" id="{CCFC6081-FC5D-4F85-9691-8FC17859CCFD}"/>
                  </a:ext>
                </a:extLst>
              </p:cNvPr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0" name="Google Shape;1027;p37">
                <a:extLst>
                  <a:ext uri="{FF2B5EF4-FFF2-40B4-BE49-F238E27FC236}">
                    <a16:creationId xmlns:a16="http://schemas.microsoft.com/office/drawing/2014/main" id="{593EE521-9FD8-4898-879D-6CB53680C725}"/>
                  </a:ext>
                </a:extLst>
              </p:cNvPr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1" name="Google Shape;1028;p37">
                <a:extLst>
                  <a:ext uri="{FF2B5EF4-FFF2-40B4-BE49-F238E27FC236}">
                    <a16:creationId xmlns:a16="http://schemas.microsoft.com/office/drawing/2014/main" id="{E6A951D6-2652-4D80-93EC-01D1C0A1EE88}"/>
                  </a:ext>
                </a:extLst>
              </p:cNvPr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2" name="Google Shape;1029;p37">
                <a:extLst>
                  <a:ext uri="{FF2B5EF4-FFF2-40B4-BE49-F238E27FC236}">
                    <a16:creationId xmlns:a16="http://schemas.microsoft.com/office/drawing/2014/main" id="{C11C6AF8-8FC1-4994-A529-06F144D5B152}"/>
                  </a:ext>
                </a:extLst>
              </p:cNvPr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3" name="Google Shape;1030;p37">
                <a:extLst>
                  <a:ext uri="{FF2B5EF4-FFF2-40B4-BE49-F238E27FC236}">
                    <a16:creationId xmlns:a16="http://schemas.microsoft.com/office/drawing/2014/main" id="{AA6B98E4-14E3-4ED0-9541-D6BA31243268}"/>
                  </a:ext>
                </a:extLst>
              </p:cNvPr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04" name="Picture 103">
            <a:extLst>
              <a:ext uri="{FF2B5EF4-FFF2-40B4-BE49-F238E27FC236}">
                <a16:creationId xmlns:a16="http://schemas.microsoft.com/office/drawing/2014/main" id="{37751D99-0113-497C-8143-4CCF13C12C1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876925" y="0"/>
            <a:ext cx="44958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75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659" y="-1964854"/>
            <a:ext cx="1114508" cy="1114508"/>
          </a:xfrm>
          <a:prstGeom prst="rect">
            <a:avLst/>
          </a:prstGeom>
        </p:spPr>
      </p:pic>
      <p:pic>
        <p:nvPicPr>
          <p:cNvPr id="82" name="PA_图片 11">
            <a:hlinkClick r:id="" action="ppaction://noaction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872" y="-207407"/>
            <a:ext cx="2800265" cy="2800265"/>
          </a:xfrm>
          <a:prstGeom prst="rect">
            <a:avLst/>
          </a:prstGeom>
        </p:spPr>
      </p:pic>
      <p:pic>
        <p:nvPicPr>
          <p:cNvPr id="1028" name="Picture 4" descr="Premium Vector | Bee hive on tree carto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75" b="89933" l="0" r="98083">
                        <a14:foregroundMark x1="23323" y1="12848" x2="23323" y2="12848"/>
                        <a14:foregroundMark x1="30351" y1="13998" x2="30351" y2="13998"/>
                        <a14:foregroundMark x1="29073" y1="17641" x2="29073" y2="17641"/>
                        <a14:foregroundMark x1="61342" y1="21668" x2="61342" y2="21668"/>
                        <a14:foregroundMark x1="88179" y1="43337" x2="88179" y2="43337"/>
                        <a14:foregroundMark x1="48562" y1="67114" x2="36102" y2="67498"/>
                        <a14:foregroundMark x1="74441" y1="73634" x2="80511" y2="76894"/>
                        <a14:foregroundMark x1="74121" y1="78044" x2="81789" y2="80537"/>
                        <a14:foregroundMark x1="49521" y1="69990" x2="38978" y2="71333"/>
                        <a14:foregroundMark x1="83706" y1="40268" x2="83706" y2="40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86" y="561373"/>
            <a:ext cx="4670583" cy="670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4" descr="Premium Vector | Bee hive on tree carto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75" b="89933" l="0" r="98083">
                        <a14:foregroundMark x1="23323" y1="12848" x2="23323" y2="12848"/>
                        <a14:foregroundMark x1="30351" y1="13998" x2="30351" y2="13998"/>
                        <a14:foregroundMark x1="29073" y1="17641" x2="29073" y2="17641"/>
                        <a14:foregroundMark x1="61342" y1="21668" x2="61342" y2="21668"/>
                        <a14:foregroundMark x1="88179" y1="43337" x2="88179" y2="43337"/>
                        <a14:foregroundMark x1="48562" y1="67114" x2="36102" y2="67498"/>
                        <a14:foregroundMark x1="74441" y1="73634" x2="80511" y2="76894"/>
                        <a14:foregroundMark x1="74121" y1="78044" x2="81789" y2="80537"/>
                        <a14:foregroundMark x1="49521" y1="69990" x2="38978" y2="71333"/>
                        <a14:foregroundMark x1="83706" y1="40268" x2="83706" y2="40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2649" y="545562"/>
            <a:ext cx="4585723" cy="670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6" name="Google Shape;1031;p37"/>
          <p:cNvGrpSpPr/>
          <p:nvPr/>
        </p:nvGrpSpPr>
        <p:grpSpPr>
          <a:xfrm flipH="1">
            <a:off x="3165828" y="5272405"/>
            <a:ext cx="818299" cy="894810"/>
            <a:chOff x="2013650" y="1733325"/>
            <a:chExt cx="407750" cy="445875"/>
          </a:xfrm>
        </p:grpSpPr>
        <p:sp>
          <p:nvSpPr>
            <p:cNvPr id="157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8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9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0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1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2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3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4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5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6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7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8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9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0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1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2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3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74" name="Google Shape;1031;p37"/>
          <p:cNvGrpSpPr/>
          <p:nvPr/>
        </p:nvGrpSpPr>
        <p:grpSpPr>
          <a:xfrm flipH="1">
            <a:off x="3574977" y="2285526"/>
            <a:ext cx="1544346" cy="1688742"/>
            <a:chOff x="2013650" y="1733325"/>
            <a:chExt cx="407750" cy="445875"/>
          </a:xfrm>
        </p:grpSpPr>
        <p:sp>
          <p:nvSpPr>
            <p:cNvPr id="175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6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7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8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9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0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1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2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3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4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5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6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7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8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9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0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1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92" name="Google Shape;1012;p37"/>
          <p:cNvGrpSpPr/>
          <p:nvPr/>
        </p:nvGrpSpPr>
        <p:grpSpPr>
          <a:xfrm>
            <a:off x="7824880" y="5002550"/>
            <a:ext cx="1361326" cy="1385868"/>
            <a:chOff x="5949775" y="2481625"/>
            <a:chExt cx="407775" cy="445825"/>
          </a:xfrm>
        </p:grpSpPr>
        <p:sp>
          <p:nvSpPr>
            <p:cNvPr id="193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5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6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7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8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9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0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1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2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3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4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5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6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8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9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0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1" name="Google Shape;1012;p37"/>
          <p:cNvGrpSpPr/>
          <p:nvPr/>
        </p:nvGrpSpPr>
        <p:grpSpPr>
          <a:xfrm>
            <a:off x="7800742" y="2774527"/>
            <a:ext cx="754184" cy="767780"/>
            <a:chOff x="5949775" y="2481625"/>
            <a:chExt cx="407775" cy="445825"/>
          </a:xfrm>
        </p:grpSpPr>
        <p:sp>
          <p:nvSpPr>
            <p:cNvPr id="212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3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4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5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8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8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9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34060" y="493207"/>
            <a:ext cx="8059630" cy="1303332"/>
            <a:chOff x="614791" y="53448"/>
            <a:chExt cx="8500391" cy="1374608"/>
          </a:xfrm>
        </p:grpSpPr>
        <p:sp>
          <p:nvSpPr>
            <p:cNvPr id="40" name="Rounded Rectangle 39"/>
            <p:cNvSpPr/>
            <p:nvPr/>
          </p:nvSpPr>
          <p:spPr>
            <a:xfrm>
              <a:off x="614791" y="53448"/>
              <a:ext cx="8500391" cy="1374608"/>
            </a:xfrm>
            <a:prstGeom prst="roundRect">
              <a:avLst/>
            </a:prstGeom>
            <a:solidFill>
              <a:schemeClr val="bg1">
                <a:alpha val="54902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669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986389" y="79032"/>
              <a:ext cx="7652177" cy="1200192"/>
            </a:xfrm>
            <a:prstGeom prst="rect">
              <a:avLst/>
            </a:prstGeom>
            <a:noFill/>
          </p:spPr>
          <p:txBody>
            <a:bodyPr wrap="square" lIns="86699" tIns="43349" rIns="86699" bIns="43349">
              <a:spAutoFit/>
            </a:bodyPr>
            <a:lstStyle/>
            <a:p>
              <a:pPr marL="0" marR="0" lvl="0" indent="0" algn="ctr" defTabSz="8669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Cảm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ơn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các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bạn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giúp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chúng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mình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nhé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!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Mật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đã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đủ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cho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ngày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hôm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nay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rồi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này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!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0443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CA97BE0-2EBA-4378-A81A-318B12D79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5405947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8DBF9AB4-38FB-41A0-8FF5-FB6F623DCD41}"/>
              </a:ext>
            </a:extLst>
          </p:cNvPr>
          <p:cNvGrpSpPr/>
          <p:nvPr/>
        </p:nvGrpSpPr>
        <p:grpSpPr>
          <a:xfrm>
            <a:off x="0" y="5158297"/>
            <a:ext cx="12192000" cy="1699703"/>
            <a:chOff x="0" y="5158297"/>
            <a:chExt cx="12192000" cy="169970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6F80AD8-169B-4F77-923E-29B02B48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0070879-9D12-49E9-89C8-2F7BC8B6535B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FC182FDA-B441-454F-98DC-0A91881A41FA}"/>
              </a:ext>
            </a:extLst>
          </p:cNvPr>
          <p:cNvSpPr/>
          <p:nvPr/>
        </p:nvSpPr>
        <p:spPr>
          <a:xfrm>
            <a:off x="536559" y="555580"/>
            <a:ext cx="11118882" cy="5746841"/>
          </a:xfrm>
          <a:prstGeom prst="roundRect">
            <a:avLst>
              <a:gd name="adj" fmla="val 8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C2698249-E68D-4CC5-AEF1-F6DFB8CD8DB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056" y="352426"/>
            <a:ext cx="3802648" cy="253509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54D6CFF-55A9-4AFC-8246-2D1B5DAD4E4F}"/>
              </a:ext>
            </a:extLst>
          </p:cNvPr>
          <p:cNvGrpSpPr/>
          <p:nvPr/>
        </p:nvGrpSpPr>
        <p:grpSpPr>
          <a:xfrm>
            <a:off x="1209675" y="2658032"/>
            <a:ext cx="8795487" cy="3386570"/>
            <a:chOff x="5272969" y="2810432"/>
            <a:chExt cx="6199043" cy="3386570"/>
          </a:xfrm>
        </p:grpSpPr>
        <p:pic>
          <p:nvPicPr>
            <p:cNvPr id="13" name="图片 7">
              <a:extLst>
                <a:ext uri="{FF2B5EF4-FFF2-40B4-BE49-F238E27FC236}">
                  <a16:creationId xmlns:a16="http://schemas.microsoft.com/office/drawing/2014/main" id="{137DD5D0-3EC5-4B42-9B2E-0E3DDE1B7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969" y="2810432"/>
              <a:ext cx="6199043" cy="3386570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3338291-C5ED-4F80-BA6B-FDB194976F7F}"/>
                </a:ext>
              </a:extLst>
            </p:cNvPr>
            <p:cNvSpPr/>
            <p:nvPr/>
          </p:nvSpPr>
          <p:spPr>
            <a:xfrm>
              <a:off x="5795319" y="3429000"/>
              <a:ext cx="3403832" cy="1481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17" name="文本框 18">
            <a:extLst>
              <a:ext uri="{FF2B5EF4-FFF2-40B4-BE49-F238E27FC236}">
                <a16:creationId xmlns:a16="http://schemas.microsoft.com/office/drawing/2014/main" id="{2AED7B63-460D-4F84-BE48-1401FA7AAD6F}"/>
              </a:ext>
            </a:extLst>
          </p:cNvPr>
          <p:cNvSpPr txBox="1"/>
          <p:nvPr/>
        </p:nvSpPr>
        <p:spPr>
          <a:xfrm>
            <a:off x="1485900" y="3381994"/>
            <a:ext cx="7439025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3600" b="1" dirty="0">
                <a:solidFill>
                  <a:srgbClr val="FF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</a:t>
            </a:r>
            <a:r>
              <a:rPr lang="vi-VN" altLang="zh-CN" sz="3600" b="1" dirty="0">
                <a:solidFill>
                  <a:srgbClr val="FF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hực hành với nhau cách sử dụng một số sản phẩm công nghệ các em đã chuẩn bị ở nhà</a:t>
            </a:r>
            <a:r>
              <a:rPr lang="en-US" altLang="zh-CN" sz="3600" b="1" dirty="0">
                <a:solidFill>
                  <a:srgbClr val="FF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89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359</Words>
  <Application>Microsoft Office PowerPoint</Application>
  <PresentationFormat>Widescreen</PresentationFormat>
  <Paragraphs>56</Paragraphs>
  <Slides>14</Slides>
  <Notes>10</Notes>
  <HiddenSlides>0</HiddenSlides>
  <MMClips>5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微软雅黑</vt:lpstr>
      <vt:lpstr>宋体</vt:lpstr>
      <vt:lpstr>Arial</vt:lpstr>
      <vt:lpstr>Calibri</vt:lpstr>
      <vt:lpstr>Calibri Light</vt:lpstr>
      <vt:lpstr>等线</vt:lpstr>
      <vt:lpstr>Roboto</vt:lpstr>
      <vt:lpstr>Times New Roman</vt:lpstr>
      <vt:lpstr>仓耳今楷05-6763 W05</vt:lpstr>
      <vt:lpstr>Office 主题​​</vt:lpstr>
      <vt:lpstr>2_jeppt.com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20</cp:revision>
  <dcterms:created xsi:type="dcterms:W3CDTF">2022-09-21T08:21:50Z</dcterms:created>
  <dcterms:modified xsi:type="dcterms:W3CDTF">2023-06-06T08:46:40Z</dcterms:modified>
</cp:coreProperties>
</file>