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59" r:id="rId6"/>
    <p:sldMasterId id="2147483899" r:id="rId7"/>
  </p:sldMasterIdLst>
  <p:notesMasterIdLst>
    <p:notesMasterId r:id="rId18"/>
  </p:notesMasterIdLst>
  <p:sldIdLst>
    <p:sldId id="3402" r:id="rId8"/>
    <p:sldId id="3406" r:id="rId9"/>
    <p:sldId id="3403" r:id="rId10"/>
    <p:sldId id="515" r:id="rId11"/>
    <p:sldId id="265" r:id="rId12"/>
    <p:sldId id="496" r:id="rId13"/>
    <p:sldId id="3397" r:id="rId14"/>
    <p:sldId id="3405" r:id="rId15"/>
    <p:sldId id="3404" r:id="rId16"/>
    <p:sldId id="51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6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59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090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276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2023/5/14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7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7591246"/>
      </p:ext>
    </p:extLst>
  </p:cSld>
  <p:clrMapOvr>
    <a:masterClrMapping/>
  </p:clrMapOvr>
  <p:transition spd="slow">
    <p:comb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5047588"/>
      </p:ext>
    </p:extLst>
  </p:cSld>
  <p:clrMapOvr>
    <a:masterClrMapping/>
  </p:clrMapOvr>
  <p:transition spd="slow">
    <p:comb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45525"/>
      </p:ext>
    </p:extLst>
  </p:cSld>
  <p:clrMapOvr>
    <a:masterClrMapping/>
  </p:clrMapOvr>
  <p:transition spd="slow">
    <p:comb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176280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90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3611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4" r:id="rId3"/>
    <p:sldLayoutId id="2147483905" r:id="rId4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B617BD64-3631-4195-ABF3-1A7D72513797}"/>
              </a:ext>
            </a:extLst>
          </p:cNvPr>
          <p:cNvSpPr txBox="1">
            <a:spLocks/>
          </p:cNvSpPr>
          <p:nvPr/>
        </p:nvSpPr>
        <p:spPr>
          <a:xfrm>
            <a:off x="692458" y="3915682"/>
            <a:ext cx="11159230" cy="14456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WordArt 12">
            <a:extLst>
              <a:ext uri="{FF2B5EF4-FFF2-40B4-BE49-F238E27FC236}">
                <a16:creationId xmlns:a16="http://schemas.microsoft.com/office/drawing/2014/main" id="{F7ADFA6C-62B0-433F-BF39-2C29E971AC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19046" y="1583057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MÔN: TIẾNG VIỆT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6C4E161B-F9DD-4B77-8B06-5F400B184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0158" y="129960"/>
            <a:ext cx="9331036" cy="113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ỦY BAN NHÂN DÂN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TRƯỜNG TIỂU HỌC …………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DD0781E0-EFDF-4439-9333-4B2911434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812" y="2584639"/>
            <a:ext cx="8534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EB10385B-F046-4438-8FC1-E8CE3816D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571" y="3368359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LỚP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A451F1-829F-4C4F-8CBA-583B09B03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6263" y="4315437"/>
            <a:ext cx="1014788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Ôn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đánh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giá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cuối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kì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 II</a:t>
            </a:r>
          </a:p>
        </p:txBody>
      </p:sp>
    </p:spTree>
    <p:extLst>
      <p:ext uri="{BB962C8B-B14F-4D97-AF65-F5344CB8AC3E}">
        <p14:creationId xmlns:p14="http://schemas.microsoft.com/office/powerpoint/2010/main" val="29055472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mph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4.44444E-6 L -2.70833E-6 -0.07222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B617BD64-3631-4195-ABF3-1A7D72513797}"/>
              </a:ext>
            </a:extLst>
          </p:cNvPr>
          <p:cNvSpPr txBox="1">
            <a:spLocks/>
          </p:cNvSpPr>
          <p:nvPr/>
        </p:nvSpPr>
        <p:spPr>
          <a:xfrm>
            <a:off x="916775" y="3044124"/>
            <a:ext cx="11159230" cy="14456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WordArt 12">
            <a:extLst>
              <a:ext uri="{FF2B5EF4-FFF2-40B4-BE49-F238E27FC236}">
                <a16:creationId xmlns:a16="http://schemas.microsoft.com/office/drawing/2014/main" id="{F7ADFA6C-62B0-433F-BF39-2C29E971AC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73382" y="1064839"/>
            <a:ext cx="735383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MÔN: TIẾNG VIỆT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DD0781E0-EFDF-4439-9333-4B2911434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812" y="2584639"/>
            <a:ext cx="8534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EB10385B-F046-4438-8FC1-E8CE3816D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219" y="2003853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ea typeface="微软雅黑"/>
                <a:cs typeface="Times New Roman" pitchFamily="18" charset="0"/>
              </a:rPr>
              <a:t>TUẦN 35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微软雅黑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A451F1-829F-4C4F-8CBA-583B09B03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3434" y="3124690"/>
            <a:ext cx="1014788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Ôn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đánh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giá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cuối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kì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 II –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28870699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mph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4.44444E-6 L -2.70833E-6 -0.07222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078E5E-A3C9-41E7-9F78-864B251FF8EC}"/>
              </a:ext>
            </a:extLst>
          </p:cNvPr>
          <p:cNvSpPr txBox="1"/>
          <p:nvPr/>
        </p:nvSpPr>
        <p:spPr>
          <a:xfrm>
            <a:off x="1815152" y="2503734"/>
            <a:ext cx="96489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 CẦU CẦN ĐẠT</a:t>
            </a:r>
          </a:p>
          <a:p>
            <a:pPr marL="571500" indent="-571500" defTabSz="1219170">
              <a:buClr>
                <a:srgbClr val="000000"/>
              </a:buClr>
              <a:buFontTx/>
              <a:buChar char="-"/>
            </a:pP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lang="en-US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lang="en-US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lang="en-US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tả</a:t>
            </a:r>
            <a:endParaRPr lang="en-US" sz="4400" kern="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571500" indent="-571500" defTabSz="1219170">
              <a:buClr>
                <a:srgbClr val="000000"/>
              </a:buClr>
              <a:buFontTx/>
              <a:buChar char="-"/>
            </a:pP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hiểu</a:t>
            </a:r>
            <a:r>
              <a:rPr lang="en-US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</a:t>
            </a:r>
            <a:r>
              <a:rPr lang="en-US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dung </a:t>
            </a: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</a:t>
            </a:r>
            <a:endParaRPr lang="en-US" sz="4400" kern="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5369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56982" y="4708018"/>
            <a:ext cx="68048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8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078E5E-A3C9-41E7-9F78-864B251FF8EC}"/>
              </a:ext>
            </a:extLst>
          </p:cNvPr>
          <p:cNvSpPr txBox="1"/>
          <p:nvPr/>
        </p:nvSpPr>
        <p:spPr>
          <a:xfrm>
            <a:off x="3068415" y="2503734"/>
            <a:ext cx="63819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PHẦN II</a:t>
            </a:r>
          </a:p>
          <a:p>
            <a:pPr algn="ctr" defTabSz="1219170">
              <a:buClr>
                <a:srgbClr val="000000"/>
              </a:buClr>
            </a:pPr>
            <a:r>
              <a:rPr lang="vi-VN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ĐÁNH GIÁ CUỐI HỌC KÌ 2</a:t>
            </a:r>
            <a:endParaRPr lang="en-US" sz="4400" kern="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0C7CFA-5FCF-45BF-811B-DE7467210C61}"/>
              </a:ext>
            </a:extLst>
          </p:cNvPr>
          <p:cNvSpPr txBox="1"/>
          <p:nvPr/>
        </p:nvSpPr>
        <p:spPr>
          <a:xfrm>
            <a:off x="4754710" y="-134567"/>
            <a:ext cx="8065133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chemeClr val="bg1"/>
                </a:solidFill>
                <a:latin typeface="+mj-lt"/>
                <a:cs typeface="Arial"/>
                <a:sym typeface="Arial"/>
              </a:rPr>
              <a:t>1. Nghe – </a:t>
            </a:r>
            <a:r>
              <a:rPr lang="en-US" sz="3200" b="1" kern="0" dirty="0" err="1">
                <a:solidFill>
                  <a:schemeClr val="bg1"/>
                </a:solidFill>
                <a:latin typeface="+mj-lt"/>
                <a:cs typeface="Arial"/>
                <a:sym typeface="Arial"/>
              </a:rPr>
              <a:t>viết</a:t>
            </a:r>
            <a:endParaRPr lang="en-US" sz="3200" b="1" kern="0" dirty="0">
              <a:solidFill>
                <a:schemeClr val="bg1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3263EC-6C87-42A4-975E-A0BAD63D9AFF}"/>
              </a:ext>
            </a:extLst>
          </p:cNvPr>
          <p:cNvSpPr/>
          <p:nvPr/>
        </p:nvSpPr>
        <p:spPr>
          <a:xfrm>
            <a:off x="1424764" y="1751647"/>
            <a:ext cx="42472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Cứ vào mùa đông</a:t>
            </a:r>
          </a:p>
          <a:p>
            <a:pPr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Gió về ǟét buốt</a:t>
            </a:r>
          </a:p>
          <a:p>
            <a:pPr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Cây bàng trụi trơ</a:t>
            </a:r>
          </a:p>
          <a:p>
            <a:pPr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Lá cành ǟụng hết</a:t>
            </a:r>
          </a:p>
          <a:p>
            <a:pPr defTabSz="1219170">
              <a:buClr>
                <a:srgbClr val="000000"/>
              </a:buClr>
            </a:pPr>
            <a:endParaRPr lang="vi-VN" sz="3200" b="1" kern="0" dirty="0">
              <a:solidFill>
                <a:srgbClr val="000000"/>
              </a:solidFill>
              <a:latin typeface="HP001 4 hàng" panose="020B0603050302020204" pitchFamily="34" charset="0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Chắc là nó ǟét!</a:t>
            </a:r>
          </a:p>
          <a:p>
            <a:pPr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Khi vào mùa nắng</a:t>
            </a:r>
          </a:p>
          <a:p>
            <a:pPr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Tán lá xòe ǟa</a:t>
            </a:r>
          </a:p>
          <a:p>
            <a:pPr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Như cái ô t</a:t>
            </a:r>
            <a:r>
              <a:rPr lang="en-US" sz="32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ô</a:t>
            </a:r>
            <a:endParaRPr lang="vi-VN" sz="3200" b="1" kern="0" dirty="0">
              <a:solidFill>
                <a:srgbClr val="000000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31816D8-72FA-4900-8016-ABC15448CCFA}"/>
              </a:ext>
            </a:extLst>
          </p:cNvPr>
          <p:cNvGrpSpPr/>
          <p:nvPr/>
        </p:nvGrpSpPr>
        <p:grpSpPr>
          <a:xfrm>
            <a:off x="4783597" y="1743000"/>
            <a:ext cx="2748745" cy="4250587"/>
            <a:chOff x="2559741" y="451883"/>
            <a:chExt cx="3944477" cy="436032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6EEB7D1-A56C-4C58-94C1-D0DC1B76C0C7}"/>
                </a:ext>
              </a:extLst>
            </p:cNvPr>
            <p:cNvSpPr/>
            <p:nvPr/>
          </p:nvSpPr>
          <p:spPr>
            <a:xfrm>
              <a:off x="3646345" y="4261048"/>
              <a:ext cx="2429242" cy="551155"/>
            </a:xfrm>
            <a:prstGeom prst="ellipse">
              <a:avLst/>
            </a:prstGeom>
            <a:solidFill>
              <a:schemeClr val="accent2">
                <a:lumMod val="85000"/>
              </a:schemeClr>
            </a:solidFill>
            <a:ln>
              <a:solidFill>
                <a:schemeClr val="accent2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BAE5E4"/>
                </a:solidFill>
                <a:latin typeface="+mj-lt"/>
                <a:sym typeface="Arial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DDE0481-1C48-4DA4-B16D-0632DAC7F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2559741" y="451883"/>
              <a:ext cx="3944477" cy="4239733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6492E98-D64C-4F08-BCF4-A688FFC34C14}"/>
              </a:ext>
            </a:extLst>
          </p:cNvPr>
          <p:cNvSpPr txBox="1"/>
          <p:nvPr/>
        </p:nvSpPr>
        <p:spPr>
          <a:xfrm>
            <a:off x="7490569" y="2501650"/>
            <a:ext cx="54745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"/>
                <a:sym typeface="Arial"/>
              </a:rPr>
              <a:t>Đang làm bóng mát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"/>
                <a:sym typeface="Arial"/>
              </a:rPr>
              <a:t>Bóng bàng tròn lắm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"/>
                <a:sym typeface="Arial"/>
              </a:rPr>
              <a:t>Tròn như cái nong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"/>
                <a:sym typeface="Arial"/>
              </a:rPr>
              <a:t>Em ngồi vào trong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927031-F845-4153-9385-670BAD905DAE}"/>
              </a:ext>
            </a:extLst>
          </p:cNvPr>
          <p:cNvSpPr txBox="1"/>
          <p:nvPr/>
        </p:nvSpPr>
        <p:spPr>
          <a:xfrm>
            <a:off x="4557873" y="1012800"/>
            <a:ext cx="267733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"/>
                <a:sym typeface="Arial"/>
              </a:rPr>
              <a:t>Cây bàng</a:t>
            </a:r>
          </a:p>
          <a:p>
            <a:endParaRPr lang="en-US" sz="3200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Times New Roman" panose="02020603050405020304" pitchFamily="18" charset="0"/>
              <a:ea typeface="字魂35号-经典雅黑" panose="00000500000000000000" pitchFamily="2" charset="-122"/>
              <a:cs typeface="Times New Roman" panose="02020603050405020304" pitchFamily="18" charset="0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B0D0DB3-4D29-42FE-997E-F3AF07A878F5}"/>
              </a:ext>
            </a:extLst>
          </p:cNvPr>
          <p:cNvSpPr txBox="1"/>
          <p:nvPr/>
        </p:nvSpPr>
        <p:spPr>
          <a:xfrm>
            <a:off x="3897578" y="358428"/>
            <a:ext cx="895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vi-VN" sz="32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Chọn a hoặc b.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348D9B0-141F-487A-89B4-E140D2905627}"/>
              </a:ext>
            </a:extLst>
          </p:cNvPr>
          <p:cNvSpPr txBox="1"/>
          <p:nvPr/>
        </p:nvSpPr>
        <p:spPr>
          <a:xfrm>
            <a:off x="1828541" y="973844"/>
            <a:ext cx="51727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Chọn </a:t>
            </a:r>
            <a:r>
              <a:rPr lang="vi-VN" sz="2800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 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hoặc </a:t>
            </a:r>
            <a:r>
              <a:rPr lang="vi-VN" sz="2800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</a:t>
            </a:r>
            <a:r>
              <a:rPr lang="vi-VN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thay cho ô vuông.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B329AAC-B585-44DF-93B6-51809237F762}"/>
              </a:ext>
            </a:extLst>
          </p:cNvPr>
          <p:cNvSpPr txBox="1"/>
          <p:nvPr/>
        </p:nvSpPr>
        <p:spPr>
          <a:xfrm>
            <a:off x="3486370" y="1384214"/>
            <a:ext cx="52192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Hàng chuối lên    </a:t>
            </a:r>
            <a:r>
              <a:rPr lang="vi-VN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 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anh mướt</a:t>
            </a:r>
          </a:p>
          <a:p>
            <a:pPr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Phi lao reo trập trùng</a:t>
            </a:r>
          </a:p>
          <a:p>
            <a:pPr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Vài ngôi nhà ngói đỏ</a:t>
            </a:r>
          </a:p>
          <a:p>
            <a:pPr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In bóng   </a:t>
            </a:r>
            <a:r>
              <a:rPr lang="vi-VN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 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uống dòng    </a:t>
            </a:r>
            <a:r>
              <a:rPr lang="vi-VN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  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ông.</a:t>
            </a:r>
          </a:p>
          <a:p>
            <a:pPr algn="r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lang="vi-VN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Theo 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Trần Đăng Khoa)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826CABA-2AEB-467D-A8AE-090207F4D3F8}"/>
              </a:ext>
            </a:extLst>
          </p:cNvPr>
          <p:cNvGrpSpPr/>
          <p:nvPr/>
        </p:nvGrpSpPr>
        <p:grpSpPr>
          <a:xfrm>
            <a:off x="6079958" y="1450897"/>
            <a:ext cx="387358" cy="348977"/>
            <a:chOff x="7507111" y="2996098"/>
            <a:chExt cx="417689" cy="41768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8893920-26A0-4328-9A54-3AE6DDFC2685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25400" cap="flat" cmpd="sng" algn="ctr">
              <a:solidFill>
                <a:srgbClr val="FFAB4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66B44FF-33BA-4F90-91E5-7A7EF29C42D4}"/>
                </a:ext>
              </a:extLst>
            </p:cNvPr>
            <p:cNvCxnSpPr>
              <a:stCxn id="36" idx="0"/>
              <a:endCxn id="36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2FA7436-17B6-4728-BF91-8BFA6C9DFFE2}"/>
                </a:ext>
              </a:extLst>
            </p:cNvPr>
            <p:cNvCxnSpPr>
              <a:stCxn id="36" idx="3"/>
              <a:endCxn id="36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4B5FCCD-1484-445A-A5CA-8AE7B1A458E0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B1955C6-2CD4-4818-9F21-F790B555C42B}"/>
              </a:ext>
            </a:extLst>
          </p:cNvPr>
          <p:cNvGrpSpPr/>
          <p:nvPr/>
        </p:nvGrpSpPr>
        <p:grpSpPr>
          <a:xfrm>
            <a:off x="4970420" y="2759991"/>
            <a:ext cx="387358" cy="348977"/>
            <a:chOff x="7507111" y="2996098"/>
            <a:chExt cx="417689" cy="417689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0883486-054E-4202-855E-FB179C0A4489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25400" cap="flat" cmpd="sng" algn="ctr">
              <a:solidFill>
                <a:srgbClr val="FFAB4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8EF4F37-7505-4909-89CF-38F57DFF6362}"/>
                </a:ext>
              </a:extLst>
            </p:cNvPr>
            <p:cNvCxnSpPr>
              <a:stCxn id="41" idx="0"/>
              <a:endCxn id="4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9C150DF-83E0-48BD-8CA3-3706F5FB6224}"/>
                </a:ext>
              </a:extLst>
            </p:cNvPr>
            <p:cNvCxnSpPr>
              <a:stCxn id="41" idx="3"/>
              <a:endCxn id="4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F2C3315-0665-451A-A12D-57D1970E39AA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B281973-5EFD-419F-8D7C-D6974DF08C60}"/>
              </a:ext>
            </a:extLst>
          </p:cNvPr>
          <p:cNvGrpSpPr/>
          <p:nvPr/>
        </p:nvGrpSpPr>
        <p:grpSpPr>
          <a:xfrm>
            <a:off x="6979308" y="2801174"/>
            <a:ext cx="387358" cy="348977"/>
            <a:chOff x="7507111" y="2996098"/>
            <a:chExt cx="417689" cy="417689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F79E9E4-AC90-4FA5-B9CE-2AAE8284E24B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25400" cap="flat" cmpd="sng" algn="ctr">
              <a:solidFill>
                <a:srgbClr val="FFAB4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E450881-4C80-47CC-9E9F-150B36F1DE93}"/>
                </a:ext>
              </a:extLst>
            </p:cNvPr>
            <p:cNvCxnSpPr>
              <a:stCxn id="46" idx="0"/>
              <a:endCxn id="46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7AFCDA7-B5C2-46ED-B9DE-EB9396CC558F}"/>
                </a:ext>
              </a:extLst>
            </p:cNvPr>
            <p:cNvCxnSpPr>
              <a:stCxn id="46" idx="3"/>
              <a:endCxn id="46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0798233-F958-401C-80E7-30DC72793D78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EBBA82A4-9EAE-4634-AB62-01406C8FE6A5}"/>
              </a:ext>
            </a:extLst>
          </p:cNvPr>
          <p:cNvSpPr txBox="1"/>
          <p:nvPr/>
        </p:nvSpPr>
        <p:spPr>
          <a:xfrm>
            <a:off x="1660497" y="3692264"/>
            <a:ext cx="6920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Chọn </a:t>
            </a:r>
            <a:r>
              <a:rPr lang="vi-VN" sz="2800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dấu hỏi 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hoặc </a:t>
            </a:r>
            <a:r>
              <a:rPr lang="vi-VN" sz="2800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dấu ngã 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 chữ in đậm.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B51F240-B9C2-44FE-A8F5-FB9D16DC8A61}"/>
              </a:ext>
            </a:extLst>
          </p:cNvPr>
          <p:cNvSpPr txBox="1"/>
          <p:nvPr/>
        </p:nvSpPr>
        <p:spPr>
          <a:xfrm>
            <a:off x="3974062" y="4080209"/>
            <a:ext cx="56638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 bác chài lặng </a:t>
            </a:r>
            <a:r>
              <a:rPr lang="vi-VN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le</a:t>
            </a:r>
          </a:p>
          <a:p>
            <a:pPr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Buông câu trong bóng chiều</a:t>
            </a:r>
          </a:p>
          <a:p>
            <a:pPr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Bông 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nhiên con cá </a:t>
            </a:r>
            <a:r>
              <a:rPr lang="vi-VN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nho</a:t>
            </a:r>
          </a:p>
          <a:p>
            <a:pPr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Nhay 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lên thuyền như trêu.</a:t>
            </a:r>
          </a:p>
          <a:p>
            <a:pPr algn="r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lang="vi-VN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Theo 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Trần Đăng Khoa)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9784B9F-745F-4BA3-9E26-3309259866BD}"/>
              </a:ext>
            </a:extLst>
          </p:cNvPr>
          <p:cNvSpPr/>
          <p:nvPr/>
        </p:nvSpPr>
        <p:spPr>
          <a:xfrm>
            <a:off x="6691455" y="4071906"/>
            <a:ext cx="495003" cy="584775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lẽ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BAF4CCD-4D49-4DB8-B4EB-680BA328E17B}"/>
              </a:ext>
            </a:extLst>
          </p:cNvPr>
          <p:cNvSpPr/>
          <p:nvPr/>
        </p:nvSpPr>
        <p:spPr>
          <a:xfrm>
            <a:off x="6760080" y="4882499"/>
            <a:ext cx="852755" cy="584775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nhỏ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42289F4-A76D-4471-87E1-4602D6F84CD5}"/>
              </a:ext>
            </a:extLst>
          </p:cNvPr>
          <p:cNvSpPr/>
          <p:nvPr/>
        </p:nvSpPr>
        <p:spPr>
          <a:xfrm>
            <a:off x="3864921" y="5307741"/>
            <a:ext cx="1100036" cy="1077218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Nhảy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A1F8E7C-1DC0-4BFC-BA99-F88D39511FA6}"/>
              </a:ext>
            </a:extLst>
          </p:cNvPr>
          <p:cNvSpPr/>
          <p:nvPr/>
        </p:nvSpPr>
        <p:spPr>
          <a:xfrm>
            <a:off x="3897578" y="4873281"/>
            <a:ext cx="1072842" cy="1077218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Bỗng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50" grpId="0"/>
      <p:bldP spid="51" grpId="0"/>
      <p:bldP spid="52" grpId="0" animBg="1"/>
      <p:bldP spid="53" grpId="0" animBg="1"/>
      <p:bldP spid="54" grpId="0" animBg="1"/>
      <p:bldP spid="5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652816"/>
            <a:ext cx="11487363" cy="11079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166F0A-8FC6-4B9F-8ADA-8D54B7B79477}"/>
              </a:ext>
            </a:extLst>
          </p:cNvPr>
          <p:cNvSpPr txBox="1"/>
          <p:nvPr/>
        </p:nvSpPr>
        <p:spPr>
          <a:xfrm>
            <a:off x="1094302" y="652816"/>
            <a:ext cx="9832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3. Viết 4 – 5 câu kể lại một hoạt động ở trường hoặc lớp em (biểu diễn văn nghệ, đi tham quan, đồng diễn thể dục,...)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89866F-BAAD-4077-865F-515A020C411D}"/>
              </a:ext>
            </a:extLst>
          </p:cNvPr>
          <p:cNvSpPr txBox="1"/>
          <p:nvPr/>
        </p:nvSpPr>
        <p:spPr>
          <a:xfrm>
            <a:off x="1070812" y="1760812"/>
            <a:ext cx="100704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G: 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Trường (hoặc lớp em) đã tổ chức hoạt động gì? Ở đâu?</a:t>
            </a:r>
          </a:p>
          <a:p>
            <a:pPr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- Hoạt động đó có những ai tham gia? Mọi người đã làm những việc gì?</a:t>
            </a:r>
          </a:p>
          <a:p>
            <a:pPr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- Nêu suy nghĩ, cảm xúc của em về hoạt động đó.</a:t>
            </a:r>
          </a:p>
        </p:txBody>
      </p:sp>
      <p:pic>
        <p:nvPicPr>
          <p:cNvPr id="6" name="Picture 2" descr="Camping Cartoon HD Stock Images | Shutterstock">
            <a:extLst>
              <a:ext uri="{FF2B5EF4-FFF2-40B4-BE49-F238E27FC236}">
                <a16:creationId xmlns:a16="http://schemas.microsoft.com/office/drawing/2014/main" id="{85C8F22A-9B24-4BD8-ABBC-DCE6720CBA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2"/>
          <a:stretch/>
        </p:blipFill>
        <p:spPr bwMode="auto">
          <a:xfrm>
            <a:off x="2922125" y="3546430"/>
            <a:ext cx="6239073" cy="293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652816"/>
            <a:ext cx="11487363" cy="11079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166F0A-8FC6-4B9F-8ADA-8D54B7B79477}"/>
              </a:ext>
            </a:extLst>
          </p:cNvPr>
          <p:cNvSpPr txBox="1"/>
          <p:nvPr/>
        </p:nvSpPr>
        <p:spPr>
          <a:xfrm>
            <a:off x="1094302" y="652816"/>
            <a:ext cx="9832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3. Viết 4 – 5 câu kể lại một hoạt động ở trường hoặc lớp em (biểu diễn văn nghệ, đi tham quan, đồng diễn thể dục,...)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89866F-BAAD-4077-865F-515A020C411D}"/>
              </a:ext>
            </a:extLst>
          </p:cNvPr>
          <p:cNvSpPr txBox="1"/>
          <p:nvPr/>
        </p:nvSpPr>
        <p:spPr>
          <a:xfrm>
            <a:off x="1070812" y="1760812"/>
            <a:ext cx="1007043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vừa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tổ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chức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quan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đền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Đô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khu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du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sinh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thái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rất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hào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hứng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chuyến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này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đền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Đô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lắng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nghe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thuyết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minh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công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ơn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tám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bậc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tiên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đế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Lý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tưởng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niệm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công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ơn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bậc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tiên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đế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Sau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đó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khu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sinh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thái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Tại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đây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rất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hoạt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vui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chơi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dê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cỏ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chơi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kéo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co,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thuyền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…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nhất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chơi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keo</a:t>
            </a:r>
            <a:r>
              <a:rPr lang="en-US" sz="2800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co. Chuyến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thật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vui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bổ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ích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mong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chuyến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quan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hơn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nữa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 </a:t>
            </a:r>
          </a:p>
          <a:p>
            <a:pPr defTabSz="1219170">
              <a:buClr>
                <a:srgbClr val="000000"/>
              </a:buClr>
            </a:pPr>
            <a:endParaRPr lang="en-US"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742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078E5E-A3C9-41E7-9F78-864B251FF8EC}"/>
              </a:ext>
            </a:extLst>
          </p:cNvPr>
          <p:cNvSpPr txBox="1"/>
          <p:nvPr/>
        </p:nvSpPr>
        <p:spPr>
          <a:xfrm>
            <a:off x="1815152" y="2503734"/>
            <a:ext cx="96489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 CẦU CẦN ĐẠT</a:t>
            </a:r>
          </a:p>
          <a:p>
            <a:pPr marL="571500" indent="-571500" defTabSz="1219170">
              <a:buClr>
                <a:srgbClr val="000000"/>
              </a:buClr>
              <a:buFontTx/>
              <a:buChar char="-"/>
            </a:pP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lang="en-US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lang="en-US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lang="en-US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tả</a:t>
            </a:r>
            <a:endParaRPr lang="en-US" sz="4400" kern="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571500" indent="-571500" defTabSz="1219170">
              <a:buClr>
                <a:srgbClr val="000000"/>
              </a:buClr>
              <a:buFontTx/>
              <a:buChar char="-"/>
            </a:pP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hiểu</a:t>
            </a:r>
            <a:r>
              <a:rPr lang="en-US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</a:t>
            </a:r>
            <a:r>
              <a:rPr lang="en-US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dung </a:t>
            </a: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</a:t>
            </a:r>
            <a:endParaRPr lang="en-US" sz="4400" kern="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936223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495</Words>
  <Application>Microsoft Office PowerPoint</Application>
  <PresentationFormat>Widescreen</PresentationFormat>
  <Paragraphs>60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等线</vt:lpstr>
      <vt:lpstr>微软雅黑</vt:lpstr>
      <vt:lpstr>Arial</vt:lpstr>
      <vt:lpstr>Arial-Rounded</vt:lpstr>
      <vt:lpstr>Calibri</vt:lpstr>
      <vt:lpstr>HP001 4 hàng</vt:lpstr>
      <vt:lpstr>ITC Avant Garde Std Bk</vt:lpstr>
      <vt:lpstr>Times New Roman</vt:lpstr>
      <vt:lpstr>Office Theme</vt:lpstr>
      <vt:lpstr>1_Office 主题</vt:lpstr>
      <vt:lpstr>千图网海量PPT模板www.58pic.com​​</vt:lpstr>
      <vt:lpstr>2_Office 主题</vt:lpstr>
      <vt:lpstr>https://www.freeppt7.com</vt:lpstr>
      <vt:lpstr>1_Office Theme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Nguyen Kim Chi</cp:lastModifiedBy>
  <cp:revision>50</cp:revision>
  <dcterms:created xsi:type="dcterms:W3CDTF">2021-07-20T01:55:21Z</dcterms:created>
  <dcterms:modified xsi:type="dcterms:W3CDTF">2023-05-14T02:59:12Z</dcterms:modified>
</cp:coreProperties>
</file>