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56" r:id="rId5"/>
    <p:sldId id="264" r:id="rId6"/>
    <p:sldId id="272" r:id="rId7"/>
    <p:sldId id="278" r:id="rId8"/>
    <p:sldId id="279" r:id="rId9"/>
    <p:sldId id="280" r:id="rId10"/>
    <p:sldId id="302" r:id="rId11"/>
    <p:sldId id="276" r:id="rId12"/>
    <p:sldId id="281" r:id="rId13"/>
    <p:sldId id="301" r:id="rId14"/>
    <p:sldId id="282" r:id="rId15"/>
    <p:sldId id="311" r:id="rId16"/>
    <p:sldId id="30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BD456-5177-4033-B866-44A028640944}" v="111" dt="2021-12-21T15:02:2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3947" autoAdjust="0"/>
  </p:normalViewPr>
  <p:slideViewPr>
    <p:cSldViewPr snapToGrid="0">
      <p:cViewPr varScale="1">
        <p:scale>
          <a:sx n="81" d="100"/>
          <a:sy n="81" d="100"/>
        </p:scale>
        <p:origin x="41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Nguyen" userId="177559efd2366614" providerId="Windows Live" clId="Web-{50FBD456-5177-4033-B866-44A028640944}"/>
    <pc:docChg chg="addSld delSld modSld sldOrd">
      <pc:chgData name="Nhung Nguyen" userId="177559efd2366614" providerId="Windows Live" clId="Web-{50FBD456-5177-4033-B866-44A028640944}" dt="2021-12-21T15:02:29.292" v="71"/>
      <pc:docMkLst>
        <pc:docMk/>
      </pc:docMkLst>
      <pc:sldChg chg="delSp modSp delAnim">
        <pc:chgData name="Nhung Nguyen" userId="177559efd2366614" providerId="Windows Live" clId="Web-{50FBD456-5177-4033-B866-44A028640944}" dt="2021-12-21T15:02:07.760" v="69"/>
        <pc:sldMkLst>
          <pc:docMk/>
          <pc:sldMk cId="2232845012" sldId="256"/>
        </pc:sldMkLst>
        <pc:spChg chg="del mod">
          <ac:chgData name="Nhung Nguyen" userId="177559efd2366614" providerId="Windows Live" clId="Web-{50FBD456-5177-4033-B866-44A028640944}" dt="2021-12-21T15:02:07.760" v="69"/>
          <ac:spMkLst>
            <pc:docMk/>
            <pc:sldMk cId="2232845012" sldId="256"/>
            <ac:spMk id="16" creationId="{00000000-0000-0000-0000-000000000000}"/>
          </ac:spMkLst>
        </pc:spChg>
        <pc:picChg chg="del">
          <ac:chgData name="Nhung Nguyen" userId="177559efd2366614" providerId="Windows Live" clId="Web-{50FBD456-5177-4033-B866-44A028640944}" dt="2021-12-21T15:02:03.369" v="67"/>
          <ac:picMkLst>
            <pc:docMk/>
            <pc:sldMk cId="2232845012" sldId="256"/>
            <ac:picMk id="44" creationId="{F1C8417D-AB61-406B-B21F-44D866442EEE}"/>
          </ac:picMkLst>
        </pc:picChg>
      </pc:sldChg>
      <pc:sldChg chg="del">
        <pc:chgData name="Nhung Nguyen" userId="177559efd2366614" providerId="Windows Live" clId="Web-{50FBD456-5177-4033-B866-44A028640944}" dt="2021-12-21T14:48:02.697" v="0"/>
        <pc:sldMkLst>
          <pc:docMk/>
          <pc:sldMk cId="2812410410" sldId="264"/>
        </pc:sldMkLst>
      </pc:sldChg>
      <pc:sldChg chg="delSp">
        <pc:chgData name="Nhung Nguyen" userId="177559efd2366614" providerId="Windows Live" clId="Web-{50FBD456-5177-4033-B866-44A028640944}" dt="2021-12-21T14:52:15.561" v="25"/>
        <pc:sldMkLst>
          <pc:docMk/>
          <pc:sldMk cId="2282026975" sldId="270"/>
        </pc:sldMkLst>
        <pc:spChg chg="del">
          <ac:chgData name="Nhung Nguyen" userId="177559efd2366614" providerId="Windows Live" clId="Web-{50FBD456-5177-4033-B866-44A028640944}" dt="2021-12-21T14:52:15.561" v="25"/>
          <ac:spMkLst>
            <pc:docMk/>
            <pc:sldMk cId="2282026975" sldId="270"/>
            <ac:spMk id="17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5:00:28.743" v="66" actId="1076"/>
        <pc:sldMkLst>
          <pc:docMk/>
          <pc:sldMk cId="1790959735" sldId="272"/>
        </pc:sldMkLst>
        <pc:spChg chg="mod">
          <ac:chgData name="Nhung Nguyen" userId="177559efd2366614" providerId="Windows Live" clId="Web-{50FBD456-5177-4033-B866-44A028640944}" dt="2021-12-21T15:00:28.743" v="66" actId="1076"/>
          <ac:spMkLst>
            <pc:docMk/>
            <pc:sldMk cId="1790959735" sldId="272"/>
            <ac:spMk id="8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48:07.572" v="1"/>
          <ac:spMkLst>
            <pc:docMk/>
            <pc:sldMk cId="1790959735" sldId="272"/>
            <ac:spMk id="9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4:50:44.200" v="4"/>
        <pc:sldMkLst>
          <pc:docMk/>
          <pc:sldMk cId="2332616152" sldId="273"/>
        </pc:sldMkLst>
        <pc:spChg chg="del">
          <ac:chgData name="Nhung Nguyen" userId="177559efd2366614" providerId="Windows Live" clId="Web-{50FBD456-5177-4033-B866-44A028640944}" dt="2021-12-21T14:50:44.200" v="4"/>
          <ac:spMkLst>
            <pc:docMk/>
            <pc:sldMk cId="2332616152" sldId="273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39.794" v="2" actId="14100"/>
          <ac:spMkLst>
            <pc:docMk/>
            <pc:sldMk cId="2332616152" sldId="273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42.138" v="3" actId="14100"/>
          <ac:spMkLst>
            <pc:docMk/>
            <pc:sldMk cId="2332616152" sldId="273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1:02.044" v="7"/>
        <pc:sldMkLst>
          <pc:docMk/>
          <pc:sldMk cId="1497723632" sldId="274"/>
        </pc:sldMkLst>
        <pc:spChg chg="del">
          <ac:chgData name="Nhung Nguyen" userId="177559efd2366614" providerId="Windows Live" clId="Web-{50FBD456-5177-4033-B866-44A028640944}" dt="2021-12-21T14:51:02.044" v="7"/>
          <ac:spMkLst>
            <pc:docMk/>
            <pc:sldMk cId="1497723632" sldId="274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49.653" v="5" actId="14100"/>
          <ac:spMkLst>
            <pc:docMk/>
            <pc:sldMk cId="1497723632" sldId="274"/>
            <ac:spMk id="10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52.122" v="6" actId="14100"/>
          <ac:spMkLst>
            <pc:docMk/>
            <pc:sldMk cId="1497723632" sldId="274"/>
            <ac:spMk id="11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5:02:29.292" v="71"/>
        <pc:sldMkLst>
          <pc:docMk/>
          <pc:sldMk cId="3355955844" sldId="275"/>
        </pc:sldMkLst>
        <pc:spChg chg="del">
          <ac:chgData name="Nhung Nguyen" userId="177559efd2366614" providerId="Windows Live" clId="Web-{50FBD456-5177-4033-B866-44A028640944}" dt="2021-12-21T14:51:09.451" v="9"/>
          <ac:spMkLst>
            <pc:docMk/>
            <pc:sldMk cId="3355955844" sldId="275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1:05.997" v="8" actId="14100"/>
          <ac:spMkLst>
            <pc:docMk/>
            <pc:sldMk cId="3355955844" sldId="275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5:02:29.292" v="71"/>
          <ac:spMkLst>
            <pc:docMk/>
            <pc:sldMk cId="3355955844" sldId="275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2:10.264" v="24"/>
        <pc:sldMkLst>
          <pc:docMk/>
          <pc:sldMk cId="3439283864" sldId="276"/>
        </pc:sldMkLst>
        <pc:spChg chg="mod">
          <ac:chgData name="Nhung Nguyen" userId="177559efd2366614" providerId="Windows Live" clId="Web-{50FBD456-5177-4033-B866-44A028640944}" dt="2021-12-21T14:52:07.123" v="23"/>
          <ac:spMkLst>
            <pc:docMk/>
            <pc:sldMk cId="3439283864" sldId="276"/>
            <ac:spMk id="12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2:10.264" v="24"/>
          <ac:spMkLst>
            <pc:docMk/>
            <pc:sldMk cId="3439283864" sldId="276"/>
            <ac:spMk id="15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51:28.263" v="12"/>
          <ac:spMkLst>
            <pc:docMk/>
            <pc:sldMk cId="3439283864" sldId="276"/>
            <ac:spMk id="17" creationId="{00000000-0000-0000-0000-000000000000}"/>
          </ac:spMkLst>
        </pc:spChg>
      </pc:sldChg>
      <pc:sldChg chg="delSp modSp add ord">
        <pc:chgData name="Nhung Nguyen" userId="177559efd2366614" providerId="Windows Live" clId="Web-{50FBD456-5177-4033-B866-44A028640944}" dt="2021-12-21T15:02:13.432" v="70"/>
        <pc:sldMkLst>
          <pc:docMk/>
          <pc:sldMk cId="2454958529" sldId="277"/>
        </pc:sldMkLst>
        <pc:spChg chg="del">
          <ac:chgData name="Nhung Nguyen" userId="177559efd2366614" providerId="Windows Live" clId="Web-{50FBD456-5177-4033-B866-44A028640944}" dt="2021-12-21T15:02:13.432" v="70"/>
          <ac:spMkLst>
            <pc:docMk/>
            <pc:sldMk cId="2454958529" sldId="277"/>
            <ac:spMk id="6" creationId="{F3962611-9784-4F87-A4B1-1852956918F3}"/>
          </ac:spMkLst>
        </pc:spChg>
        <pc:spChg chg="mod">
          <ac:chgData name="Nhung Nguyen" userId="177559efd2366614" providerId="Windows Live" clId="Web-{50FBD456-5177-4033-B866-44A028640944}" dt="2021-12-21T15:00:08.289" v="49"/>
          <ac:spMkLst>
            <pc:docMk/>
            <pc:sldMk cId="2454958529" sldId="277"/>
            <ac:spMk id="7" creationId="{8335C7F1-7D73-42EF-972E-05DE2BB5909A}"/>
          </ac:spMkLst>
        </pc:spChg>
        <pc:spChg chg="mod">
          <ac:chgData name="Nhung Nguyen" userId="177559efd2366614" providerId="Windows Live" clId="Web-{50FBD456-5177-4033-B866-44A028640944}" dt="2021-12-21T14:59:51.476" v="36" actId="1076"/>
          <ac:spMkLst>
            <pc:docMk/>
            <pc:sldMk cId="2454958529" sldId="277"/>
            <ac:spMk id="8" creationId="{86A14355-88C9-4328-B899-C6DA64E46706}"/>
          </ac:spMkLst>
        </pc:spChg>
        <pc:spChg chg="mod">
          <ac:chgData name="Nhung Nguyen" userId="177559efd2366614" providerId="Windows Live" clId="Web-{50FBD456-5177-4033-B866-44A028640944}" dt="2021-12-21T15:00:03.430" v="48" actId="1076"/>
          <ac:spMkLst>
            <pc:docMk/>
            <pc:sldMk cId="2454958529" sldId="277"/>
            <ac:spMk id="11" creationId="{FA022A75-22EB-481E-8CA2-69B773B0AAD2}"/>
          </ac:spMkLst>
        </pc:spChg>
      </pc:sldChg>
      <pc:sldChg chg="new del ord">
        <pc:chgData name="Nhung Nguyen" userId="177559efd2366614" providerId="Windows Live" clId="Web-{50FBD456-5177-4033-B866-44A028640944}" dt="2021-12-21T14:59:12.163" v="28"/>
        <pc:sldMkLst>
          <pc:docMk/>
          <pc:sldMk cId="254720250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34BA-84BD-4493-A693-444940CE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F3798-FCFB-4B05-B528-2DA44D322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D23-3241-4A0D-AFEE-B19FC889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86AEA-EA52-42AA-A741-75AB25B7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FCCD-F2E6-4F3B-B8F8-5CC718E0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20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C581-302C-41DB-BB0F-BC082F76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F9F3-6A27-4525-9C3B-365B4D35E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D25DF-1DF7-43D4-BAF8-553F5E89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9D05D-E1B7-40D7-ADE9-BF0BF503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7EE35-BF38-4CB1-82AB-5F603A71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90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F6F3-FD82-41C1-978D-51DAD27D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27189-4323-419C-BEA1-B8A8CABA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A7C88-00AB-48E3-A9CA-CD93698C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EAF3C-4E91-492D-AD19-C45DFF0B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5662B-8B45-4D6B-8A13-A7CFA456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3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1AF9-DD1A-4E12-9CAF-95AE3274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5696-CE25-40B2-95EE-FF8DDC369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71B7B-716A-40B2-BB00-E777970F7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5FCDF-BE55-4145-9F30-3EB667F0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18C90-6070-4FF1-9083-910DCF26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96617-A529-4A33-90C5-38F207C9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9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0962-CC58-4927-A9CB-B3DA2294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2974-84F3-47A5-91AE-CFB7D417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99B01-F3FE-4885-A780-227517946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6D0C0-0014-42ED-8038-62C89A856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688C9-00D3-4BDE-B74C-ADEEE2CAF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F2717-0542-468B-B6E0-4D6F327A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A3F91-8F2B-4D5E-9679-C2EF09F7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527B4-7E90-4455-AD46-C2ED73D7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13F4-72A9-43EF-AEE8-A4EABB88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A74B9-7FE2-4BFE-98A7-888776E7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6F68A-FE64-4C04-9EFA-3578A3E9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92DEE-A26D-4D41-B008-C36D4A13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C0D03-71D1-44E9-BB18-9D386F31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48846-D6A8-447E-A8AA-3A26F373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7045B-33E8-4595-BDEE-D1EC893E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9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D68E-7636-4243-A099-B61A09FF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191A-2BDC-49CE-BD21-6371D59D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43C52-A38E-4BDF-B6F5-2C49BFC3A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45FBB-142B-4E93-9551-5BD22029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B059F-F94C-475B-A78F-37C685DF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CB1C4-CFA9-46F1-8FA4-8F7EF924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6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B5BC-DA2C-4906-83C3-E7084861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8AC3B-A1C4-4046-A323-35C83B91F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B95BD-0135-4281-8176-983D03E6E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F5A16-6E30-4B1B-AD49-5D672841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006D-4D6B-4509-BC7F-0F4E674F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E7E24-24B2-463F-BD9E-6F11D3AF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3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A8B3-95CD-4651-B11E-5D4D1D7A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E902A-5032-4483-B4BC-9D78041F4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15332-0567-40C4-B590-37327EA6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D2AF6-E626-41CF-81E2-7E235D2C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2BC59-8F39-4A3B-A46F-C0C23200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22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E05C90-734C-4BE8-A338-0E00E9546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34D2B-BE6F-44B8-945E-DE66D16F4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4F59B-9C56-4227-A0A4-9499C16C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A1E41-49B3-4612-814D-1DFD774D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E60B2-8688-4DE2-8F27-4BB01D08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80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739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7813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1F05A-9963-4748-87DC-4A9759BF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AF0A-A6DE-44AD-A3B5-FD3D150A6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D6E3E-1658-4A85-9675-3E23732E0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6DCC0-8277-4E67-A6B0-4FABFEC23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08086-323A-45E1-BFB7-00B9633BB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79" y="157866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1"/>
            <a:ext cx="2656517" cy="2668892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39399" y="2627792"/>
            <a:ext cx="6996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TẢ MỘT ĐỒ VẬT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999753" y="3571806"/>
            <a:ext cx="268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Trang 15</a:t>
            </a: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41B76EA1-5302-4560-89FD-87AE744D8B34}"/>
              </a:ext>
            </a:extLst>
          </p:cNvPr>
          <p:cNvSpPr txBox="1"/>
          <p:nvPr/>
        </p:nvSpPr>
        <p:spPr>
          <a:xfrm>
            <a:off x="3345989" y="1291999"/>
            <a:ext cx="739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 TẬP – TIẾT 5  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Viết 3 – 5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7A7DF2-D4E2-4F10-90DB-0C986B1F9C62}"/>
              </a:ext>
            </a:extLst>
          </p:cNvPr>
          <p:cNvGraphicFramePr>
            <a:graphicFrameLocks noGrp="1"/>
          </p:cNvGraphicFramePr>
          <p:nvPr/>
        </p:nvGraphicFramePr>
        <p:xfrm>
          <a:off x="1183074" y="2153707"/>
          <a:ext cx="10022541" cy="255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2541">
                  <a:extLst>
                    <a:ext uri="{9D8B030D-6E8A-4147-A177-3AD203B41FA5}">
                      <a16:colId xmlns:a16="http://schemas.microsoft.com/office/drawing/2014/main" val="3143623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66733"/>
                  </a:ext>
                </a:extLst>
              </a:tr>
              <a:tr h="7141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48885"/>
                  </a:ext>
                </a:extLst>
              </a:tr>
              <a:tr h="8249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ô.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79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7EF749-F910-40D3-8C24-6EDB3B8E402B}"/>
              </a:ext>
            </a:extLst>
          </p:cNvPr>
          <p:cNvSpPr txBox="1"/>
          <p:nvPr/>
        </p:nvSpPr>
        <p:spPr>
          <a:xfrm>
            <a:off x="3097078" y="1630487"/>
            <a:ext cx="599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TIÊU CHÍ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34299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7A41997-6BD4-B54B-94C8-78549530E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 b="-1"/>
          <a:stretch/>
        </p:blipFill>
        <p:spPr bwMode="auto">
          <a:xfrm>
            <a:off x="720035" y="0"/>
            <a:ext cx="2825390" cy="22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B9635-DAD1-B542-B38C-AA356B452073}"/>
              </a:ext>
            </a:extLst>
          </p:cNvPr>
          <p:cNvSpPr txBox="1"/>
          <p:nvPr/>
        </p:nvSpPr>
        <p:spPr>
          <a:xfrm>
            <a:off x="570974" y="2509849"/>
            <a:ext cx="11047002" cy="512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14C40-5DEB-1F4F-B73E-748A17DA1613}"/>
              </a:ext>
            </a:extLst>
          </p:cNvPr>
          <p:cNvSpPr txBox="1"/>
          <p:nvPr/>
        </p:nvSpPr>
        <p:spPr>
          <a:xfrm>
            <a:off x="4682733" y="931759"/>
            <a:ext cx="517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tham khảo</a:t>
            </a:r>
          </a:p>
        </p:txBody>
      </p:sp>
    </p:spTree>
    <p:extLst>
      <p:ext uri="{BB962C8B-B14F-4D97-AF65-F5344CB8AC3E}">
        <p14:creationId xmlns:p14="http://schemas.microsoft.com/office/powerpoint/2010/main" val="345328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1">
            <a:extLst>
              <a:ext uri="{FF2B5EF4-FFF2-40B4-BE49-F238E27FC236}">
                <a16:creationId xmlns:a16="http://schemas.microsoft.com/office/drawing/2014/main" id="{B9442D99-AD2D-4FBD-97D3-DDD37DBE97CE}"/>
              </a:ext>
            </a:extLst>
          </p:cNvPr>
          <p:cNvSpPr/>
          <p:nvPr/>
        </p:nvSpPr>
        <p:spPr>
          <a:xfrm>
            <a:off x="671514" y="315534"/>
            <a:ext cx="10401300" cy="2641979"/>
          </a:xfrm>
          <a:prstGeom prst="roundRect">
            <a:avLst/>
          </a:prstGeom>
          <a:noFill/>
          <a:ln w="28575">
            <a:solidFill>
              <a:srgbClr val="FF99CC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5143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4E85D03D-0793-47D2-A87A-CF290A2FEFF6}"/>
              </a:ext>
            </a:extLst>
          </p:cNvPr>
          <p:cNvSpPr/>
          <p:nvPr/>
        </p:nvSpPr>
        <p:spPr>
          <a:xfrm>
            <a:off x="857251" y="3320889"/>
            <a:ext cx="10215562" cy="2980884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5143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em rất thích chiếc nón lá mà 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em đi công tác ở Huế mua về tặng.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dòng chữ “Kỷ niệm du lịch Huế”.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nên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mát.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đâu 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mẹ 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nón luôn bền đẹp.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28EFB3-AD13-4995-9CE8-E0D74624DC69}"/>
              </a:ext>
            </a:extLst>
          </p:cNvPr>
          <p:cNvSpPr txBox="1"/>
          <p:nvPr/>
        </p:nvSpPr>
        <p:spPr>
          <a:xfrm>
            <a:off x="857251" y="556227"/>
            <a:ext cx="10215563" cy="216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có một chiếc 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Nó được làm bằng vải dù, màu trắng. Khung ô được làm bằng nhôm. Trên ô có in hình những bông hoa anh đào. Mỗi khi trời mưa, em lại dùng ô để che. Em sẽ giữ gìn chiếc ô thật cẩn thận.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3-5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714672"/>
            <a:chOff x="778314" y="3315253"/>
            <a:chExt cx="7796853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96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3-5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714672"/>
            <a:chOff x="778314" y="3315253"/>
            <a:chExt cx="7796853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95019" y="4890143"/>
            <a:ext cx="10459451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762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9E6C75-07D3-E478-5277-76BCF0B19C29}"/>
              </a:ext>
            </a:extLst>
          </p:cNvPr>
          <p:cNvCxnSpPr/>
          <p:nvPr/>
        </p:nvCxnSpPr>
        <p:spPr>
          <a:xfrm>
            <a:off x="2045616" y="838797"/>
            <a:ext cx="2884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95019" y="4890143"/>
            <a:ext cx="10459451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037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28CA1-0798-E242-A7D7-4F03D6E174D6}"/>
              </a:ext>
            </a:extLst>
          </p:cNvPr>
          <p:cNvSpPr txBox="1"/>
          <p:nvPr/>
        </p:nvSpPr>
        <p:spPr>
          <a:xfrm>
            <a:off x="8301121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F22B-C0BF-2B4B-821A-CFE75753BF95}"/>
              </a:ext>
            </a:extLst>
          </p:cNvPr>
          <p:cNvSpPr txBox="1"/>
          <p:nvPr/>
        </p:nvSpPr>
        <p:spPr>
          <a:xfrm>
            <a:off x="398122" y="3982584"/>
            <a:ext cx="147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nón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AE0D0-FB8A-5F43-9637-FDDD6679D6CA}"/>
              </a:ext>
            </a:extLst>
          </p:cNvPr>
          <p:cNvSpPr txBox="1"/>
          <p:nvPr/>
        </p:nvSpPr>
        <p:spPr>
          <a:xfrm>
            <a:off x="2591387" y="3989304"/>
            <a:ext cx="133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 (dù)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F658-6F61-4840-9592-30EDB850099B}"/>
              </a:ext>
            </a:extLst>
          </p:cNvPr>
          <p:cNvSpPr txBox="1"/>
          <p:nvPr/>
        </p:nvSpPr>
        <p:spPr>
          <a:xfrm>
            <a:off x="10396348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24C04-DD5B-5C4D-A3FB-84A7E15B3A9D}"/>
              </a:ext>
            </a:extLst>
          </p:cNvPr>
          <p:cNvSpPr txBox="1"/>
          <p:nvPr/>
        </p:nvSpPr>
        <p:spPr>
          <a:xfrm>
            <a:off x="4818812" y="4500755"/>
            <a:ext cx="118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81742-B0D1-4846-971A-743FC609AC40}"/>
              </a:ext>
            </a:extLst>
          </p:cNvPr>
          <p:cNvSpPr txBox="1"/>
          <p:nvPr/>
        </p:nvSpPr>
        <p:spPr>
          <a:xfrm>
            <a:off x="4641669" y="3967756"/>
            <a:ext cx="1095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AFBE-0967-9442-9B40-B3FD3FE2B6E8}"/>
              </a:ext>
            </a:extLst>
          </p:cNvPr>
          <p:cNvSpPr txBox="1"/>
          <p:nvPr/>
        </p:nvSpPr>
        <p:spPr>
          <a:xfrm>
            <a:off x="6434692" y="3989840"/>
            <a:ext cx="160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866274" y="5149914"/>
            <a:ext cx="1045945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037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28CA1-0798-E242-A7D7-4F03D6E174D6}"/>
              </a:ext>
            </a:extLst>
          </p:cNvPr>
          <p:cNvSpPr txBox="1"/>
          <p:nvPr/>
        </p:nvSpPr>
        <p:spPr>
          <a:xfrm>
            <a:off x="8301121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F22B-C0BF-2B4B-821A-CFE75753BF95}"/>
              </a:ext>
            </a:extLst>
          </p:cNvPr>
          <p:cNvSpPr txBox="1"/>
          <p:nvPr/>
        </p:nvSpPr>
        <p:spPr>
          <a:xfrm>
            <a:off x="398122" y="3982584"/>
            <a:ext cx="147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nón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AE0D0-FB8A-5F43-9637-FDDD6679D6CA}"/>
              </a:ext>
            </a:extLst>
          </p:cNvPr>
          <p:cNvSpPr txBox="1"/>
          <p:nvPr/>
        </p:nvSpPr>
        <p:spPr>
          <a:xfrm>
            <a:off x="2591387" y="3989304"/>
            <a:ext cx="133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 (dù)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F658-6F61-4840-9592-30EDB850099B}"/>
              </a:ext>
            </a:extLst>
          </p:cNvPr>
          <p:cNvSpPr txBox="1"/>
          <p:nvPr/>
        </p:nvSpPr>
        <p:spPr>
          <a:xfrm>
            <a:off x="10396348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24C04-DD5B-5C4D-A3FB-84A7E15B3A9D}"/>
              </a:ext>
            </a:extLst>
          </p:cNvPr>
          <p:cNvSpPr txBox="1"/>
          <p:nvPr/>
        </p:nvSpPr>
        <p:spPr>
          <a:xfrm>
            <a:off x="4818812" y="4500755"/>
            <a:ext cx="118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81742-B0D1-4846-971A-743FC609AC40}"/>
              </a:ext>
            </a:extLst>
          </p:cNvPr>
          <p:cNvSpPr txBox="1"/>
          <p:nvPr/>
        </p:nvSpPr>
        <p:spPr>
          <a:xfrm>
            <a:off x="4641669" y="3967756"/>
            <a:ext cx="1095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AFBE-0967-9442-9B40-B3FD3FE2B6E8}"/>
              </a:ext>
            </a:extLst>
          </p:cNvPr>
          <p:cNvSpPr txBox="1"/>
          <p:nvPr/>
        </p:nvSpPr>
        <p:spPr>
          <a:xfrm>
            <a:off x="6434692" y="3989840"/>
            <a:ext cx="160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D00EFD6-56BD-664D-8D7B-6FFA1783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229" y="4108223"/>
            <a:ext cx="51598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 được đan bằng len dùng để đội đầu vào mùa lạnh;…</a:t>
            </a: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3FC4B9-9063-C242-9050-E2C9BCF4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0" y="512508"/>
            <a:ext cx="4554198" cy="34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amo.com - Giặt mũ len nhanh gọn không xù lông cho ngày đông ấm áp">
            <a:extLst>
              <a:ext uri="{FF2B5EF4-FFF2-40B4-BE49-F238E27FC236}">
                <a16:creationId xmlns:a16="http://schemas.microsoft.com/office/drawing/2014/main" id="{7A11CE62-FC37-314B-9F60-10C1DFB3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46" y="228328"/>
            <a:ext cx="4307794" cy="39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A1A1A7-1CD1-B24E-A874-2313CFB6EB8A}"/>
              </a:ext>
            </a:extLst>
          </p:cNvPr>
          <p:cNvSpPr txBox="1"/>
          <p:nvPr/>
        </p:nvSpPr>
        <p:spPr>
          <a:xfrm>
            <a:off x="979715" y="4593130"/>
            <a:ext cx="4757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 có hình chóp được dùng để che mưa, che nắng;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D00EFD6-56BD-664D-8D7B-6FFA1783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953" y="3429000"/>
            <a:ext cx="515982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1A1A7-1CD1-B24E-A874-2313CFB6EB8A}"/>
              </a:ext>
            </a:extLst>
          </p:cNvPr>
          <p:cNvSpPr txBox="1"/>
          <p:nvPr/>
        </p:nvSpPr>
        <p:spPr>
          <a:xfrm>
            <a:off x="728992" y="3899956"/>
            <a:ext cx="47570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Quạt đứng Điện Cơ 91 Bộ Quốc Phòng QR-THA - META.vn">
            <a:extLst>
              <a:ext uri="{FF2B5EF4-FFF2-40B4-BE49-F238E27FC236}">
                <a16:creationId xmlns:a16="http://schemas.microsoft.com/office/drawing/2014/main" id="{29AE585B-52B6-4684-BC39-503F6D0E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545690"/>
            <a:ext cx="3411333" cy="30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BA718-5E7C-4B0E-9CA4-B52F991C9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944" y="670254"/>
            <a:ext cx="2852398" cy="29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971D0D3-6070-234A-B2EC-66905372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4" y="265524"/>
            <a:ext cx="11454492" cy="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41D7542D-7364-274C-AAAD-E5229E4A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8" y="1216843"/>
            <a:ext cx="11018384" cy="44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F27EBC5-EF99-3E44-BD1A-EF880CF26D1D}"/>
              </a:ext>
            </a:extLst>
          </p:cNvPr>
          <p:cNvSpPr/>
          <p:nvPr/>
        </p:nvSpPr>
        <p:spPr>
          <a:xfrm>
            <a:off x="160256" y="1872343"/>
            <a:ext cx="2430545" cy="297373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đồ vật tránh nắng, mưa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F5EAC-B148-2642-8952-11768A02C26A}"/>
              </a:ext>
            </a:extLst>
          </p:cNvPr>
          <p:cNvSpPr/>
          <p:nvPr/>
        </p:nvSpPr>
        <p:spPr>
          <a:xfrm>
            <a:off x="3026227" y="261257"/>
            <a:ext cx="4463143" cy="1045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đồ vật gì?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93F62-5717-C847-9666-0CADF4EEA233}"/>
              </a:ext>
            </a:extLst>
          </p:cNvPr>
          <p:cNvSpPr/>
          <p:nvPr/>
        </p:nvSpPr>
        <p:spPr>
          <a:xfrm>
            <a:off x="3026227" y="1621974"/>
            <a:ext cx="4463143" cy="1469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(hình dáng, màu sắc, chất liệu,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7E60D-CE57-0140-98D5-692FF15400AF}"/>
              </a:ext>
            </a:extLst>
          </p:cNvPr>
          <p:cNvSpPr/>
          <p:nvPr/>
        </p:nvSpPr>
        <p:spPr>
          <a:xfrm>
            <a:off x="3026227" y="3472543"/>
            <a:ext cx="4463143" cy="1469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dùng đồ vật vào lúc nào?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584997-2FA3-B145-A983-746458539E02}"/>
              </a:ext>
            </a:extLst>
          </p:cNvPr>
          <p:cNvSpPr/>
          <p:nvPr/>
        </p:nvSpPr>
        <p:spPr>
          <a:xfrm>
            <a:off x="3026227" y="5257797"/>
            <a:ext cx="4463143" cy="1469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vật đó?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18DC31-FED2-5243-8007-317FBFACF474}"/>
              </a:ext>
            </a:extLst>
          </p:cNvPr>
          <p:cNvSpPr/>
          <p:nvPr/>
        </p:nvSpPr>
        <p:spPr>
          <a:xfrm>
            <a:off x="8164285" y="108856"/>
            <a:ext cx="3156857" cy="1197429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ũ, ô, áo mưa, nón ,…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0F0859D-F42A-A944-9F3B-47FD221516AD}"/>
              </a:ext>
            </a:extLst>
          </p:cNvPr>
          <p:cNvSpPr/>
          <p:nvPr/>
        </p:nvSpPr>
        <p:spPr>
          <a:xfrm>
            <a:off x="7552350" y="1580366"/>
            <a:ext cx="4615543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7DC903D-8CE3-8440-B7AA-42C62EC31E27}"/>
              </a:ext>
            </a:extLst>
          </p:cNvPr>
          <p:cNvSpPr/>
          <p:nvPr/>
        </p:nvSpPr>
        <p:spPr>
          <a:xfrm>
            <a:off x="7728857" y="2873828"/>
            <a:ext cx="4302887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BF9869F-0653-3641-98D0-7EA008B693FE}"/>
              </a:ext>
            </a:extLst>
          </p:cNvPr>
          <p:cNvSpPr/>
          <p:nvPr/>
        </p:nvSpPr>
        <p:spPr>
          <a:xfrm>
            <a:off x="7728857" y="4343398"/>
            <a:ext cx="4463143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CF9EE78-7C9B-234F-9200-665775A3D0EA}"/>
              </a:ext>
            </a:extLst>
          </p:cNvPr>
          <p:cNvSpPr/>
          <p:nvPr/>
        </p:nvSpPr>
        <p:spPr>
          <a:xfrm>
            <a:off x="7529591" y="5660571"/>
            <a:ext cx="4662409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10DB7E-16BF-A44E-8F4E-ADFF1E2261AC}"/>
              </a:ext>
            </a:extLst>
          </p:cNvPr>
          <p:cNvCxnSpPr/>
          <p:nvPr/>
        </p:nvCxnSpPr>
        <p:spPr>
          <a:xfrm flipV="1">
            <a:off x="1890793" y="783771"/>
            <a:ext cx="1135434" cy="127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F404C6-E725-6E45-8CF5-9A8D9A397D4A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458510" y="2356759"/>
            <a:ext cx="567717" cy="462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78589C-597F-1642-9D5B-D6A4CB398A8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24656" y="3807278"/>
            <a:ext cx="501571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39261B-45E9-3540-B47F-AFC93A54EFE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606934" y="4846080"/>
            <a:ext cx="1419293" cy="114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E32D95-F7C4-B24A-A75F-5E60BDDA336F}"/>
              </a:ext>
            </a:extLst>
          </p:cNvPr>
          <p:cNvCxnSpPr>
            <a:cxnSpLocks/>
          </p:cNvCxnSpPr>
          <p:nvPr/>
        </p:nvCxnSpPr>
        <p:spPr>
          <a:xfrm flipV="1">
            <a:off x="7451916" y="727405"/>
            <a:ext cx="839677" cy="6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DE4D4B-EAF9-144F-93B1-FEFB48B66B95}"/>
              </a:ext>
            </a:extLst>
          </p:cNvPr>
          <p:cNvCxnSpPr>
            <a:cxnSpLocks/>
          </p:cNvCxnSpPr>
          <p:nvPr/>
        </p:nvCxnSpPr>
        <p:spPr>
          <a:xfrm>
            <a:off x="7504957" y="2273500"/>
            <a:ext cx="36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09EF5C-02A4-6748-A9DC-7622DC5C9FCA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7451916" y="2273500"/>
            <a:ext cx="290288" cy="119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C4062F-6D9B-0A4B-B826-570BC294F2F2}"/>
              </a:ext>
            </a:extLst>
          </p:cNvPr>
          <p:cNvCxnSpPr>
            <a:cxnSpLocks/>
          </p:cNvCxnSpPr>
          <p:nvPr/>
        </p:nvCxnSpPr>
        <p:spPr>
          <a:xfrm>
            <a:off x="7489370" y="4343398"/>
            <a:ext cx="382384" cy="50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85CEC5-C557-1344-8047-90F98740E4A7}"/>
              </a:ext>
            </a:extLst>
          </p:cNvPr>
          <p:cNvCxnSpPr>
            <a:cxnSpLocks/>
          </p:cNvCxnSpPr>
          <p:nvPr/>
        </p:nvCxnSpPr>
        <p:spPr>
          <a:xfrm>
            <a:off x="7504956" y="5992582"/>
            <a:ext cx="183399" cy="266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7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729</Words>
  <Application>Microsoft Office PowerPoint</Application>
  <PresentationFormat>Widescreen</PresentationFormat>
  <Paragraphs>69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Minh Quang</cp:lastModifiedBy>
  <cp:revision>252</cp:revision>
  <dcterms:created xsi:type="dcterms:W3CDTF">2021-05-29T04:05:18Z</dcterms:created>
  <dcterms:modified xsi:type="dcterms:W3CDTF">2023-01-07T14:06:14Z</dcterms:modified>
</cp:coreProperties>
</file>