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64" r:id="rId5"/>
    <p:sldId id="272" r:id="rId6"/>
    <p:sldId id="273" r:id="rId7"/>
    <p:sldId id="274" r:id="rId8"/>
    <p:sldId id="275" r:id="rId9"/>
    <p:sldId id="277" r:id="rId10"/>
    <p:sldId id="276" r:id="rId11"/>
    <p:sldId id="281" r:id="rId12"/>
    <p:sldId id="278" r:id="rId13"/>
    <p:sldId id="280" r:id="rId14"/>
    <p:sldId id="28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81" d="100"/>
          <a:sy n="81" d="100"/>
        </p:scale>
        <p:origin x="37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2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04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07" y="1109666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02" y="302247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2227841" cy="2238219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430648" y="1525766"/>
            <a:ext cx="7539243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TIN NHẮN</a:t>
            </a:r>
          </a:p>
          <a:p>
            <a:pPr algn="ctr"/>
            <a:endParaRPr lang="en-US" sz="40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153784" y="4698822"/>
            <a:ext cx="39406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Trang 136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tin nhắn cho người thân.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90103" y="916591"/>
            <a:ext cx="5169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Ông qua nhà đưa em đi mua sách. Lúc đó bố mẹ đi vắng.  Em hãy viết tin nhắn cho bố mẹ yên tâm.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36" y="267903"/>
            <a:ext cx="7374340" cy="6397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978996" y="1491041"/>
            <a:ext cx="6320588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ơi!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đưa con đi mua sách. Mua sách xong con sẽ về ạ.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yên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     Con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endParaRPr lang="en-US" sz="3200" b="1" dirty="0">
              <a:solidFill>
                <a:srgbClr val="CC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                   Bin</a:t>
            </a: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CC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58" y="5243300"/>
            <a:ext cx="746322" cy="11931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0103" y="934066"/>
            <a:ext cx="4974358" cy="3127198"/>
          </a:xfrm>
          <a:prstGeom prst="roundRect">
            <a:avLst/>
          </a:prstGeom>
          <a:noFill/>
          <a:ln w="57150">
            <a:solidFill>
              <a:srgbClr val="0082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966406" y="443596"/>
            <a:ext cx="649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88434" y="1781470"/>
            <a:ext cx="11766726" cy="1939259"/>
            <a:chOff x="774356" y="888444"/>
            <a:chExt cx="11766726" cy="193925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3636002" y="2304483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078820" y="1929045"/>
            <a:ext cx="8905080" cy="1756592"/>
            <a:chOff x="661208" y="1023283"/>
            <a:chExt cx="8905080" cy="175659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661208" y="1023283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dung, ý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nghĩa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nắm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89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966406" y="443596"/>
            <a:ext cx="649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935288" y="3145901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2078820" y="1929045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9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966406" y="443596"/>
            <a:ext cx="649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88434" y="1781470"/>
            <a:ext cx="11766726" cy="1939259"/>
            <a:chOff x="774356" y="888444"/>
            <a:chExt cx="11766726" cy="193925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3636002" y="2304483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078820" y="1929045"/>
            <a:ext cx="8905080" cy="1756592"/>
            <a:chOff x="661208" y="1023283"/>
            <a:chExt cx="8905080" cy="175659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661208" y="1023283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dung, ý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079523" y="1450332"/>
            <a:ext cx="8288593" cy="38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tranh, đọc tin nhắn của sóc con và </a:t>
              </a:r>
            </a:p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A0F565-E100-940F-1A92-6D20D7610CD4}"/>
              </a:ext>
            </a:extLst>
          </p:cNvPr>
          <p:cNvCxnSpPr/>
          <p:nvPr/>
        </p:nvCxnSpPr>
        <p:spPr>
          <a:xfrm>
            <a:off x="1974715" y="741106"/>
            <a:ext cx="24513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0DB2AE-E19F-622C-DE57-D16DAD8CACC8}"/>
              </a:ext>
            </a:extLst>
          </p:cNvPr>
          <p:cNvCxnSpPr/>
          <p:nvPr/>
        </p:nvCxnSpPr>
        <p:spPr>
          <a:xfrm>
            <a:off x="1806102" y="1331239"/>
            <a:ext cx="24513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ABCE4-8E7F-93C3-5FF1-50C6885CA7C0}"/>
              </a:ext>
            </a:extLst>
          </p:cNvPr>
          <p:cNvCxnSpPr>
            <a:cxnSpLocks/>
          </p:cNvCxnSpPr>
          <p:nvPr/>
        </p:nvCxnSpPr>
        <p:spPr>
          <a:xfrm>
            <a:off x="4737370" y="741106"/>
            <a:ext cx="39397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471831" y="3969500"/>
            <a:ext cx="49129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 con nhắn tin cho ai?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471830" y="4800496"/>
            <a:ext cx="49129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Sóc con nhắn tin cho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mẹ.</a:t>
            </a:r>
          </a:p>
        </p:txBody>
      </p:sp>
    </p:spTree>
    <p:extLst>
      <p:ext uri="{BB962C8B-B14F-4D97-AF65-F5344CB8AC3E}">
        <p14:creationId xmlns:p14="http://schemas.microsoft.com/office/powerpoint/2010/main" val="23326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13048" y="3874526"/>
            <a:ext cx="49129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Sóc nhắn mẹ chuyện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13049" y="4749894"/>
            <a:ext cx="1245272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Sóc nhắn mẹ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sang nhà bà và không ăn cơm ở nhà.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sẽ về.</a:t>
            </a:r>
          </a:p>
        </p:txBody>
      </p:sp>
    </p:spTree>
    <p:extLst>
      <p:ext uri="{BB962C8B-B14F-4D97-AF65-F5344CB8AC3E}">
        <p14:creationId xmlns:p14="http://schemas.microsoft.com/office/powerpoint/2010/main" val="14977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359468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61177" y="3149626"/>
            <a:ext cx="621984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c. Vì sao sóc phải nhắn tin?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93558" y="3879826"/>
            <a:ext cx="1159844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Sóc con phải nhắn tin lại cho mẹ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 mẹ đi vắng, không thể xin phép trực tiếp được.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Do đó,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cần nhắn tin mình đi đâu, làm gì để bố mẹ yên tâm.</a:t>
            </a:r>
          </a:p>
        </p:txBody>
      </p:sp>
    </p:spTree>
    <p:extLst>
      <p:ext uri="{BB962C8B-B14F-4D97-AF65-F5344CB8AC3E}">
        <p14:creationId xmlns:p14="http://schemas.microsoft.com/office/powerpoint/2010/main" val="33559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314721" y="277609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444105" y="758336"/>
            <a:ext cx="5747895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93558" y="3429000"/>
            <a:ext cx="11598442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xưng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1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15050" y="192466"/>
            <a:ext cx="10777433" cy="646331"/>
            <a:chOff x="238537" y="232458"/>
            <a:chExt cx="107774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tin nhắn cho người thân.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772927" y="2308729"/>
            <a:ext cx="10646146" cy="2046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ý: 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tin?</a:t>
            </a:r>
          </a:p>
        </p:txBody>
      </p:sp>
      <p:pic>
        <p:nvPicPr>
          <p:cNvPr id="16" name="图片 1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346" y="4400133"/>
            <a:ext cx="746322" cy="11931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CDF66D-8190-0D0B-C5BC-2E2293D17437}"/>
              </a:ext>
            </a:extLst>
          </p:cNvPr>
          <p:cNvCxnSpPr/>
          <p:nvPr/>
        </p:nvCxnSpPr>
        <p:spPr>
          <a:xfrm>
            <a:off x="1984443" y="838797"/>
            <a:ext cx="48443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558E4A-80A6-9023-8785-795478CD6BF1}"/>
              </a:ext>
            </a:extLst>
          </p:cNvPr>
          <p:cNvSpPr txBox="1"/>
          <p:nvPr/>
        </p:nvSpPr>
        <p:spPr>
          <a:xfrm>
            <a:off x="1004909" y="871149"/>
            <a:ext cx="9741648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Lúc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vắng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nhắn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tin nhắn cho người thân.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6" name="图片 1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346" y="4400133"/>
            <a:ext cx="746322" cy="1193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DE0E73-01AC-4E9F-ABE6-C3F80EB2DD73}"/>
              </a:ext>
            </a:extLst>
          </p:cNvPr>
          <p:cNvSpPr txBox="1"/>
          <p:nvPr/>
        </p:nvSpPr>
        <p:spPr>
          <a:xfrm>
            <a:off x="1876031" y="1441631"/>
            <a:ext cx="8096615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xưng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hô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CDF66D-8190-0D0B-C5BC-2E2293D17437}"/>
              </a:ext>
            </a:extLst>
          </p:cNvPr>
          <p:cNvCxnSpPr/>
          <p:nvPr/>
        </p:nvCxnSpPr>
        <p:spPr>
          <a:xfrm>
            <a:off x="1984443" y="838797"/>
            <a:ext cx="48443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486</Words>
  <Application>Microsoft Office PowerPoint</Application>
  <PresentationFormat>Widescreen</PresentationFormat>
  <Paragraphs>61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Minh Quang</cp:lastModifiedBy>
  <cp:revision>222</cp:revision>
  <dcterms:created xsi:type="dcterms:W3CDTF">2021-05-29T04:05:18Z</dcterms:created>
  <dcterms:modified xsi:type="dcterms:W3CDTF">2022-12-25T14:48:28Z</dcterms:modified>
</cp:coreProperties>
</file>