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1" r:id="rId5"/>
    <p:sldId id="264" r:id="rId6"/>
    <p:sldId id="283" r:id="rId7"/>
    <p:sldId id="273" r:id="rId8"/>
    <p:sldId id="266" r:id="rId9"/>
    <p:sldId id="267" r:id="rId10"/>
    <p:sldId id="277" r:id="rId11"/>
    <p:sldId id="268" r:id="rId12"/>
    <p:sldId id="272" r:id="rId13"/>
    <p:sldId id="280" r:id="rId14"/>
    <p:sldId id="270" r:id="rId15"/>
    <p:sldId id="271" r:id="rId16"/>
    <p:sldId id="274" r:id="rId17"/>
    <p:sldId id="275" r:id="rId18"/>
    <p:sldId id="281" r:id="rId19"/>
    <p:sldId id="279" r:id="rId20"/>
    <p:sldId id="278"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86715" autoAdjust="0"/>
  </p:normalViewPr>
  <p:slideViewPr>
    <p:cSldViewPr snapToGrid="0">
      <p:cViewPr varScale="1">
        <p:scale>
          <a:sx n="63" d="100"/>
          <a:sy n="63" d="100"/>
        </p:scale>
        <p:origin x="-786"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96645-AD99-41FA-9098-649B432C2442}" type="datetimeFigureOut">
              <a:rPr lang="en-GB" smtClean="0"/>
              <a:pPr/>
              <a:t>03/06/2023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B8B86-C8C8-4DC4-8628-E59F91A489CF}" type="slidenum">
              <a:rPr lang="en-GB" smtClean="0"/>
              <a:pPr/>
              <a:t>‹#›</a:t>
            </a:fld>
            <a:endParaRPr lang="en-GB"/>
          </a:p>
        </p:txBody>
      </p:sp>
    </p:spTree>
    <p:extLst>
      <p:ext uri="{BB962C8B-B14F-4D97-AF65-F5344CB8AC3E}">
        <p14:creationId xmlns:p14="http://schemas.microsoft.com/office/powerpoint/2010/main" xmlns="" val="20057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pPr lvl="0" algn="r"/>
              <a:t>1</a:t>
            </a:fld>
            <a:endParaRPr lang="zh-CN" sz="1200" dirty="0"/>
          </a:p>
        </p:txBody>
      </p:sp>
    </p:spTree>
    <p:extLst>
      <p:ext uri="{BB962C8B-B14F-4D97-AF65-F5344CB8AC3E}">
        <p14:creationId xmlns:p14="http://schemas.microsoft.com/office/powerpoint/2010/main" xmlns="" val="1415716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latin typeface="Times New Roman" panose="02020603050405020304" pitchFamily="18" charset="0"/>
                <a:cs typeface="Times New Roman" panose="02020603050405020304" pitchFamily="18" charset="0"/>
              </a:rPr>
              <a:t>Để giữ bình yên cho trái đất chúng ta phải chống chiến tranh, chống bom nguyên tử, bom hạt nhân. Phải hiểu rằng chỉ có hòa bình, tiếng hát, tiếng cười mới đem lại sự hòa bình và trẻ mãi không già của trái đất này.</a:t>
            </a:r>
          </a:p>
          <a:p>
            <a:endParaRPr lang="en-GB" b="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24B8B86-C8C8-4DC4-8628-E59F91A489CF}" type="slidenum">
              <a:rPr lang="en-GB" smtClean="0"/>
              <a:pPr/>
              <a:t>11</a:t>
            </a:fld>
            <a:endParaRPr lang="en-GB"/>
          </a:p>
        </p:txBody>
      </p:sp>
    </p:spTree>
    <p:extLst>
      <p:ext uri="{BB962C8B-B14F-4D97-AF65-F5344CB8AC3E}">
        <p14:creationId xmlns:p14="http://schemas.microsoft.com/office/powerpoint/2010/main" xmlns="" val="630290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giới</a:t>
            </a:r>
            <a:r>
              <a:rPr lang="en-US" baseline="0"/>
              <a:t> thiệu hình ảnh bom A, bom H</a:t>
            </a:r>
            <a:endParaRPr lang="en-GB"/>
          </a:p>
        </p:txBody>
      </p:sp>
      <p:sp>
        <p:nvSpPr>
          <p:cNvPr id="4" name="Slide Number Placeholder 3"/>
          <p:cNvSpPr>
            <a:spLocks noGrp="1"/>
          </p:cNvSpPr>
          <p:nvPr>
            <p:ph type="sldNum" sz="quarter" idx="10"/>
          </p:nvPr>
        </p:nvSpPr>
        <p:spPr/>
        <p:txBody>
          <a:bodyPr/>
          <a:lstStyle/>
          <a:p>
            <a:fld id="{724B8B86-C8C8-4DC4-8628-E59F91A489CF}" type="slidenum">
              <a:rPr lang="en-GB" smtClean="0"/>
              <a:pPr/>
              <a:t>12</a:t>
            </a:fld>
            <a:endParaRPr lang="en-GB"/>
          </a:p>
        </p:txBody>
      </p:sp>
    </p:spTree>
    <p:extLst>
      <p:ext uri="{BB962C8B-B14F-4D97-AF65-F5344CB8AC3E}">
        <p14:creationId xmlns:p14="http://schemas.microsoft.com/office/powerpoint/2010/main" xmlns="" val="284104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0" hangingPunct="0"/>
            <a:r>
              <a:rPr lang="vi-VN" sz="1200" b="0">
                <a:solidFill>
                  <a:srgbClr val="FF0000"/>
                </a:solidFill>
                <a:cs typeface="Arial" panose="020B0604020202020204" pitchFamily="34" charset="0"/>
                <a:sym typeface="+mn-ea"/>
              </a:rPr>
              <a:t>Hai câu thơ cuối bài khẳng định trái đất và tất cả mọi vật đều là của những con người yêu chuộng hòa bình.</a:t>
            </a:r>
            <a:endParaRPr lang="vi-VN" sz="1200" b="0" dirty="0">
              <a:solidFill>
                <a:srgbClr val="FF0000"/>
              </a:solidFill>
              <a:cs typeface="Arial" panose="020B0604020202020204" pitchFamily="34" charset="0"/>
              <a:sym typeface="+mn-ea"/>
            </a:endParaRPr>
          </a:p>
        </p:txBody>
      </p:sp>
      <p:sp>
        <p:nvSpPr>
          <p:cNvPr id="4" name="Slide Number Placeholder 3"/>
          <p:cNvSpPr>
            <a:spLocks noGrp="1"/>
          </p:cNvSpPr>
          <p:nvPr>
            <p:ph type="sldNum" sz="quarter" idx="10"/>
          </p:nvPr>
        </p:nvSpPr>
        <p:spPr/>
        <p:txBody>
          <a:bodyPr/>
          <a:lstStyle/>
          <a:p>
            <a:fld id="{724B8B86-C8C8-4DC4-8628-E59F91A489CF}" type="slidenum">
              <a:rPr lang="en-GB" smtClean="0"/>
              <a:pPr/>
              <a:t>13</a:t>
            </a:fld>
            <a:endParaRPr lang="en-GB"/>
          </a:p>
        </p:txBody>
      </p:sp>
    </p:spTree>
    <p:extLst>
      <p:ext uri="{BB962C8B-B14F-4D97-AF65-F5344CB8AC3E}">
        <p14:creationId xmlns:p14="http://schemas.microsoft.com/office/powerpoint/2010/main" xmlns="" val="336253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24B8B86-C8C8-4DC4-8628-E59F91A489CF}" type="slidenum">
              <a:rPr lang="en-GB" smtClean="0"/>
              <a:pPr/>
              <a:t>14</a:t>
            </a:fld>
            <a:endParaRPr lang="en-GB"/>
          </a:p>
        </p:txBody>
      </p:sp>
    </p:spTree>
    <p:extLst>
      <p:ext uri="{BB962C8B-B14F-4D97-AF65-F5344CB8AC3E}">
        <p14:creationId xmlns:p14="http://schemas.microsoft.com/office/powerpoint/2010/main" xmlns="" val="1910238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20481"/>
          <p:cNvSpPr>
            <a:spLocks noGrp="1" noRot="1" noChangeAspect="1" noTextEdit="1"/>
          </p:cNvSpPr>
          <p:nvPr>
            <p:ph type="sldImg"/>
          </p:nvPr>
        </p:nvSpPr>
        <p:spPr/>
      </p:sp>
      <p:sp>
        <p:nvSpPr>
          <p:cNvPr id="20483" name="文本占位符 20482"/>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pPr lvl="0" algn="r"/>
              <a:t>15</a:t>
            </a:fld>
            <a:endParaRPr lang="zh-CN" sz="1200" dirty="0"/>
          </a:p>
        </p:txBody>
      </p:sp>
    </p:spTree>
    <p:extLst>
      <p:ext uri="{BB962C8B-B14F-4D97-AF65-F5344CB8AC3E}">
        <p14:creationId xmlns:p14="http://schemas.microsoft.com/office/powerpoint/2010/main" xmlns="" val="2774530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GV đọc mẫu =&gt; YCHS phát hiện chỗ cô ngắt</a:t>
            </a:r>
            <a:r>
              <a:rPr lang="en-US" baseline="0"/>
              <a:t> hơi</a:t>
            </a:r>
            <a:r>
              <a:rPr lang="en-US"/>
              <a:t>.</a:t>
            </a:r>
            <a:endParaRPr lang="vi-VN"/>
          </a:p>
          <a:p>
            <a:endParaRPr lang="en-GB"/>
          </a:p>
        </p:txBody>
      </p:sp>
      <p:sp>
        <p:nvSpPr>
          <p:cNvPr id="4" name="Slide Number Placeholder 3"/>
          <p:cNvSpPr>
            <a:spLocks noGrp="1"/>
          </p:cNvSpPr>
          <p:nvPr>
            <p:ph type="sldNum" sz="quarter" idx="10"/>
          </p:nvPr>
        </p:nvSpPr>
        <p:spPr/>
        <p:txBody>
          <a:bodyPr/>
          <a:lstStyle/>
          <a:p>
            <a:fld id="{724B8B86-C8C8-4DC4-8628-E59F91A489CF}" type="slidenum">
              <a:rPr lang="en-GB" smtClean="0"/>
              <a:pPr/>
              <a:t>17</a:t>
            </a:fld>
            <a:endParaRPr lang="en-GB"/>
          </a:p>
        </p:txBody>
      </p:sp>
    </p:spTree>
    <p:extLst>
      <p:ext uri="{BB962C8B-B14F-4D97-AF65-F5344CB8AC3E}">
        <p14:creationId xmlns:p14="http://schemas.microsoft.com/office/powerpoint/2010/main" xmlns="" val="984618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đọc mẫu =&gt; YCHS phát hiện chỗ cô nhấn giọng.</a:t>
            </a:r>
            <a:endParaRPr lang="vi-VN"/>
          </a:p>
          <a:p>
            <a:r>
              <a:rPr lang="vi-VN"/>
              <a:t>hs THI ĐỌC DIỄN CẢM</a:t>
            </a:r>
          </a:p>
          <a:p>
            <a:endParaRPr lang="en-GB"/>
          </a:p>
        </p:txBody>
      </p:sp>
      <p:sp>
        <p:nvSpPr>
          <p:cNvPr id="4" name="Slide Number Placeholder 3"/>
          <p:cNvSpPr>
            <a:spLocks noGrp="1"/>
          </p:cNvSpPr>
          <p:nvPr>
            <p:ph type="sldNum" sz="quarter" idx="10"/>
          </p:nvPr>
        </p:nvSpPr>
        <p:spPr/>
        <p:txBody>
          <a:bodyPr/>
          <a:lstStyle/>
          <a:p>
            <a:fld id="{724B8B86-C8C8-4DC4-8628-E59F91A489CF}" type="slidenum">
              <a:rPr lang="en-GB" smtClean="0"/>
              <a:pPr/>
              <a:t>18</a:t>
            </a:fld>
            <a:endParaRPr lang="en-GB"/>
          </a:p>
        </p:txBody>
      </p:sp>
    </p:spTree>
    <p:extLst>
      <p:ext uri="{BB962C8B-B14F-4D97-AF65-F5344CB8AC3E}">
        <p14:creationId xmlns:p14="http://schemas.microsoft.com/office/powerpoint/2010/main" xmlns="" val="2133979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Tổ</a:t>
            </a:r>
            <a:r>
              <a:rPr lang="en-US" baseline="0"/>
              <a:t> chức cho HS HTL bài thơ</a:t>
            </a:r>
            <a:endParaRPr lang="en-GB"/>
          </a:p>
        </p:txBody>
      </p:sp>
      <p:sp>
        <p:nvSpPr>
          <p:cNvPr id="4" name="Slide Number Placeholder 3"/>
          <p:cNvSpPr>
            <a:spLocks noGrp="1"/>
          </p:cNvSpPr>
          <p:nvPr>
            <p:ph type="sldNum" sz="quarter" idx="10"/>
          </p:nvPr>
        </p:nvSpPr>
        <p:spPr/>
        <p:txBody>
          <a:bodyPr/>
          <a:lstStyle/>
          <a:p>
            <a:fld id="{724B8B86-C8C8-4DC4-8628-E59F91A489CF}" type="slidenum">
              <a:rPr lang="en-GB" smtClean="0"/>
              <a:pPr/>
              <a:t>19</a:t>
            </a:fld>
            <a:endParaRPr lang="en-GB"/>
          </a:p>
        </p:txBody>
      </p:sp>
    </p:spTree>
    <p:extLst>
      <p:ext uri="{BB962C8B-B14F-4D97-AF65-F5344CB8AC3E}">
        <p14:creationId xmlns:p14="http://schemas.microsoft.com/office/powerpoint/2010/main" xmlns="" val="1632878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liên</a:t>
            </a:r>
            <a:r>
              <a:rPr lang="en-US" baseline="0"/>
              <a:t> hệ, mở rộng kiến thức 2 bài tập đọc</a:t>
            </a:r>
            <a:endParaRPr lang="en-GB"/>
          </a:p>
        </p:txBody>
      </p:sp>
      <p:sp>
        <p:nvSpPr>
          <p:cNvPr id="4" name="Slide Number Placeholder 3"/>
          <p:cNvSpPr>
            <a:spLocks noGrp="1"/>
          </p:cNvSpPr>
          <p:nvPr>
            <p:ph type="sldNum" sz="quarter" idx="10"/>
          </p:nvPr>
        </p:nvSpPr>
        <p:spPr/>
        <p:txBody>
          <a:bodyPr/>
          <a:lstStyle/>
          <a:p>
            <a:fld id="{724B8B86-C8C8-4DC4-8628-E59F91A489CF}" type="slidenum">
              <a:rPr lang="en-GB" smtClean="0"/>
              <a:pPr/>
              <a:t>20</a:t>
            </a:fld>
            <a:endParaRPr lang="en-GB"/>
          </a:p>
        </p:txBody>
      </p:sp>
    </p:spTree>
    <p:extLst>
      <p:ext uri="{BB962C8B-B14F-4D97-AF65-F5344CB8AC3E}">
        <p14:creationId xmlns:p14="http://schemas.microsoft.com/office/powerpoint/2010/main" xmlns="" val="354656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153CAB7-4CC0-4A55-B518-9B187561AED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xmlns="" val="608582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Bức</a:t>
            </a:r>
            <a:r>
              <a:rPr lang="en-US" baseline="0"/>
              <a:t> tranh gợi cho em nghĩ tới điều gì?</a:t>
            </a:r>
          </a:p>
          <a:p>
            <a:pPr marL="171450" indent="-171450">
              <a:buFontTx/>
              <a:buChar char="-"/>
            </a:pPr>
            <a:r>
              <a:rPr lang="en-US" baseline="0"/>
              <a:t>Bắt nhịp cho HS hát 1 đoạn bài Trái đất này là của chúng mình -&gt; giới thiệu vào bài</a:t>
            </a:r>
            <a:endParaRPr lang="en-GB"/>
          </a:p>
        </p:txBody>
      </p:sp>
      <p:sp>
        <p:nvSpPr>
          <p:cNvPr id="4" name="Slide Number Placeholder 3"/>
          <p:cNvSpPr>
            <a:spLocks noGrp="1"/>
          </p:cNvSpPr>
          <p:nvPr>
            <p:ph type="sldNum" sz="quarter" idx="10"/>
          </p:nvPr>
        </p:nvSpPr>
        <p:spPr/>
        <p:txBody>
          <a:bodyPr/>
          <a:lstStyle/>
          <a:p>
            <a:pPr lvl="0" algn="r"/>
            <a:fld id="{9A0DB2DC-4C9A-4742-B13C-FB6460FD3503}" type="slidenum">
              <a:rPr lang="en-US" altLang="zh-CN" sz="1200" smtClean="0"/>
              <a:pPr lvl="0" algn="r"/>
              <a:t>3</a:t>
            </a:fld>
            <a:endParaRPr lang="zh-CN" sz="1200" dirty="0"/>
          </a:p>
        </p:txBody>
      </p:sp>
    </p:spTree>
    <p:extLst>
      <p:ext uri="{BB962C8B-B14F-4D97-AF65-F5344CB8AC3E}">
        <p14:creationId xmlns:p14="http://schemas.microsoft.com/office/powerpoint/2010/main" xmlns="" val="152318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Sau bài</a:t>
            </a:r>
            <a:r>
              <a:rPr lang="en-US" baseline="0"/>
              <a:t> học, chúng mình cần đạt được những mục tiêu nào?</a:t>
            </a:r>
            <a:endParaRPr lang="en-US"/>
          </a:p>
          <a:p>
            <a:endParaRPr lang="en-GB"/>
          </a:p>
        </p:txBody>
      </p:sp>
      <p:sp>
        <p:nvSpPr>
          <p:cNvPr id="4" name="Slide Number Placeholder 3"/>
          <p:cNvSpPr>
            <a:spLocks noGrp="1"/>
          </p:cNvSpPr>
          <p:nvPr>
            <p:ph type="sldNum" sz="quarter" idx="10"/>
          </p:nvPr>
        </p:nvSpPr>
        <p:spPr/>
        <p:txBody>
          <a:bodyPr/>
          <a:lstStyle/>
          <a:p>
            <a:fld id="{724B8B86-C8C8-4DC4-8628-E59F91A489CF}" type="slidenum">
              <a:rPr lang="en-GB" smtClean="0"/>
              <a:pPr/>
              <a:t>4</a:t>
            </a:fld>
            <a:endParaRPr lang="en-GB"/>
          </a:p>
        </p:txBody>
      </p:sp>
    </p:spTree>
    <p:extLst>
      <p:ext uri="{BB962C8B-B14F-4D97-AF65-F5344CB8AC3E}">
        <p14:creationId xmlns:p14="http://schemas.microsoft.com/office/powerpoint/2010/main" xmlns="" val="413780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YC HS chỉ ra chỗ ngắt. GV chốt đáp án</a:t>
            </a:r>
          </a:p>
          <a:p>
            <a:r>
              <a:rPr lang="en-GB"/>
              <a:t>YC HS đánh dấu vào SGK và đọc câu dài</a:t>
            </a:r>
            <a:endParaRPr lang="en-US"/>
          </a:p>
          <a:p>
            <a:endParaRPr lang="en-US"/>
          </a:p>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5</a:t>
            </a:fld>
            <a:endParaRPr lang="en-US"/>
          </a:p>
        </p:txBody>
      </p:sp>
    </p:spTree>
    <p:extLst>
      <p:ext uri="{BB962C8B-B14F-4D97-AF65-F5344CB8AC3E}">
        <p14:creationId xmlns:p14="http://schemas.microsoft.com/office/powerpoint/2010/main" xmlns="" val="3218727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YC HS chỉ ra chỗ ngắt. GV chốt đáp án</a:t>
            </a:r>
          </a:p>
          <a:p>
            <a:r>
              <a:rPr lang="en-GB"/>
              <a:t>YC HS đánh dấu vào SGK và đọc câu dài</a:t>
            </a:r>
            <a:endParaRPr lang="en-US"/>
          </a:p>
          <a:p>
            <a:endParaRPr lang="en-US"/>
          </a:p>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6</a:t>
            </a:fld>
            <a:endParaRPr lang="en-US"/>
          </a:p>
        </p:txBody>
      </p:sp>
    </p:spTree>
    <p:extLst>
      <p:ext uri="{BB962C8B-B14F-4D97-AF65-F5344CB8AC3E}">
        <p14:creationId xmlns:p14="http://schemas.microsoft.com/office/powerpoint/2010/main" xmlns="" val="2102181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70C0"/>
                </a:solidFill>
              </a:rPr>
              <a:t>Trái đất đẹp như một quả bóng xanh bay giữa bầu trời xanh; có tiếng chim bồ câu và những cánh hải âu vờn sóng biển.</a:t>
            </a:r>
          </a:p>
        </p:txBody>
      </p:sp>
      <p:sp>
        <p:nvSpPr>
          <p:cNvPr id="4" name="Slide Number Placeholder 3"/>
          <p:cNvSpPr>
            <a:spLocks noGrp="1"/>
          </p:cNvSpPr>
          <p:nvPr>
            <p:ph type="sldNum" sz="quarter" idx="10"/>
          </p:nvPr>
        </p:nvSpPr>
        <p:spPr/>
        <p:txBody>
          <a:bodyPr/>
          <a:lstStyle/>
          <a:p>
            <a:fld id="{724B8B86-C8C8-4DC4-8628-E59F91A489CF}" type="slidenum">
              <a:rPr lang="en-GB" smtClean="0"/>
              <a:pPr/>
              <a:t>8</a:t>
            </a:fld>
            <a:endParaRPr lang="en-GB"/>
          </a:p>
        </p:txBody>
      </p:sp>
    </p:spTree>
    <p:extLst>
      <p:ext uri="{BB962C8B-B14F-4D97-AF65-F5344CB8AC3E}">
        <p14:creationId xmlns:p14="http://schemas.microsoft.com/office/powerpoint/2010/main" xmlns="" val="629313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0070C0"/>
                </a:solidFill>
              </a:rPr>
              <a:t>Mỗi loài hoa tuy có vẻ đẹp riêng nhưng loài hoa nào cũng quý, cũng thơm cả. Ý chỉ trên trái đất này dù khác nhau màu da, tiếng nói nhưng cũng đều bình đẳng, đều đáng quý, đáng yêu.</a:t>
            </a:r>
          </a:p>
          <a:p>
            <a:endParaRPr lang="en-US"/>
          </a:p>
        </p:txBody>
      </p:sp>
      <p:sp>
        <p:nvSpPr>
          <p:cNvPr id="4" name="Slide Number Placeholder 3"/>
          <p:cNvSpPr>
            <a:spLocks noGrp="1"/>
          </p:cNvSpPr>
          <p:nvPr>
            <p:ph type="sldNum" sz="quarter" idx="10"/>
          </p:nvPr>
        </p:nvSpPr>
        <p:spPr/>
        <p:txBody>
          <a:bodyPr/>
          <a:lstStyle/>
          <a:p>
            <a:fld id="{724B8B86-C8C8-4DC4-8628-E59F91A489CF}" type="slidenum">
              <a:rPr lang="en-GB" smtClean="0"/>
              <a:pPr/>
              <a:t>9</a:t>
            </a:fld>
            <a:endParaRPr lang="en-GB"/>
          </a:p>
        </p:txBody>
      </p:sp>
    </p:spTree>
    <p:extLst>
      <p:ext uri="{BB962C8B-B14F-4D97-AF65-F5344CB8AC3E}">
        <p14:creationId xmlns:p14="http://schemas.microsoft.com/office/powerpoint/2010/main" xmlns="" val="272202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0" hangingPunct="0"/>
            <a:r>
              <a:rPr lang="en-US" sz="1200" b="0">
                <a:solidFill>
                  <a:srgbClr val="FF0000"/>
                </a:solidFill>
                <a:cs typeface="Arial" panose="020B0604020202020204" pitchFamily="34" charset="0"/>
                <a:sym typeface="+mn-ea"/>
              </a:rPr>
              <a:t>Nhân hoá;</a:t>
            </a:r>
            <a:r>
              <a:rPr lang="en-US" sz="1200" b="0" baseline="0">
                <a:solidFill>
                  <a:srgbClr val="FF0000"/>
                </a:solidFill>
                <a:cs typeface="Arial" panose="020B0604020202020204" pitchFamily="34" charset="0"/>
                <a:sym typeface="+mn-ea"/>
              </a:rPr>
              <a:t> </a:t>
            </a:r>
            <a:r>
              <a:rPr lang="en-US" sz="1200" b="0">
                <a:solidFill>
                  <a:srgbClr val="FF0000"/>
                </a:solidFill>
                <a:cs typeface="Arial" panose="020B0604020202020204" pitchFamily="34" charset="0"/>
                <a:sym typeface="+mn-ea"/>
              </a:rPr>
              <a:t>Điệp ngữ</a:t>
            </a:r>
          </a:p>
          <a:p>
            <a:endParaRPr lang="en-GB"/>
          </a:p>
        </p:txBody>
      </p:sp>
      <p:sp>
        <p:nvSpPr>
          <p:cNvPr id="4" name="Slide Number Placeholder 3"/>
          <p:cNvSpPr>
            <a:spLocks noGrp="1"/>
          </p:cNvSpPr>
          <p:nvPr>
            <p:ph type="sldNum" sz="quarter" idx="10"/>
          </p:nvPr>
        </p:nvSpPr>
        <p:spPr/>
        <p:txBody>
          <a:bodyPr/>
          <a:lstStyle/>
          <a:p>
            <a:fld id="{724B8B86-C8C8-4DC4-8628-E59F91A489CF}" type="slidenum">
              <a:rPr lang="en-GB" smtClean="0"/>
              <a:pPr/>
              <a:t>10</a:t>
            </a:fld>
            <a:endParaRPr lang="en-GB"/>
          </a:p>
        </p:txBody>
      </p:sp>
    </p:spTree>
    <p:extLst>
      <p:ext uri="{BB962C8B-B14F-4D97-AF65-F5344CB8AC3E}">
        <p14:creationId xmlns:p14="http://schemas.microsoft.com/office/powerpoint/2010/main" xmlns="" val="280027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pPr/>
              <a:t>03/06/2023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pPr/>
              <a:t>‹#›</a:t>
            </a:fld>
            <a:endParaRPr lang="en-GB"/>
          </a:p>
        </p:txBody>
      </p:sp>
    </p:spTree>
    <p:extLst>
      <p:ext uri="{BB962C8B-B14F-4D97-AF65-F5344CB8AC3E}">
        <p14:creationId xmlns:p14="http://schemas.microsoft.com/office/powerpoint/2010/main" xmlns="" val="89993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pPr/>
              <a:t>03/06/2023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pPr/>
              <a:t>‹#›</a:t>
            </a:fld>
            <a:endParaRPr lang="en-GB"/>
          </a:p>
        </p:txBody>
      </p:sp>
    </p:spTree>
    <p:extLst>
      <p:ext uri="{BB962C8B-B14F-4D97-AF65-F5344CB8AC3E}">
        <p14:creationId xmlns:p14="http://schemas.microsoft.com/office/powerpoint/2010/main" xmlns="" val="429429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pPr/>
              <a:t>03/06/2023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pPr/>
              <a:t>‹#›</a:t>
            </a:fld>
            <a:endParaRPr lang="en-GB"/>
          </a:p>
        </p:txBody>
      </p:sp>
    </p:spTree>
    <p:extLst>
      <p:ext uri="{BB962C8B-B14F-4D97-AF65-F5344CB8AC3E}">
        <p14:creationId xmlns:p14="http://schemas.microsoft.com/office/powerpoint/2010/main" xmlns="" val="295966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F88D12-CF27-4206-8827-9AC966652B8C}" type="datetimeFigureOut">
              <a:rPr lang="en-GB" smtClean="0"/>
              <a:pPr/>
              <a:t>03/06/2023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pPr/>
              <a:t>‹#›</a:t>
            </a:fld>
            <a:endParaRPr lang="en-GB"/>
          </a:p>
        </p:txBody>
      </p:sp>
    </p:spTree>
    <p:extLst>
      <p:ext uri="{BB962C8B-B14F-4D97-AF65-F5344CB8AC3E}">
        <p14:creationId xmlns:p14="http://schemas.microsoft.com/office/powerpoint/2010/main" xmlns="" val="151659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F88D12-CF27-4206-8827-9AC966652B8C}" type="datetimeFigureOut">
              <a:rPr lang="en-GB" smtClean="0"/>
              <a:pPr/>
              <a:t>03/06/2023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6B3E55-97A5-42D2-9783-88D985A5EE7D}" type="slidenum">
              <a:rPr lang="en-GB" smtClean="0"/>
              <a:pPr/>
              <a:t>‹#›</a:t>
            </a:fld>
            <a:endParaRPr lang="en-GB"/>
          </a:p>
        </p:txBody>
      </p:sp>
    </p:spTree>
    <p:extLst>
      <p:ext uri="{BB962C8B-B14F-4D97-AF65-F5344CB8AC3E}">
        <p14:creationId xmlns:p14="http://schemas.microsoft.com/office/powerpoint/2010/main" xmlns="" val="323637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F88D12-CF27-4206-8827-9AC966652B8C}" type="datetimeFigureOut">
              <a:rPr lang="en-GB" smtClean="0"/>
              <a:pPr/>
              <a:t>03/06/2023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6B3E55-97A5-42D2-9783-88D985A5EE7D}" type="slidenum">
              <a:rPr lang="en-GB" smtClean="0"/>
              <a:pPr/>
              <a:t>‹#›</a:t>
            </a:fld>
            <a:endParaRPr lang="en-GB"/>
          </a:p>
        </p:txBody>
      </p:sp>
    </p:spTree>
    <p:extLst>
      <p:ext uri="{BB962C8B-B14F-4D97-AF65-F5344CB8AC3E}">
        <p14:creationId xmlns:p14="http://schemas.microsoft.com/office/powerpoint/2010/main" xmlns="" val="294604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F88D12-CF27-4206-8827-9AC966652B8C}" type="datetimeFigureOut">
              <a:rPr lang="en-GB" smtClean="0"/>
              <a:pPr/>
              <a:t>03/06/2023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6B3E55-97A5-42D2-9783-88D985A5EE7D}" type="slidenum">
              <a:rPr lang="en-GB" smtClean="0"/>
              <a:pPr/>
              <a:t>‹#›</a:t>
            </a:fld>
            <a:endParaRPr lang="en-GB"/>
          </a:p>
        </p:txBody>
      </p:sp>
    </p:spTree>
    <p:extLst>
      <p:ext uri="{BB962C8B-B14F-4D97-AF65-F5344CB8AC3E}">
        <p14:creationId xmlns:p14="http://schemas.microsoft.com/office/powerpoint/2010/main" xmlns="" val="1991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2F88D12-CF27-4206-8827-9AC966652B8C}" type="datetimeFigureOut">
              <a:rPr lang="en-GB" smtClean="0"/>
              <a:pPr/>
              <a:t>03/06/2023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6B3E55-97A5-42D2-9783-88D985A5EE7D}" type="slidenum">
              <a:rPr lang="en-GB" smtClean="0"/>
              <a:pPr/>
              <a:t>‹#›</a:t>
            </a:fld>
            <a:endParaRPr lang="en-GB"/>
          </a:p>
        </p:txBody>
      </p:sp>
    </p:spTree>
    <p:extLst>
      <p:ext uri="{BB962C8B-B14F-4D97-AF65-F5344CB8AC3E}">
        <p14:creationId xmlns:p14="http://schemas.microsoft.com/office/powerpoint/2010/main" xmlns="" val="80515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F88D12-CF27-4206-8827-9AC966652B8C}" type="datetimeFigureOut">
              <a:rPr lang="en-GB" smtClean="0"/>
              <a:pPr/>
              <a:t>03/06/2023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6B3E55-97A5-42D2-9783-88D985A5EE7D}" type="slidenum">
              <a:rPr lang="en-GB" smtClean="0"/>
              <a:pPr/>
              <a:t>‹#›</a:t>
            </a:fld>
            <a:endParaRPr lang="en-GB"/>
          </a:p>
        </p:txBody>
      </p:sp>
    </p:spTree>
    <p:extLst>
      <p:ext uri="{BB962C8B-B14F-4D97-AF65-F5344CB8AC3E}">
        <p14:creationId xmlns:p14="http://schemas.microsoft.com/office/powerpoint/2010/main" xmlns="" val="994474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88D12-CF27-4206-8827-9AC966652B8C}" type="datetimeFigureOut">
              <a:rPr lang="en-GB" smtClean="0"/>
              <a:pPr/>
              <a:t>03/06/2023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6B3E55-97A5-42D2-9783-88D985A5EE7D}" type="slidenum">
              <a:rPr lang="en-GB" smtClean="0"/>
              <a:pPr/>
              <a:t>‹#›</a:t>
            </a:fld>
            <a:endParaRPr lang="en-GB"/>
          </a:p>
        </p:txBody>
      </p:sp>
    </p:spTree>
    <p:extLst>
      <p:ext uri="{BB962C8B-B14F-4D97-AF65-F5344CB8AC3E}">
        <p14:creationId xmlns:p14="http://schemas.microsoft.com/office/powerpoint/2010/main" xmlns="" val="4043554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F88D12-CF27-4206-8827-9AC966652B8C}" type="datetimeFigureOut">
              <a:rPr lang="en-GB" smtClean="0"/>
              <a:pPr/>
              <a:t>03/06/2023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6B3E55-97A5-42D2-9783-88D985A5EE7D}" type="slidenum">
              <a:rPr lang="en-GB" smtClean="0"/>
              <a:pPr/>
              <a:t>‹#›</a:t>
            </a:fld>
            <a:endParaRPr lang="en-GB"/>
          </a:p>
        </p:txBody>
      </p:sp>
    </p:spTree>
    <p:extLst>
      <p:ext uri="{BB962C8B-B14F-4D97-AF65-F5344CB8AC3E}">
        <p14:creationId xmlns:p14="http://schemas.microsoft.com/office/powerpoint/2010/main" xmlns="" val="27647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88D12-CF27-4206-8827-9AC966652B8C}" type="datetimeFigureOut">
              <a:rPr lang="en-GB" smtClean="0"/>
              <a:pPr/>
              <a:t>03/06/2023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B3E55-97A5-42D2-9783-88D985A5EE7D}" type="slidenum">
              <a:rPr lang="en-GB" smtClean="0"/>
              <a:pPr/>
              <a:t>‹#›</a:t>
            </a:fld>
            <a:endParaRPr lang="en-GB"/>
          </a:p>
        </p:txBody>
      </p:sp>
    </p:spTree>
    <p:extLst>
      <p:ext uri="{BB962C8B-B14F-4D97-AF65-F5344CB8AC3E}">
        <p14:creationId xmlns:p14="http://schemas.microsoft.com/office/powerpoint/2010/main" xmlns="" val="2538116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4"/>
          <a:stretch>
            <a:fillRect/>
          </a:stretch>
        </p:blipFill>
        <p:spPr>
          <a:xfrm>
            <a:off x="33638" y="4595"/>
            <a:ext cx="12123574" cy="6847660"/>
          </a:xfrm>
          <a:prstGeom prst="rect">
            <a:avLst/>
          </a:prstGeom>
          <a:noFill/>
          <a:ln w="9525">
            <a:noFill/>
          </a:ln>
        </p:spPr>
      </p:pic>
      <p:pic>
        <p:nvPicPr>
          <p:cNvPr id="2084" name="图片 2083" descr="3"/>
          <p:cNvPicPr>
            <a:picLocks noChangeAspect="1"/>
          </p:cNvPicPr>
          <p:nvPr/>
        </p:nvPicPr>
        <p:blipFill>
          <a:blip r:embed="rId5"/>
          <a:stretch>
            <a:fillRect/>
          </a:stretch>
        </p:blipFill>
        <p:spPr>
          <a:xfrm>
            <a:off x="154888" y="1789849"/>
            <a:ext cx="11569787" cy="11526128"/>
          </a:xfrm>
          <a:prstGeom prst="rect">
            <a:avLst/>
          </a:prstGeom>
          <a:noFill/>
          <a:ln w="9525">
            <a:noFill/>
          </a:ln>
        </p:spPr>
      </p:pic>
      <p:pic>
        <p:nvPicPr>
          <p:cNvPr id="2078" name="图片 2077" descr="2"/>
          <p:cNvPicPr>
            <a:picLocks noChangeAspect="1"/>
          </p:cNvPicPr>
          <p:nvPr/>
        </p:nvPicPr>
        <p:blipFill>
          <a:blip r:embed="rId6"/>
          <a:stretch>
            <a:fillRect/>
          </a:stretch>
        </p:blipFill>
        <p:spPr>
          <a:xfrm>
            <a:off x="624191" y="353872"/>
            <a:ext cx="2233532" cy="746809"/>
          </a:xfrm>
          <a:prstGeom prst="rect">
            <a:avLst/>
          </a:prstGeom>
          <a:noFill/>
          <a:ln w="9525">
            <a:noFill/>
          </a:ln>
        </p:spPr>
      </p:pic>
      <p:pic>
        <p:nvPicPr>
          <p:cNvPr id="2088" name="图片 2087" descr="1-16"/>
          <p:cNvPicPr>
            <a:picLocks noChangeAspect="1"/>
          </p:cNvPicPr>
          <p:nvPr/>
        </p:nvPicPr>
        <p:blipFill>
          <a:blip r:embed="rId7"/>
          <a:stretch>
            <a:fillRect/>
          </a:stretch>
        </p:blipFill>
        <p:spPr>
          <a:xfrm>
            <a:off x="9379085" y="302171"/>
            <a:ext cx="2502383" cy="1165021"/>
          </a:xfrm>
          <a:prstGeom prst="rect">
            <a:avLst/>
          </a:prstGeom>
          <a:noFill/>
          <a:ln w="9525">
            <a:noFill/>
          </a:ln>
        </p:spPr>
      </p:pic>
      <p:sp>
        <p:nvSpPr>
          <p:cNvPr id="2" name="Rectangle 1"/>
          <p:cNvSpPr/>
          <p:nvPr/>
        </p:nvSpPr>
        <p:spPr>
          <a:xfrm>
            <a:off x="3127723" y="599746"/>
            <a:ext cx="5935404" cy="1482596"/>
          </a:xfrm>
          <a:prstGeom prst="rect">
            <a:avLst/>
          </a:prstGeom>
          <a:noFill/>
        </p:spPr>
        <p:txBody>
          <a:bodyPr wrap="square" lIns="66179" tIns="33089" rIns="66179" bIns="33089">
            <a:spAutoFit/>
            <a:scene3d>
              <a:camera prst="orthographicFront"/>
              <a:lightRig rig="soft" dir="t">
                <a:rot lat="0" lon="0" rev="15600000"/>
              </a:lightRig>
            </a:scene3d>
            <a:sp3d extrusionH="57150" prstMaterial="softEdge">
              <a:bevelT w="25400" h="38100"/>
            </a:sp3d>
          </a:bodyPr>
          <a:lstStyle/>
          <a:p>
            <a:pPr algn="ct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a:p>
            <a:pPr algn="ct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Tập</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đọc</a:t>
            </a: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Lớp</a:t>
            </a:r>
            <a:r>
              <a:rPr lang="en-US" sz="2800" b="1">
                <a:solidFill>
                  <a:schemeClr val="accent6">
                    <a:lumMod val="75000"/>
                  </a:schemeClr>
                </a:solidFill>
                <a:latin typeface="Times New Roman" panose="02020603050405020304" pitchFamily="18" charset="0"/>
                <a:cs typeface="Times New Roman" panose="02020603050405020304" pitchFamily="18" charset="0"/>
              </a:rPr>
              <a:t> 5-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Tuần</a:t>
            </a:r>
            <a:r>
              <a:rPr lang="en-US" sz="2800" b="1" dirty="0">
                <a:solidFill>
                  <a:schemeClr val="accent6">
                    <a:lumMod val="75000"/>
                  </a:schemeClr>
                </a:solidFill>
                <a:latin typeface="Times New Roman" panose="02020603050405020304" pitchFamily="18" charset="0"/>
                <a:cs typeface="Times New Roman" panose="02020603050405020304" pitchFamily="18" charset="0"/>
              </a:rPr>
              <a:t> 4- </a:t>
            </a:r>
            <a:r>
              <a:rPr lang="en-US" sz="2800" b="1" dirty="0" err="1">
                <a:solidFill>
                  <a:schemeClr val="accent6">
                    <a:lumMod val="75000"/>
                  </a:schemeClr>
                </a:solidFill>
                <a:latin typeface="Times New Roman" panose="02020603050405020304" pitchFamily="18" charset="0"/>
                <a:cs typeface="Times New Roman" panose="02020603050405020304" pitchFamily="18" charset="0"/>
              </a:rPr>
              <a:t>Tiết</a:t>
            </a:r>
            <a:r>
              <a:rPr lang="en-US" sz="2800" b="1" dirty="0">
                <a:solidFill>
                  <a:schemeClr val="accent6">
                    <a:lumMod val="75000"/>
                  </a:schemeClr>
                </a:solidFill>
                <a:latin typeface="Times New Roman" panose="02020603050405020304" pitchFamily="18" charset="0"/>
                <a:cs typeface="Times New Roman" panose="02020603050405020304" pitchFamily="18" charset="0"/>
              </a:rPr>
              <a:t> 2</a:t>
            </a:r>
          </a:p>
          <a:p>
            <a:pPr algn="ctr"/>
            <a:r>
              <a:rPr lang="en-US" sz="3600" b="1" dirty="0" err="1">
                <a:solidFill>
                  <a:srgbClr val="FF0000"/>
                </a:solidFill>
              </a:rPr>
              <a:t>Bài</a:t>
            </a:r>
            <a:r>
              <a:rPr lang="en-US" sz="3600" b="1" dirty="0">
                <a:solidFill>
                  <a:srgbClr val="FF0000"/>
                </a:solidFill>
              </a:rPr>
              <a:t> ca về trái đất</a:t>
            </a:r>
          </a:p>
        </p:txBody>
      </p:sp>
      <p:sp>
        <p:nvSpPr>
          <p:cNvPr id="3" name="Hộp Văn bản 2">
            <a:extLst>
              <a:ext uri="{FF2B5EF4-FFF2-40B4-BE49-F238E27FC236}">
                <a16:creationId xmlns:a16="http://schemas.microsoft.com/office/drawing/2014/main" xmlns="" id="{F4ACE1B6-C3DB-4FD8-B62D-9455BC3EC61B}"/>
              </a:ext>
            </a:extLst>
          </p:cNvPr>
          <p:cNvSpPr txBox="1"/>
          <p:nvPr/>
        </p:nvSpPr>
        <p:spPr>
          <a:xfrm>
            <a:off x="4172154" y="71338"/>
            <a:ext cx="3611105" cy="461665"/>
          </a:xfrm>
          <a:prstGeom prst="rect">
            <a:avLst/>
          </a:prstGeom>
          <a:noFill/>
        </p:spPr>
        <p:txBody>
          <a:bodyPr wrap="square" rtlCol="0">
            <a:spAutoFit/>
          </a:bodyPr>
          <a:lstStyle/>
          <a:p>
            <a:r>
              <a:rPr lang="en-US" sz="2400" dirty="0" err="1">
                <a:solidFill>
                  <a:srgbClr val="FF0000"/>
                </a:solidFill>
                <a:latin typeface="+mj-lt"/>
              </a:rPr>
              <a:t>Trường</a:t>
            </a:r>
            <a:r>
              <a:rPr lang="en-US" sz="2400" dirty="0">
                <a:solidFill>
                  <a:srgbClr val="FF0000"/>
                </a:solidFill>
                <a:latin typeface="+mj-lt"/>
              </a:rPr>
              <a:t> </a:t>
            </a:r>
            <a:r>
              <a:rPr lang="en-US" sz="2400" dirty="0" err="1">
                <a:solidFill>
                  <a:srgbClr val="FF0000"/>
                </a:solidFill>
                <a:latin typeface="+mj-lt"/>
              </a:rPr>
              <a:t>Tiểu</a:t>
            </a:r>
            <a:r>
              <a:rPr lang="en-US" sz="2400" dirty="0">
                <a:solidFill>
                  <a:srgbClr val="FF0000"/>
                </a:solidFill>
                <a:latin typeface="+mj-lt"/>
              </a:rPr>
              <a:t> </a:t>
            </a:r>
            <a:r>
              <a:rPr lang="en-US" sz="2400" dirty="0" err="1">
                <a:solidFill>
                  <a:srgbClr val="FF0000"/>
                </a:solidFill>
                <a:latin typeface="+mj-lt"/>
              </a:rPr>
              <a:t>học</a:t>
            </a:r>
            <a:r>
              <a:rPr lang="en-US" sz="2400" dirty="0">
                <a:solidFill>
                  <a:srgbClr val="FF0000"/>
                </a:solidFill>
                <a:latin typeface="+mj-lt"/>
              </a:rPr>
              <a:t> </a:t>
            </a:r>
            <a:r>
              <a:rPr lang="en-US" sz="2400" dirty="0" err="1">
                <a:solidFill>
                  <a:srgbClr val="FF0000"/>
                </a:solidFill>
                <a:latin typeface="+mj-lt"/>
              </a:rPr>
              <a:t>Ngọc</a:t>
            </a:r>
            <a:r>
              <a:rPr lang="en-US" sz="2400" dirty="0">
                <a:solidFill>
                  <a:srgbClr val="FF0000"/>
                </a:solidFill>
                <a:latin typeface="+mj-lt"/>
              </a:rPr>
              <a:t> </a:t>
            </a:r>
            <a:r>
              <a:rPr lang="en-US" sz="2400" dirty="0" err="1">
                <a:solidFill>
                  <a:srgbClr val="FF0000"/>
                </a:solidFill>
                <a:latin typeface="+mj-lt"/>
              </a:rPr>
              <a:t>Lâm</a:t>
            </a:r>
            <a:endParaRPr lang="vi-VN" sz="2400" dirty="0">
              <a:solidFill>
                <a:srgbClr val="FF0000"/>
              </a:solidFill>
              <a:latin typeface="+mj-lt"/>
            </a:endParaRPr>
          </a:p>
        </p:txBody>
      </p:sp>
    </p:spTree>
    <p:custDataLst>
      <p:tags r:id="rId1"/>
    </p:custDataLst>
    <p:extLst>
      <p:ext uri="{BB962C8B-B14F-4D97-AF65-F5344CB8AC3E}">
        <p14:creationId xmlns:p14="http://schemas.microsoft.com/office/powerpoint/2010/main" xmlns="" val="231674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078"/>
                                        </p:tgtEl>
                                        <p:attrNameLst>
                                          <p:attrName>style.visibility</p:attrName>
                                        </p:attrNameLst>
                                      </p:cBhvr>
                                      <p:to>
                                        <p:strVal val="visible"/>
                                      </p:to>
                                    </p:set>
                                    <p:anim calcmode="lin" valueType="num">
                                      <p:cBhvr additive="base">
                                        <p:cTn id="9" dur="500" fill="hold"/>
                                        <p:tgtEl>
                                          <p:spTgt spid="2078"/>
                                        </p:tgtEl>
                                        <p:attrNameLst>
                                          <p:attrName>ppt_x</p:attrName>
                                        </p:attrNameLst>
                                      </p:cBhvr>
                                      <p:tavLst>
                                        <p:tav tm="0">
                                          <p:val>
                                            <p:strVal val="1+#ppt_w/2"/>
                                          </p:val>
                                        </p:tav>
                                        <p:tav tm="100000">
                                          <p:val>
                                            <p:strVal val="#ppt_x"/>
                                          </p:val>
                                        </p:tav>
                                      </p:tavLst>
                                    </p:anim>
                                    <p:anim calcmode="lin" valueType="num">
                                      <p:cBhvr additive="base">
                                        <p:cTn id="10" dur="500" fill="hold"/>
                                        <p:tgtEl>
                                          <p:spTgt spid="2078"/>
                                        </p:tgtEl>
                                        <p:attrNameLst>
                                          <p:attrName>ppt_y</p:attrName>
                                        </p:attrNameLst>
                                      </p:cBhvr>
                                      <p:tavLst>
                                        <p:tav tm="0">
                                          <p:val>
                                            <p:strVal val="#ppt_y"/>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2088"/>
                                        </p:tgtEl>
                                        <p:attrNameLst>
                                          <p:attrName>style.visibility</p:attrName>
                                        </p:attrNameLst>
                                      </p:cBhvr>
                                      <p:to>
                                        <p:strVal val="visible"/>
                                      </p:to>
                                    </p:set>
                                    <p:animEffect transition="in" filter="fade">
                                      <p:cBhvr>
                                        <p:cTn id="13" dur="1000"/>
                                        <p:tgtEl>
                                          <p:spTgt spid="2088"/>
                                        </p:tgtEl>
                                      </p:cBhvr>
                                    </p:animEffect>
                                    <p:anim calcmode="lin" valueType="num">
                                      <p:cBhvr>
                                        <p:cTn id="14" dur="1000" fill="hold"/>
                                        <p:tgtEl>
                                          <p:spTgt spid="2088"/>
                                        </p:tgtEl>
                                        <p:attrNameLst>
                                          <p:attrName>ppt_x</p:attrName>
                                        </p:attrNameLst>
                                      </p:cBhvr>
                                      <p:tavLst>
                                        <p:tav tm="0">
                                          <p:val>
                                            <p:strVal val="#ppt_x"/>
                                          </p:val>
                                        </p:tav>
                                        <p:tav tm="100000">
                                          <p:val>
                                            <p:strVal val="#ppt_x"/>
                                          </p:val>
                                        </p:tav>
                                      </p:tavLst>
                                    </p:anim>
                                    <p:anim calcmode="lin" valueType="num">
                                      <p:cBhvr>
                                        <p:cTn id="15"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77030" y="408736"/>
            <a:ext cx="9680977" cy="2979042"/>
            <a:chOff x="977030" y="408736"/>
            <a:chExt cx="9680977" cy="2979042"/>
          </a:xfrm>
        </p:grpSpPr>
        <p:grpSp>
          <p:nvGrpSpPr>
            <p:cNvPr id="5" name="Group 4"/>
            <p:cNvGrpSpPr/>
            <p:nvPr/>
          </p:nvGrpSpPr>
          <p:grpSpPr>
            <a:xfrm>
              <a:off x="977030" y="408736"/>
              <a:ext cx="9680977" cy="2979042"/>
              <a:chOff x="9678" y="-187"/>
              <a:chExt cx="16457" cy="8593"/>
            </a:xfrm>
          </p:grpSpPr>
          <p:pic>
            <p:nvPicPr>
              <p:cNvPr id="76804" name="图片 76803" descr="PPT素材-03"/>
              <p:cNvPicPr>
                <a:picLocks noChangeAspect="1"/>
              </p:cNvPicPr>
              <p:nvPr/>
            </p:nvPicPr>
            <p:blipFill>
              <a:blip r:embed="rId3" cstate="print"/>
              <a:stretch>
                <a:fillRect/>
              </a:stretch>
            </p:blipFill>
            <p:spPr>
              <a:xfrm>
                <a:off x="9678" y="-187"/>
                <a:ext cx="16457" cy="8593"/>
              </a:xfrm>
              <a:prstGeom prst="rect">
                <a:avLst/>
              </a:prstGeom>
              <a:noFill/>
              <a:ln w="9525">
                <a:noFill/>
              </a:ln>
            </p:spPr>
          </p:pic>
          <p:sp>
            <p:nvSpPr>
              <p:cNvPr id="3" name="Text Box 2"/>
              <p:cNvSpPr txBox="1"/>
              <p:nvPr/>
            </p:nvSpPr>
            <p:spPr>
              <a:xfrm>
                <a:off x="12107" y="2933"/>
                <a:ext cx="11547" cy="1170"/>
              </a:xfrm>
              <a:prstGeom prst="rect">
                <a:avLst/>
              </a:prstGeom>
              <a:noFill/>
            </p:spPr>
            <p:txBody>
              <a:bodyPr wrap="square" rtlCol="0" anchor="t">
                <a:spAutoFit/>
              </a:bodyPr>
              <a:lstStyle/>
              <a:p>
                <a:pPr algn="ctr" eaLnBrk="0" hangingPunct="0"/>
                <a:endParaRPr lang="en-US" sz="2895" b="1" dirty="0">
                  <a:solidFill>
                    <a:srgbClr val="FF0000"/>
                  </a:solidFill>
                  <a:cs typeface="Arial" panose="020B0604020202020204" pitchFamily="34" charset="0"/>
                  <a:sym typeface="+mn-ea"/>
                </a:endParaRPr>
              </a:p>
            </p:txBody>
          </p:sp>
        </p:grpSp>
        <p:sp>
          <p:nvSpPr>
            <p:cNvPr id="4" name="Rectangle 3"/>
            <p:cNvSpPr/>
            <p:nvPr/>
          </p:nvSpPr>
          <p:spPr>
            <a:xfrm>
              <a:off x="2405911" y="1490385"/>
              <a:ext cx="6955757" cy="954107"/>
            </a:xfrm>
            <a:prstGeom prst="rect">
              <a:avLst/>
            </a:prstGeom>
          </p:spPr>
          <p:txBody>
            <a:bodyPr wrap="square">
              <a:spAutoFit/>
            </a:bodyPr>
            <a:lstStyle/>
            <a:p>
              <a:pPr algn="just" eaLnBrk="0" hangingPunct="0">
                <a:spcBef>
                  <a:spcPct val="50000"/>
                </a:spcBef>
              </a:pPr>
              <a:r>
                <a:rPr lang="en-US" sz="2800" b="1">
                  <a:solidFill>
                    <a:srgbClr val="0000FF"/>
                  </a:solidFill>
                  <a:latin typeface="Times New Roman" panose="02020603050405020304" pitchFamily="18" charset="0"/>
                  <a:cs typeface="Times New Roman" panose="02020603050405020304" pitchFamily="18" charset="0"/>
                  <a:sym typeface="+mn-ea"/>
                </a:rPr>
                <a:t>     Trong bài thơ, tác giả đã sử dụng biện pháp nghệ thuật nào?</a:t>
              </a:r>
              <a:endParaRPr lang="en-US" sz="2800" b="1" dirty="0">
                <a:solidFill>
                  <a:srgbClr val="0000FF"/>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2866037" y="3526141"/>
            <a:ext cx="6895013" cy="2799817"/>
            <a:chOff x="330" y="998"/>
            <a:chExt cx="13402" cy="8669"/>
          </a:xfrm>
        </p:grpSpPr>
        <p:pic>
          <p:nvPicPr>
            <p:cNvPr id="10" name="图片 10245" descr="22"/>
            <p:cNvPicPr>
              <a:picLocks noChangeAspect="1"/>
            </p:cNvPicPr>
            <p:nvPr/>
          </p:nvPicPr>
          <p:blipFill>
            <a:blip r:embed="rId4"/>
            <a:stretch>
              <a:fillRect/>
            </a:stretch>
          </p:blipFill>
          <p:spPr>
            <a:xfrm>
              <a:off x="330" y="998"/>
              <a:ext cx="13402" cy="8669"/>
            </a:xfrm>
            <a:prstGeom prst="rect">
              <a:avLst/>
            </a:prstGeom>
            <a:noFill/>
            <a:ln w="9525">
              <a:noFill/>
            </a:ln>
          </p:spPr>
        </p:pic>
        <p:sp>
          <p:nvSpPr>
            <p:cNvPr id="11" name="Text Box 4"/>
            <p:cNvSpPr txBox="1"/>
            <p:nvPr/>
          </p:nvSpPr>
          <p:spPr>
            <a:xfrm>
              <a:off x="1446" y="4189"/>
              <a:ext cx="12201" cy="4122"/>
            </a:xfrm>
            <a:prstGeom prst="rect">
              <a:avLst/>
            </a:prstGeom>
            <a:noFill/>
          </p:spPr>
          <p:txBody>
            <a:bodyPr wrap="square" rtlCol="0" anchor="t">
              <a:spAutoFit/>
            </a:bodyPr>
            <a:lstStyle/>
            <a:p>
              <a:pPr>
                <a:lnSpc>
                  <a:spcPct val="150000"/>
                </a:lnSpc>
              </a:pPr>
              <a:r>
                <a:rPr lang="en-US" sz="2800" b="1" dirty="0" err="1">
                  <a:latin typeface="Times New Roman" pitchFamily="18" charset="0"/>
                  <a:cs typeface="Times New Roman" pitchFamily="18" charset="0"/>
                </a:rPr>
                <a:t>Màu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thơm</a:t>
              </a:r>
              <a:r>
                <a:rPr lang="en-US" sz="2800" b="1" dirty="0">
                  <a:latin typeface="Times New Roman" pitchFamily="18" charset="0"/>
                  <a:cs typeface="Times New Roman" pitchFamily="18" charset="0"/>
                </a:rPr>
                <a:t>!</a:t>
              </a:r>
            </a:p>
            <a:p>
              <a:pPr>
                <a:lnSpc>
                  <a:spcPct val="150000"/>
                </a:lnSpc>
              </a:pPr>
              <a:r>
                <a:rPr lang="en-US" sz="2800" b="1" dirty="0" err="1">
                  <a:latin typeface="Times New Roman" pitchFamily="18" charset="0"/>
                  <a:cs typeface="Times New Roman" pitchFamily="18" charset="0"/>
                </a:rPr>
                <a:t>Màu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quý</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thơm</a:t>
              </a:r>
              <a:r>
                <a:rPr lang="en-US" sz="2800" b="1" dirty="0">
                  <a:latin typeface="UTM Androgyne" panose="02040603050506020204" pitchFamily="18" charset="0"/>
                </a:rPr>
                <a:t>!</a:t>
              </a:r>
            </a:p>
          </p:txBody>
        </p:sp>
      </p:grpSp>
    </p:spTree>
    <p:extLst>
      <p:ext uri="{BB962C8B-B14F-4D97-AF65-F5344CB8AC3E}">
        <p14:creationId xmlns:p14="http://schemas.microsoft.com/office/powerpoint/2010/main" xmlns="" val="45920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cstate="print"/>
          <a:stretch>
            <a:fillRect/>
          </a:stretch>
        </p:blipFill>
        <p:spPr>
          <a:xfrm>
            <a:off x="900977" y="1443056"/>
            <a:ext cx="10701409" cy="2844131"/>
          </a:xfrm>
          <a:prstGeom prst="rect">
            <a:avLst/>
          </a:prstGeom>
          <a:noFill/>
          <a:ln w="9525">
            <a:noFill/>
          </a:ln>
        </p:spPr>
      </p:pic>
      <p:sp>
        <p:nvSpPr>
          <p:cNvPr id="2" name="Rectangle 1"/>
          <p:cNvSpPr/>
          <p:nvPr/>
        </p:nvSpPr>
        <p:spPr>
          <a:xfrm>
            <a:off x="2403423" y="2748897"/>
            <a:ext cx="8059712" cy="523220"/>
          </a:xfrm>
          <a:prstGeom prst="rect">
            <a:avLst/>
          </a:prstGeom>
        </p:spPr>
        <p:txBody>
          <a:bodyPr wrap="square">
            <a:spAutoFit/>
          </a:bodyPr>
          <a:lstStyle/>
          <a:p>
            <a:pPr algn="ctr"/>
            <a:r>
              <a:rPr lang="en-US" sz="2800" b="1">
                <a:solidFill>
                  <a:srgbClr val="0000FF"/>
                </a:solidFill>
                <a:latin typeface="Times New Roman" panose="02020603050405020304" pitchFamily="18" charset="0"/>
                <a:cs typeface="Times New Roman" panose="02020603050405020304" pitchFamily="18" charset="0"/>
              </a:rPr>
              <a:t>Chúng ta phải làm gì để giữ bình yên cho trái đất?</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6701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63348" y="354214"/>
            <a:ext cx="5550250" cy="3700166"/>
          </a:xfrm>
          <a:prstGeom prst="rect">
            <a:avLst/>
          </a:prstGeom>
        </p:spPr>
      </p:pic>
      <p:sp>
        <p:nvSpPr>
          <p:cNvPr id="5" name="TextBox 4"/>
          <p:cNvSpPr txBox="1"/>
          <p:nvPr/>
        </p:nvSpPr>
        <p:spPr>
          <a:xfrm>
            <a:off x="1344825" y="4054380"/>
            <a:ext cx="3587295" cy="461665"/>
          </a:xfrm>
          <a:prstGeom prst="rect">
            <a:avLst/>
          </a:prstGeom>
          <a:noFill/>
        </p:spPr>
        <p:txBody>
          <a:bodyPr wrap="square" rtlCol="0">
            <a:spAutoFit/>
          </a:bodyPr>
          <a:lstStyle/>
          <a:p>
            <a:r>
              <a:rPr lang="en-US" sz="2400" b="1" dirty="0" err="1">
                <a:solidFill>
                  <a:srgbClr val="0070C0"/>
                </a:solidFill>
              </a:rPr>
              <a:t>Bom</a:t>
            </a:r>
            <a:r>
              <a:rPr lang="en-US" sz="2400" b="1" dirty="0">
                <a:solidFill>
                  <a:srgbClr val="0070C0"/>
                </a:solidFill>
              </a:rPr>
              <a:t> </a:t>
            </a:r>
            <a:r>
              <a:rPr lang="en-US" sz="2400" b="1" dirty="0" err="1">
                <a:solidFill>
                  <a:srgbClr val="0070C0"/>
                </a:solidFill>
              </a:rPr>
              <a:t>nguyên</a:t>
            </a:r>
            <a:r>
              <a:rPr lang="en-US" sz="2400" b="1" dirty="0">
                <a:solidFill>
                  <a:srgbClr val="0070C0"/>
                </a:solidFill>
              </a:rPr>
              <a:t> </a:t>
            </a:r>
            <a:r>
              <a:rPr lang="en-US" sz="2400" b="1" dirty="0" err="1">
                <a:solidFill>
                  <a:srgbClr val="0070C0"/>
                </a:solidFill>
              </a:rPr>
              <a:t>tử</a:t>
            </a:r>
            <a:r>
              <a:rPr lang="en-US" sz="2400" b="1" dirty="0">
                <a:solidFill>
                  <a:srgbClr val="0070C0"/>
                </a:solidFill>
              </a:rPr>
              <a:t> (</a:t>
            </a:r>
            <a:r>
              <a:rPr lang="en-US" sz="2400" b="1" dirty="0" err="1">
                <a:solidFill>
                  <a:srgbClr val="0070C0"/>
                </a:solidFill>
              </a:rPr>
              <a:t>bom</a:t>
            </a:r>
            <a:r>
              <a:rPr lang="en-US" sz="2400" b="1" dirty="0">
                <a:solidFill>
                  <a:srgbClr val="0070C0"/>
                </a:solidFill>
              </a:rPr>
              <a:t> A)</a:t>
            </a:r>
          </a:p>
        </p:txBody>
      </p:sp>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408690" y="2855735"/>
            <a:ext cx="5524192" cy="3819584"/>
          </a:xfrm>
          <a:prstGeom prst="rect">
            <a:avLst/>
          </a:prstGeom>
        </p:spPr>
      </p:pic>
      <p:sp>
        <p:nvSpPr>
          <p:cNvPr id="7" name="TextBox 6"/>
          <p:cNvSpPr txBox="1"/>
          <p:nvPr/>
        </p:nvSpPr>
        <p:spPr>
          <a:xfrm>
            <a:off x="7358743" y="2348653"/>
            <a:ext cx="3946811" cy="461665"/>
          </a:xfrm>
          <a:prstGeom prst="rect">
            <a:avLst/>
          </a:prstGeom>
          <a:noFill/>
        </p:spPr>
        <p:txBody>
          <a:bodyPr wrap="square" rtlCol="0">
            <a:spAutoFit/>
          </a:bodyPr>
          <a:lstStyle/>
          <a:p>
            <a:r>
              <a:rPr lang="en-US" sz="2400" b="1" dirty="0" err="1">
                <a:solidFill>
                  <a:srgbClr val="0070C0"/>
                </a:solidFill>
              </a:rPr>
              <a:t>Bom</a:t>
            </a:r>
            <a:r>
              <a:rPr lang="en-US" sz="2400" b="1" dirty="0">
                <a:solidFill>
                  <a:srgbClr val="0070C0"/>
                </a:solidFill>
              </a:rPr>
              <a:t> </a:t>
            </a:r>
            <a:r>
              <a:rPr lang="en-US" sz="2400" b="1" dirty="0" err="1">
                <a:solidFill>
                  <a:srgbClr val="0070C0"/>
                </a:solidFill>
              </a:rPr>
              <a:t>nhiệt</a:t>
            </a:r>
            <a:r>
              <a:rPr lang="en-US" sz="2400" b="1" dirty="0">
                <a:solidFill>
                  <a:srgbClr val="0070C0"/>
                </a:solidFill>
              </a:rPr>
              <a:t> </a:t>
            </a:r>
            <a:r>
              <a:rPr lang="en-US" sz="2400" b="1" dirty="0" err="1">
                <a:solidFill>
                  <a:srgbClr val="0070C0"/>
                </a:solidFill>
              </a:rPr>
              <a:t>hạch</a:t>
            </a:r>
            <a:r>
              <a:rPr lang="en-US" sz="2400" b="1" dirty="0">
                <a:solidFill>
                  <a:srgbClr val="0070C0"/>
                </a:solidFill>
              </a:rPr>
              <a:t> (</a:t>
            </a:r>
            <a:r>
              <a:rPr lang="en-US" sz="2400" b="1" dirty="0" err="1">
                <a:solidFill>
                  <a:srgbClr val="0070C0"/>
                </a:solidFill>
              </a:rPr>
              <a:t>bom</a:t>
            </a:r>
            <a:r>
              <a:rPr lang="en-US" sz="2400" b="1" dirty="0">
                <a:solidFill>
                  <a:srgbClr val="0070C0"/>
                </a:solidFill>
              </a:rPr>
              <a:t> H)</a:t>
            </a:r>
          </a:p>
        </p:txBody>
      </p:sp>
    </p:spTree>
    <p:custDataLst>
      <p:tags r:id="rId1"/>
    </p:custDataLst>
    <p:extLst>
      <p:ext uri="{BB962C8B-B14F-4D97-AF65-F5344CB8AC3E}">
        <p14:creationId xmlns:p14="http://schemas.microsoft.com/office/powerpoint/2010/main" xmlns="" val="395453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4"/>
          <a:stretch>
            <a:fillRect/>
          </a:stretch>
        </p:blipFill>
        <p:spPr>
          <a:xfrm flipH="1">
            <a:off x="291690" y="1113089"/>
            <a:ext cx="3481277" cy="5115064"/>
          </a:xfrm>
          <a:prstGeom prst="rect">
            <a:avLst/>
          </a:prstGeom>
          <a:noFill/>
          <a:ln w="9525">
            <a:noFill/>
          </a:ln>
        </p:spPr>
      </p:pic>
      <p:sp>
        <p:nvSpPr>
          <p:cNvPr id="6" name="Text Box 5"/>
          <p:cNvSpPr txBox="1"/>
          <p:nvPr/>
        </p:nvSpPr>
        <p:spPr>
          <a:xfrm>
            <a:off x="444958" y="1895285"/>
            <a:ext cx="2946332" cy="1874359"/>
          </a:xfrm>
          <a:prstGeom prst="rect">
            <a:avLst/>
          </a:prstGeom>
          <a:noFill/>
        </p:spPr>
        <p:txBody>
          <a:bodyPr wrap="square" rtlCol="0">
            <a:spAutoFit/>
          </a:bodyPr>
          <a:lstStyle/>
          <a:p>
            <a:pPr algn="ctr" eaLnBrk="0" hangingPunct="0">
              <a:spcBef>
                <a:spcPct val="50000"/>
              </a:spcBef>
            </a:pPr>
            <a:r>
              <a:rPr lang="vi-VN" sz="2895" b="1" dirty="0">
                <a:cs typeface="Arial" panose="020B0604020202020204" pitchFamily="34" charset="0"/>
                <a:sym typeface="+mn-ea"/>
              </a:rPr>
              <a:t>Hai câu thơ cuối bài muốn nói với ta điều gì?</a:t>
            </a:r>
            <a:endParaRPr lang="vi-VN" sz="2895" b="1" dirty="0">
              <a:cs typeface="Arial" panose="020B0604020202020204" pitchFamily="34" charset="0"/>
            </a:endParaRPr>
          </a:p>
        </p:txBody>
      </p:sp>
      <p:sp>
        <p:nvSpPr>
          <p:cNvPr id="8" name="Text Box 7"/>
          <p:cNvSpPr txBox="1"/>
          <p:nvPr>
            <p:custDataLst>
              <p:tags r:id="rId1"/>
            </p:custDataLst>
          </p:nvPr>
        </p:nvSpPr>
        <p:spPr>
          <a:xfrm>
            <a:off x="3902487" y="4587916"/>
            <a:ext cx="7396592" cy="1200329"/>
          </a:xfrm>
          <a:prstGeom prst="rect">
            <a:avLst/>
          </a:prstGeom>
          <a:noFill/>
        </p:spPr>
        <p:txBody>
          <a:bodyPr wrap="square" rtlCol="0">
            <a:spAutoFit/>
          </a:bodyPr>
          <a:lstStyle/>
          <a:p>
            <a:pPr algn="just"/>
            <a:r>
              <a:rPr lang="en-US" sz="3600" b="1" i="1" dirty="0">
                <a:solidFill>
                  <a:srgbClr val="FF0000"/>
                </a:solidFill>
              </a:rPr>
              <a:t>Ý </a:t>
            </a:r>
            <a:r>
              <a:rPr lang="en-US" sz="3600" b="1" i="1" dirty="0" err="1">
                <a:solidFill>
                  <a:srgbClr val="FF0000"/>
                </a:solidFill>
              </a:rPr>
              <a:t>khổ</a:t>
            </a:r>
            <a:r>
              <a:rPr lang="en-US" sz="3600" b="1" i="1" dirty="0">
                <a:solidFill>
                  <a:srgbClr val="FF0000"/>
                </a:solidFill>
              </a:rPr>
              <a:t> 3: </a:t>
            </a:r>
            <a:r>
              <a:rPr lang="en-US" sz="3600" b="1" i="1" dirty="0" err="1">
                <a:solidFill>
                  <a:srgbClr val="FF0000"/>
                </a:solidFill>
              </a:rPr>
              <a:t>Phải</a:t>
            </a:r>
            <a:r>
              <a:rPr lang="en-US" sz="3600" b="1" i="1" dirty="0">
                <a:solidFill>
                  <a:srgbClr val="FF0000"/>
                </a:solidFill>
              </a:rPr>
              <a:t> </a:t>
            </a:r>
            <a:r>
              <a:rPr lang="en-US" sz="3600" b="1" i="1" dirty="0" err="1">
                <a:solidFill>
                  <a:srgbClr val="FF0000"/>
                </a:solidFill>
              </a:rPr>
              <a:t>chống</a:t>
            </a:r>
            <a:r>
              <a:rPr lang="en-US" sz="3600" b="1" i="1" dirty="0">
                <a:solidFill>
                  <a:srgbClr val="FF0000"/>
                </a:solidFill>
              </a:rPr>
              <a:t> </a:t>
            </a:r>
            <a:r>
              <a:rPr lang="en-US" sz="3600" b="1" i="1" dirty="0" err="1">
                <a:solidFill>
                  <a:srgbClr val="FF0000"/>
                </a:solidFill>
              </a:rPr>
              <a:t>chiến</a:t>
            </a:r>
            <a:r>
              <a:rPr lang="en-US" sz="3600" b="1" i="1" dirty="0">
                <a:solidFill>
                  <a:srgbClr val="FF0000"/>
                </a:solidFill>
              </a:rPr>
              <a:t> </a:t>
            </a:r>
            <a:r>
              <a:rPr lang="en-US" sz="3600" b="1" i="1" dirty="0" err="1">
                <a:solidFill>
                  <a:srgbClr val="FF0000"/>
                </a:solidFill>
              </a:rPr>
              <a:t>tranh</a:t>
            </a:r>
            <a:r>
              <a:rPr lang="en-US" sz="3600" b="1" i="1" dirty="0">
                <a:solidFill>
                  <a:srgbClr val="FF0000"/>
                </a:solidFill>
              </a:rPr>
              <a:t>, </a:t>
            </a:r>
            <a:r>
              <a:rPr lang="en-US" sz="3600" b="1" i="1" dirty="0" err="1">
                <a:solidFill>
                  <a:srgbClr val="FF0000"/>
                </a:solidFill>
              </a:rPr>
              <a:t>giữ</a:t>
            </a:r>
            <a:r>
              <a:rPr lang="en-US" sz="3600" b="1" i="1" dirty="0">
                <a:solidFill>
                  <a:srgbClr val="FF0000"/>
                </a:solidFill>
              </a:rPr>
              <a:t> </a:t>
            </a:r>
            <a:r>
              <a:rPr lang="en-US" sz="3600" b="1" i="1" dirty="0" err="1">
                <a:solidFill>
                  <a:srgbClr val="FF0000"/>
                </a:solidFill>
              </a:rPr>
              <a:t>cho</a:t>
            </a:r>
            <a:r>
              <a:rPr lang="en-US" sz="3600" b="1" i="1" dirty="0">
                <a:solidFill>
                  <a:srgbClr val="FF0000"/>
                </a:solidFill>
              </a:rPr>
              <a:t> </a:t>
            </a:r>
            <a:r>
              <a:rPr lang="en-US" sz="3600" b="1" i="1" dirty="0" err="1">
                <a:solidFill>
                  <a:srgbClr val="FF0000"/>
                </a:solidFill>
              </a:rPr>
              <a:t>trái</a:t>
            </a:r>
            <a:r>
              <a:rPr lang="en-US" sz="3600" b="1" i="1" dirty="0">
                <a:solidFill>
                  <a:srgbClr val="FF0000"/>
                </a:solidFill>
              </a:rPr>
              <a:t> </a:t>
            </a:r>
            <a:r>
              <a:rPr lang="en-US" sz="3600" b="1" i="1" dirty="0" err="1">
                <a:solidFill>
                  <a:srgbClr val="FF0000"/>
                </a:solidFill>
              </a:rPr>
              <a:t>đất</a:t>
            </a:r>
            <a:r>
              <a:rPr lang="en-US" sz="3600" b="1" i="1" dirty="0">
                <a:solidFill>
                  <a:srgbClr val="FF0000"/>
                </a:solidFill>
              </a:rPr>
              <a:t> </a:t>
            </a:r>
            <a:r>
              <a:rPr lang="en-US" sz="3600" b="1" i="1" dirty="0" err="1">
                <a:solidFill>
                  <a:srgbClr val="FF0000"/>
                </a:solidFill>
              </a:rPr>
              <a:t>bình</a:t>
            </a:r>
            <a:r>
              <a:rPr lang="en-US" sz="3600" b="1" i="1" dirty="0">
                <a:solidFill>
                  <a:srgbClr val="FF0000"/>
                </a:solidFill>
              </a:rPr>
              <a:t> </a:t>
            </a:r>
            <a:r>
              <a:rPr lang="en-US" sz="3600" b="1" i="1" dirty="0" err="1">
                <a:solidFill>
                  <a:srgbClr val="FF0000"/>
                </a:solidFill>
              </a:rPr>
              <a:t>yên</a:t>
            </a:r>
            <a:r>
              <a:rPr lang="en-US" sz="3600" b="1" i="1" dirty="0">
                <a:solidFill>
                  <a:srgbClr val="FF0000"/>
                </a:solidFill>
              </a:rPr>
              <a:t> </a:t>
            </a:r>
            <a:r>
              <a:rPr lang="en-US" sz="3600" b="1" i="1" dirty="0" err="1">
                <a:solidFill>
                  <a:srgbClr val="FF0000"/>
                </a:solidFill>
              </a:rPr>
              <a:t>và</a:t>
            </a:r>
            <a:r>
              <a:rPr lang="en-US" sz="3600" b="1" i="1" dirty="0">
                <a:solidFill>
                  <a:srgbClr val="FF0000"/>
                </a:solidFill>
              </a:rPr>
              <a:t> </a:t>
            </a:r>
            <a:r>
              <a:rPr lang="en-US" sz="3600" b="1" i="1" dirty="0" err="1">
                <a:solidFill>
                  <a:srgbClr val="FF0000"/>
                </a:solidFill>
              </a:rPr>
              <a:t>trẻ</a:t>
            </a:r>
            <a:r>
              <a:rPr lang="en-US" sz="3600" b="1" i="1" dirty="0">
                <a:solidFill>
                  <a:srgbClr val="FF0000"/>
                </a:solidFill>
              </a:rPr>
              <a:t> </a:t>
            </a:r>
            <a:r>
              <a:rPr lang="en-US" sz="3600" b="1" i="1" dirty="0" err="1">
                <a:solidFill>
                  <a:srgbClr val="FF0000"/>
                </a:solidFill>
              </a:rPr>
              <a:t>mãi</a:t>
            </a:r>
            <a:r>
              <a:rPr lang="en-US" sz="3600" b="1" i="1" dirty="0">
                <a:solidFill>
                  <a:srgbClr val="FF0000"/>
                </a:solidFill>
              </a:rPr>
              <a:t>.</a:t>
            </a:r>
          </a:p>
        </p:txBody>
      </p:sp>
      <p:sp>
        <p:nvSpPr>
          <p:cNvPr id="10" name="Title 1">
            <a:extLst>
              <a:ext uri="{FF2B5EF4-FFF2-40B4-BE49-F238E27FC236}">
                <a16:creationId xmlns:a16="http://schemas.microsoft.com/office/drawing/2014/main" xmlns="" id="{FDE65D0B-4A3F-4961-9B19-E6B65B23F304}"/>
              </a:ext>
            </a:extLst>
          </p:cNvPr>
          <p:cNvSpPr txBox="1">
            <a:spLocks/>
          </p:cNvSpPr>
          <p:nvPr/>
        </p:nvSpPr>
        <p:spPr>
          <a:xfrm>
            <a:off x="1125594" y="528769"/>
            <a:ext cx="9382760" cy="81177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TÌM HIỂU BÀI</a:t>
            </a:r>
          </a:p>
        </p:txBody>
      </p:sp>
      <p:grpSp>
        <p:nvGrpSpPr>
          <p:cNvPr id="3" name="Group 2"/>
          <p:cNvGrpSpPr/>
          <p:nvPr/>
        </p:nvGrpSpPr>
        <p:grpSpPr>
          <a:xfrm>
            <a:off x="5845956" y="1591466"/>
            <a:ext cx="5516444" cy="2635760"/>
            <a:chOff x="5845956" y="1591466"/>
            <a:chExt cx="5516444" cy="2635760"/>
          </a:xfrm>
        </p:grpSpPr>
        <p:grpSp>
          <p:nvGrpSpPr>
            <p:cNvPr id="9" name="Group 8"/>
            <p:cNvGrpSpPr/>
            <p:nvPr/>
          </p:nvGrpSpPr>
          <p:grpSpPr>
            <a:xfrm>
              <a:off x="5845956" y="1591466"/>
              <a:ext cx="5516444" cy="2635760"/>
              <a:chOff x="11378" y="1771"/>
              <a:chExt cx="13293" cy="11620"/>
            </a:xfrm>
          </p:grpSpPr>
          <p:pic>
            <p:nvPicPr>
              <p:cNvPr id="7173" name="图片 7172" descr="18"/>
              <p:cNvPicPr>
                <a:picLocks noChangeAspect="1"/>
              </p:cNvPicPr>
              <p:nvPr/>
            </p:nvPicPr>
            <p:blipFill>
              <a:blip r:embed="rId5"/>
              <a:stretch>
                <a:fillRect/>
              </a:stretch>
            </p:blipFill>
            <p:spPr>
              <a:xfrm>
                <a:off x="11378" y="1771"/>
                <a:ext cx="13293" cy="11620"/>
              </a:xfrm>
              <a:prstGeom prst="rect">
                <a:avLst/>
              </a:prstGeom>
              <a:noFill/>
              <a:ln w="9525">
                <a:noFill/>
              </a:ln>
            </p:spPr>
          </p:pic>
          <p:sp>
            <p:nvSpPr>
              <p:cNvPr id="7" name="Text Box 6"/>
              <p:cNvSpPr txBox="1"/>
              <p:nvPr/>
            </p:nvSpPr>
            <p:spPr>
              <a:xfrm>
                <a:off x="13435" y="4360"/>
                <a:ext cx="9178" cy="1422"/>
              </a:xfrm>
              <a:prstGeom prst="rect">
                <a:avLst/>
              </a:prstGeom>
              <a:noFill/>
            </p:spPr>
            <p:txBody>
              <a:bodyPr wrap="square" rtlCol="0" anchor="t">
                <a:spAutoFit/>
              </a:bodyPr>
              <a:lstStyle/>
              <a:p>
                <a:pPr algn="just"/>
                <a:endParaRPr lang="en-US" sz="3184" b="1" dirty="0">
                  <a:solidFill>
                    <a:srgbClr val="0070C0"/>
                  </a:solidFill>
                </a:endParaRPr>
              </a:p>
            </p:txBody>
          </p:sp>
        </p:grpSp>
        <p:sp>
          <p:nvSpPr>
            <p:cNvPr id="2" name="Rectangle 1"/>
            <p:cNvSpPr/>
            <p:nvPr/>
          </p:nvSpPr>
          <p:spPr>
            <a:xfrm>
              <a:off x="6142607" y="2598487"/>
              <a:ext cx="4923143" cy="584775"/>
            </a:xfrm>
            <a:prstGeom prst="rect">
              <a:avLst/>
            </a:prstGeom>
          </p:spPr>
          <p:txBody>
            <a:bodyPr wrap="none">
              <a:spAutoFit/>
            </a:bodyPr>
            <a:lstStyle/>
            <a:p>
              <a:r>
                <a:rPr lang="en-US" sz="3200" b="1">
                  <a:solidFill>
                    <a:srgbClr val="0070C0"/>
                  </a:solidFill>
                  <a:latin typeface="Times New Roman" panose="02020603050405020304" pitchFamily="18" charset="0"/>
                  <a:cs typeface="Times New Roman" panose="02020603050405020304" pitchFamily="18" charset="0"/>
                </a:rPr>
                <a:t>Khổ thơ 3 thể hiện điều gì?</a:t>
              </a:r>
              <a:endParaRPr lang="en-GB" sz="3200" b="1">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251928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3"/>
          <a:stretch>
            <a:fillRect/>
          </a:stretch>
        </p:blipFill>
        <p:spPr>
          <a:xfrm flipH="1">
            <a:off x="499417" y="437974"/>
            <a:ext cx="3481277" cy="5115064"/>
          </a:xfrm>
          <a:prstGeom prst="rect">
            <a:avLst/>
          </a:prstGeom>
          <a:noFill/>
          <a:ln w="9525">
            <a:noFill/>
          </a:ln>
        </p:spPr>
      </p:pic>
      <p:sp>
        <p:nvSpPr>
          <p:cNvPr id="7" name="Text Box 6"/>
          <p:cNvSpPr txBox="1"/>
          <p:nvPr/>
        </p:nvSpPr>
        <p:spPr>
          <a:xfrm>
            <a:off x="809400" y="1452255"/>
            <a:ext cx="2589702" cy="1428853"/>
          </a:xfrm>
          <a:prstGeom prst="rect">
            <a:avLst/>
          </a:prstGeom>
          <a:noFill/>
        </p:spPr>
        <p:txBody>
          <a:bodyPr wrap="square" rtlCol="0" anchor="t">
            <a:spAutoFit/>
          </a:bodyPr>
          <a:lstStyle/>
          <a:p>
            <a:pPr algn="ctr" eaLnBrk="0" hangingPunct="0">
              <a:spcBef>
                <a:spcPct val="50000"/>
              </a:spcBef>
            </a:pPr>
            <a:r>
              <a:rPr sz="2895" b="1" dirty="0" err="1">
                <a:cs typeface="Arial" panose="020B0604020202020204" pitchFamily="34" charset="0"/>
                <a:sym typeface="+mn-ea"/>
              </a:rPr>
              <a:t>Bài</a:t>
            </a:r>
            <a:r>
              <a:rPr sz="2895" b="1" dirty="0">
                <a:cs typeface="Arial" panose="020B0604020202020204" pitchFamily="34" charset="0"/>
                <a:sym typeface="+mn-ea"/>
              </a:rPr>
              <a:t> </a:t>
            </a:r>
            <a:r>
              <a:rPr sz="2895" b="1" dirty="0" err="1">
                <a:cs typeface="Arial" panose="020B0604020202020204" pitchFamily="34" charset="0"/>
                <a:sym typeface="+mn-ea"/>
              </a:rPr>
              <a:t>thơ</a:t>
            </a:r>
            <a:r>
              <a:rPr sz="2895" b="1" dirty="0">
                <a:cs typeface="Arial" panose="020B0604020202020204" pitchFamily="34" charset="0"/>
                <a:sym typeface="+mn-ea"/>
              </a:rPr>
              <a:t> </a:t>
            </a:r>
            <a:r>
              <a:rPr sz="2895" b="1" dirty="0" err="1">
                <a:cs typeface="Arial" panose="020B0604020202020204" pitchFamily="34" charset="0"/>
                <a:sym typeface="+mn-ea"/>
              </a:rPr>
              <a:t>muốn</a:t>
            </a:r>
            <a:r>
              <a:rPr sz="2895" b="1" dirty="0">
                <a:cs typeface="Arial" panose="020B0604020202020204" pitchFamily="34" charset="0"/>
                <a:sym typeface="+mn-ea"/>
              </a:rPr>
              <a:t> </a:t>
            </a:r>
            <a:r>
              <a:rPr sz="2895" b="1" dirty="0" err="1">
                <a:cs typeface="Arial" panose="020B0604020202020204" pitchFamily="34" charset="0"/>
                <a:sym typeface="+mn-ea"/>
              </a:rPr>
              <a:t>nói</a:t>
            </a:r>
            <a:r>
              <a:rPr sz="2895" b="1" dirty="0">
                <a:cs typeface="Arial" panose="020B0604020202020204" pitchFamily="34" charset="0"/>
                <a:sym typeface="+mn-ea"/>
              </a:rPr>
              <a:t> </a:t>
            </a:r>
            <a:r>
              <a:rPr sz="2895" b="1" dirty="0" err="1">
                <a:cs typeface="Arial" panose="020B0604020202020204" pitchFamily="34" charset="0"/>
                <a:sym typeface="+mn-ea"/>
              </a:rPr>
              <a:t>với</a:t>
            </a:r>
            <a:r>
              <a:rPr sz="2895" b="1" dirty="0">
                <a:cs typeface="Arial" panose="020B0604020202020204" pitchFamily="34" charset="0"/>
                <a:sym typeface="+mn-ea"/>
              </a:rPr>
              <a:t> </a:t>
            </a:r>
            <a:r>
              <a:rPr sz="2895" b="1" dirty="0" err="1">
                <a:cs typeface="Arial" panose="020B0604020202020204" pitchFamily="34" charset="0"/>
                <a:sym typeface="+mn-ea"/>
              </a:rPr>
              <a:t>em</a:t>
            </a:r>
            <a:r>
              <a:rPr sz="2895" b="1" dirty="0">
                <a:cs typeface="Arial" panose="020B0604020202020204" pitchFamily="34" charset="0"/>
                <a:sym typeface="+mn-ea"/>
              </a:rPr>
              <a:t> </a:t>
            </a:r>
            <a:r>
              <a:rPr sz="2895" b="1" dirty="0" err="1">
                <a:cs typeface="Arial" panose="020B0604020202020204" pitchFamily="34" charset="0"/>
                <a:sym typeface="+mn-ea"/>
              </a:rPr>
              <a:t>điều</a:t>
            </a:r>
            <a:r>
              <a:rPr sz="2895" b="1" dirty="0">
                <a:cs typeface="Arial" panose="020B0604020202020204" pitchFamily="34" charset="0"/>
                <a:sym typeface="+mn-ea"/>
              </a:rPr>
              <a:t> </a:t>
            </a:r>
            <a:r>
              <a:rPr sz="2895" b="1" dirty="0" err="1">
                <a:cs typeface="Arial" panose="020B0604020202020204" pitchFamily="34" charset="0"/>
                <a:sym typeface="+mn-ea"/>
              </a:rPr>
              <a:t>gì</a:t>
            </a:r>
            <a:r>
              <a:rPr sz="2895" b="1" dirty="0">
                <a:cs typeface="Arial" panose="020B0604020202020204" pitchFamily="34" charset="0"/>
                <a:sym typeface="+mn-ea"/>
              </a:rPr>
              <a:t>?</a:t>
            </a:r>
            <a:endParaRPr lang="en-US" sz="2895" b="1" dirty="0">
              <a:cs typeface="Arial" panose="020B0604020202020204" pitchFamily="34" charset="0"/>
            </a:endParaRPr>
          </a:p>
        </p:txBody>
      </p:sp>
      <p:grpSp>
        <p:nvGrpSpPr>
          <p:cNvPr id="5" name="Group 4"/>
          <p:cNvGrpSpPr/>
          <p:nvPr/>
        </p:nvGrpSpPr>
        <p:grpSpPr>
          <a:xfrm>
            <a:off x="3928992" y="-85940"/>
            <a:ext cx="8106434" cy="4575523"/>
            <a:chOff x="8496" y="-187"/>
            <a:chExt cx="17639" cy="9956"/>
          </a:xfrm>
        </p:grpSpPr>
        <p:pic>
          <p:nvPicPr>
            <p:cNvPr id="76804" name="图片 76803" descr="PPT素材-03"/>
            <p:cNvPicPr>
              <a:picLocks noChangeAspect="1"/>
            </p:cNvPicPr>
            <p:nvPr/>
          </p:nvPicPr>
          <p:blipFill>
            <a:blip r:embed="rId4" cstate="print"/>
            <a:stretch>
              <a:fillRect/>
            </a:stretch>
          </p:blipFill>
          <p:spPr>
            <a:xfrm>
              <a:off x="8496" y="-187"/>
              <a:ext cx="17639" cy="9956"/>
            </a:xfrm>
            <a:prstGeom prst="rect">
              <a:avLst/>
            </a:prstGeom>
            <a:noFill/>
            <a:ln w="9525">
              <a:noFill/>
            </a:ln>
          </p:spPr>
        </p:pic>
        <p:sp>
          <p:nvSpPr>
            <p:cNvPr id="3" name="Text Box 2"/>
            <p:cNvSpPr txBox="1"/>
            <p:nvPr/>
          </p:nvSpPr>
          <p:spPr>
            <a:xfrm>
              <a:off x="11881" y="3160"/>
              <a:ext cx="11547" cy="4078"/>
            </a:xfrm>
            <a:prstGeom prst="rect">
              <a:avLst/>
            </a:prstGeom>
            <a:noFill/>
          </p:spPr>
          <p:txBody>
            <a:bodyPr wrap="square" rtlCol="0" anchor="t">
              <a:spAutoFit/>
            </a:bodyPr>
            <a:lstStyle/>
            <a:p>
              <a:pPr algn="just" eaLnBrk="0" hangingPunct="0"/>
              <a:r>
                <a:rPr sz="2895" b="1" dirty="0" err="1">
                  <a:solidFill>
                    <a:srgbClr val="FF0000"/>
                  </a:solidFill>
                  <a:cs typeface="Arial" panose="020B0604020202020204" pitchFamily="34" charset="0"/>
                  <a:sym typeface="+mn-ea"/>
                </a:rPr>
                <a:t>Bài</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thơ</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nói</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lên</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rằng</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Trái</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đất</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này</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là</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của</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trẻ</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em</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Phải</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chống</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chiến</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tranh</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giữ</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cho</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trái</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đất</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bình</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yên</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và</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trẻ</a:t>
              </a:r>
              <a:r>
                <a:rPr sz="2895" b="1" dirty="0">
                  <a:solidFill>
                    <a:srgbClr val="FF0000"/>
                  </a:solidFill>
                  <a:cs typeface="Arial" panose="020B0604020202020204" pitchFamily="34" charset="0"/>
                  <a:sym typeface="+mn-ea"/>
                </a:rPr>
                <a:t> </a:t>
              </a:r>
              <a:r>
                <a:rPr sz="2895" b="1" dirty="0" err="1">
                  <a:solidFill>
                    <a:srgbClr val="FF0000"/>
                  </a:solidFill>
                  <a:cs typeface="Arial" panose="020B0604020202020204" pitchFamily="34" charset="0"/>
                  <a:sym typeface="+mn-ea"/>
                </a:rPr>
                <a:t>mãi</a:t>
              </a:r>
              <a:r>
                <a:rPr lang="en-US" sz="2895" b="1" dirty="0">
                  <a:solidFill>
                    <a:srgbClr val="FF0000"/>
                  </a:solidFill>
                  <a:cs typeface="Arial" panose="020B0604020202020204" pitchFamily="34" charset="0"/>
                  <a:sym typeface="+mn-ea"/>
                </a:rPr>
                <a:t>.</a:t>
              </a:r>
            </a:p>
          </p:txBody>
        </p:sp>
      </p:grpSp>
    </p:spTree>
    <p:extLst>
      <p:ext uri="{BB962C8B-B14F-4D97-AF65-F5344CB8AC3E}">
        <p14:creationId xmlns:p14="http://schemas.microsoft.com/office/powerpoint/2010/main" xmlns="" val="380275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图片 5125" descr="15"/>
          <p:cNvPicPr>
            <a:picLocks noChangeAspect="1"/>
          </p:cNvPicPr>
          <p:nvPr/>
        </p:nvPicPr>
        <p:blipFill>
          <a:blip r:embed="rId4"/>
          <a:stretch>
            <a:fillRect/>
          </a:stretch>
        </p:blipFill>
        <p:spPr>
          <a:xfrm>
            <a:off x="571808" y="208460"/>
            <a:ext cx="11204730" cy="6503786"/>
          </a:xfrm>
          <a:prstGeom prst="rect">
            <a:avLst/>
          </a:prstGeom>
          <a:noFill/>
          <a:ln w="9525">
            <a:noFill/>
          </a:ln>
        </p:spPr>
      </p:pic>
      <p:sp>
        <p:nvSpPr>
          <p:cNvPr id="2" name="Rectangle 1"/>
          <p:cNvSpPr/>
          <p:nvPr/>
        </p:nvSpPr>
        <p:spPr>
          <a:xfrm>
            <a:off x="4829913" y="1188054"/>
            <a:ext cx="2010767" cy="668207"/>
          </a:xfrm>
          <a:prstGeom prst="rect">
            <a:avLst/>
          </a:prstGeom>
          <a:noFill/>
        </p:spPr>
        <p:txBody>
          <a:bodyPr wrap="none" lIns="66179" tIns="33089" rIns="66179" bIns="33089">
            <a:spAutoFit/>
          </a:bodyPr>
          <a:lstStyle/>
          <a:p>
            <a:pPr algn="ctr"/>
            <a:r>
              <a:rPr lang="en-US" sz="3908" dirty="0" err="1">
                <a:ln w="0"/>
                <a:effectLst>
                  <a:outerShdw blurRad="38100" dist="19050" dir="2700000" algn="tl" rotWithShape="0">
                    <a:schemeClr val="dk1">
                      <a:alpha val="40000"/>
                    </a:schemeClr>
                  </a:outerShdw>
                </a:effectLst>
                <a:latin typeface="Times New Roman" pitchFamily="18" charset="0"/>
                <a:cs typeface="Times New Roman" pitchFamily="18" charset="0"/>
              </a:rPr>
              <a:t>Nội</a:t>
            </a:r>
            <a:r>
              <a:rPr lang="en-US" sz="3908" dirty="0">
                <a:ln w="0"/>
                <a:effectLst>
                  <a:outerShdw blurRad="38100" dist="19050" dir="2700000" algn="tl" rotWithShape="0">
                    <a:schemeClr val="dk1">
                      <a:alpha val="40000"/>
                    </a:schemeClr>
                  </a:outerShdw>
                </a:effectLst>
                <a:latin typeface="Times New Roman" pitchFamily="18" charset="0"/>
                <a:cs typeface="Times New Roman" pitchFamily="18" charset="0"/>
              </a:rPr>
              <a:t> dung</a:t>
            </a:r>
          </a:p>
        </p:txBody>
      </p:sp>
      <p:sp>
        <p:nvSpPr>
          <p:cNvPr id="3" name="TextBox 2"/>
          <p:cNvSpPr txBox="1"/>
          <p:nvPr/>
        </p:nvSpPr>
        <p:spPr>
          <a:xfrm>
            <a:off x="1850066" y="2099579"/>
            <a:ext cx="8182058" cy="1754326"/>
          </a:xfrm>
          <a:prstGeom prst="rect">
            <a:avLst/>
          </a:prstGeom>
          <a:noFill/>
        </p:spPr>
        <p:txBody>
          <a:bodyPr wrap="square" rtlCol="0">
            <a:spAutoFit/>
          </a:bodyPr>
          <a:lstStyle/>
          <a:p>
            <a:pPr algn="just"/>
            <a:r>
              <a:rPr lang="en-US" sz="3600" b="1" dirty="0">
                <a:solidFill>
                  <a:srgbClr val="FF0000"/>
                </a:solidFill>
                <a:latin typeface="UTM Androgyne" panose="02040603050506020204" pitchFamily="18" charset="0"/>
              </a:rPr>
              <a:t>     </a:t>
            </a:r>
            <a:r>
              <a:rPr lang="en-US" sz="3600" b="1" dirty="0" err="1">
                <a:solidFill>
                  <a:srgbClr val="FF0000"/>
                </a:solidFill>
                <a:latin typeface="Times New Roman" pitchFamily="18" charset="0"/>
                <a:cs typeface="Times New Roman" pitchFamily="18" charset="0"/>
              </a:rPr>
              <a:t>Kêu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gọi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đoàn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chống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chiến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bảo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vệ</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cuộc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sống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yên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quyền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đẳng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giữa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tộc</a:t>
            </a:r>
            <a:r>
              <a:rPr lang="en-US" sz="3600" b="1" dirty="0">
                <a:solidFill>
                  <a:srgbClr val="FF0000"/>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xmlns="" val="143291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1000" fill="hold"/>
                                        <p:tgtEl>
                                          <p:spTgt spid="5126"/>
                                        </p:tgtEl>
                                        <p:attrNameLst>
                                          <p:attrName>ppt_x</p:attrName>
                                        </p:attrNameLst>
                                      </p:cBhvr>
                                      <p:tavLst>
                                        <p:tav tm="0">
                                          <p:val>
                                            <p:strVal val="#ppt_x-.2"/>
                                          </p:val>
                                        </p:tav>
                                        <p:tav tm="100000">
                                          <p:val>
                                            <p:strVal val="#ppt_x"/>
                                          </p:val>
                                        </p:tav>
                                      </p:tavLst>
                                    </p:anim>
                                    <p:anim calcmode="lin" valueType="num">
                                      <p:cBhvr>
                                        <p:cTn id="8"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rId2" action="ppaction://hlinksldjump"/>
          </p:cNvPr>
          <p:cNvSpPr txBox="1"/>
          <p:nvPr/>
        </p:nvSpPr>
        <p:spPr>
          <a:xfrm>
            <a:off x="3664766" y="899129"/>
            <a:ext cx="4862469" cy="748988"/>
          </a:xfrm>
          <a:prstGeom prst="rect">
            <a:avLst/>
          </a:prstGeom>
          <a:noFill/>
        </p:spPr>
        <p:txBody>
          <a:bodyPr vert="horz" wrap="square" lIns="91440" tIns="45720" rIns="91440" bIns="4572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4267" dirty="0" err="1">
                <a:solidFill>
                  <a:srgbClr val="FF0000"/>
                </a:solidFill>
              </a:rPr>
              <a:t>Luyện</a:t>
            </a:r>
            <a:r>
              <a:rPr lang="en-US" sz="4267" dirty="0">
                <a:solidFill>
                  <a:srgbClr val="FF0000"/>
                </a:solidFill>
              </a:rPr>
              <a:t> </a:t>
            </a:r>
            <a:r>
              <a:rPr lang="en-US" sz="4267" dirty="0" err="1">
                <a:solidFill>
                  <a:srgbClr val="FF0000"/>
                </a:solidFill>
              </a:rPr>
              <a:t>đọc</a:t>
            </a:r>
            <a:r>
              <a:rPr lang="en-US" sz="4267" dirty="0">
                <a:solidFill>
                  <a:srgbClr val="FF0000"/>
                </a:solidFill>
              </a:rPr>
              <a:t> </a:t>
            </a:r>
            <a:r>
              <a:rPr lang="en-US" sz="4267" dirty="0" err="1">
                <a:solidFill>
                  <a:srgbClr val="FF0000"/>
                </a:solidFill>
              </a:rPr>
              <a:t>diễn</a:t>
            </a:r>
            <a:r>
              <a:rPr lang="en-US" sz="4267" dirty="0">
                <a:solidFill>
                  <a:srgbClr val="FF0000"/>
                </a:solidFill>
              </a:rPr>
              <a:t> </a:t>
            </a:r>
            <a:r>
              <a:rPr lang="en-US" sz="4267" dirty="0" err="1">
                <a:solidFill>
                  <a:srgbClr val="FF0000"/>
                </a:solidFill>
              </a:rPr>
              <a:t>cảm</a:t>
            </a:r>
            <a:endParaRPr lang="en-US" sz="4267" dirty="0">
              <a:solidFill>
                <a:srgbClr val="FF0000"/>
              </a:solidFill>
            </a:endParaRPr>
          </a:p>
        </p:txBody>
      </p:sp>
      <p:sp>
        <p:nvSpPr>
          <p:cNvPr id="6" name="Rectangle 5">
            <a:extLst>
              <a:ext uri="{FF2B5EF4-FFF2-40B4-BE49-F238E27FC236}">
                <a16:creationId xmlns:a16="http://schemas.microsoft.com/office/drawing/2014/main" xmlns="" id="{2DE649AC-91CB-4340-9F6E-FBBAA91C2ED4}"/>
              </a:ext>
            </a:extLst>
          </p:cNvPr>
          <p:cNvSpPr/>
          <p:nvPr/>
        </p:nvSpPr>
        <p:spPr>
          <a:xfrm>
            <a:off x="1222919" y="2587696"/>
            <a:ext cx="9325429" cy="1222642"/>
          </a:xfrm>
          <a:prstGeom prst="rect">
            <a:avLst/>
          </a:prstGeom>
          <a:noFill/>
        </p:spPr>
        <p:txBody>
          <a:bodyPr wrap="square" rtlCol="0">
            <a:spAutoFit/>
          </a:bodyPr>
          <a:lstStyle/>
          <a:p>
            <a:pPr algn="just">
              <a:lnSpc>
                <a:spcPct val="120000"/>
              </a:lnSpc>
              <a:spcBef>
                <a:spcPct val="40000"/>
              </a:spcBef>
            </a:pPr>
            <a:r>
              <a:rPr lang="en-GB" sz="3200" dirty="0">
                <a:solidFill>
                  <a:srgbClr val="0000FF"/>
                </a:solidFill>
                <a:latin typeface="Times New Roman" panose="02020603050405020304" pitchFamily="18" charset="0"/>
                <a:cs typeface="Times New Roman" panose="02020603050405020304" pitchFamily="18" charset="0"/>
              </a:rPr>
              <a:t>     </a:t>
            </a:r>
            <a:r>
              <a:rPr lang="en-GB" sz="3200" dirty="0" err="1">
                <a:solidFill>
                  <a:srgbClr val="0000FF"/>
                </a:solidFill>
                <a:latin typeface="Times New Roman" panose="02020603050405020304" pitchFamily="18" charset="0"/>
                <a:cs typeface="Times New Roman" panose="02020603050405020304" pitchFamily="18" charset="0"/>
              </a:rPr>
              <a:t>Giọng</a:t>
            </a:r>
            <a:r>
              <a:rPr lang="en-GB" sz="3200" dirty="0">
                <a:solidFill>
                  <a:srgbClr val="0000FF"/>
                </a:solidFill>
                <a:latin typeface="Times New Roman" panose="02020603050405020304" pitchFamily="18" charset="0"/>
                <a:cs typeface="Times New Roman" panose="02020603050405020304" pitchFamily="18" charset="0"/>
              </a:rPr>
              <a:t> </a:t>
            </a:r>
            <a:r>
              <a:rPr lang="en-GB" altLang="en-US" sz="3200" dirty="0" err="1">
                <a:solidFill>
                  <a:srgbClr val="0000FF"/>
                </a:solidFill>
                <a:latin typeface="Times New Roman" panose="02020603050405020304" pitchFamily="18" charset="0"/>
                <a:cs typeface="Times New Roman" panose="02020603050405020304" pitchFamily="18" charset="0"/>
              </a:rPr>
              <a:t>vui</a:t>
            </a:r>
            <a:r>
              <a:rPr lang="en-GB" altLang="en-US" sz="3200" dirty="0">
                <a:solidFill>
                  <a:srgbClr val="0000FF"/>
                </a:solidFill>
                <a:latin typeface="Times New Roman" panose="02020603050405020304" pitchFamily="18" charset="0"/>
                <a:cs typeface="Times New Roman" panose="02020603050405020304" pitchFamily="18" charset="0"/>
              </a:rPr>
              <a:t> </a:t>
            </a:r>
            <a:r>
              <a:rPr lang="en-GB" altLang="en-US" sz="3200" dirty="0" err="1">
                <a:solidFill>
                  <a:srgbClr val="0000FF"/>
                </a:solidFill>
                <a:latin typeface="Times New Roman" panose="02020603050405020304" pitchFamily="18" charset="0"/>
                <a:cs typeface="Times New Roman" panose="02020603050405020304" pitchFamily="18" charset="0"/>
              </a:rPr>
              <a:t>tươi</a:t>
            </a:r>
            <a:r>
              <a:rPr lang="en-GB" altLang="en-US" sz="3200" dirty="0">
                <a:solidFill>
                  <a:srgbClr val="0000FF"/>
                </a:solidFill>
                <a:latin typeface="Times New Roman" panose="02020603050405020304" pitchFamily="18" charset="0"/>
                <a:cs typeface="Times New Roman" panose="02020603050405020304" pitchFamily="18" charset="0"/>
              </a:rPr>
              <a:t>, </a:t>
            </a:r>
            <a:r>
              <a:rPr lang="en-GB" altLang="en-US" sz="3200" dirty="0" err="1">
                <a:solidFill>
                  <a:srgbClr val="0000FF"/>
                </a:solidFill>
                <a:latin typeface="Times New Roman" panose="02020603050405020304" pitchFamily="18" charset="0"/>
                <a:cs typeface="Times New Roman" panose="02020603050405020304" pitchFamily="18" charset="0"/>
              </a:rPr>
              <a:t>hồn</a:t>
            </a:r>
            <a:r>
              <a:rPr lang="en-GB" altLang="en-US" sz="3200" dirty="0">
                <a:solidFill>
                  <a:srgbClr val="0000FF"/>
                </a:solidFill>
                <a:latin typeface="Times New Roman" panose="02020603050405020304" pitchFamily="18" charset="0"/>
                <a:cs typeface="Times New Roman" panose="02020603050405020304" pitchFamily="18" charset="0"/>
              </a:rPr>
              <a:t> </a:t>
            </a:r>
            <a:r>
              <a:rPr lang="en-GB" altLang="en-US" sz="3200" dirty="0" err="1">
                <a:solidFill>
                  <a:srgbClr val="0000FF"/>
                </a:solidFill>
                <a:latin typeface="Times New Roman" panose="02020603050405020304" pitchFamily="18" charset="0"/>
                <a:cs typeface="Times New Roman" panose="02020603050405020304" pitchFamily="18" charset="0"/>
              </a:rPr>
              <a:t>nhiên</a:t>
            </a:r>
            <a:r>
              <a:rPr lang="en-GB" altLang="en-US" sz="3200" dirty="0">
                <a:solidFill>
                  <a:srgbClr val="0000FF"/>
                </a:solidFill>
                <a:latin typeface="Times New Roman" panose="02020603050405020304" pitchFamily="18" charset="0"/>
                <a:cs typeface="Times New Roman" panose="02020603050405020304" pitchFamily="18" charset="0"/>
              </a:rPr>
              <a:t>; </a:t>
            </a:r>
            <a:r>
              <a:rPr lang="en-GB" altLang="en-US" sz="3200" dirty="0" err="1">
                <a:solidFill>
                  <a:srgbClr val="0000FF"/>
                </a:solidFill>
                <a:latin typeface="Times New Roman" panose="02020603050405020304" pitchFamily="18" charset="0"/>
                <a:cs typeface="Times New Roman" panose="02020603050405020304" pitchFamily="18" charset="0"/>
              </a:rPr>
              <a:t>nhấn</a:t>
            </a:r>
            <a:r>
              <a:rPr lang="en-GB" altLang="en-US" sz="3200" dirty="0">
                <a:solidFill>
                  <a:srgbClr val="0000FF"/>
                </a:solidFill>
                <a:latin typeface="Times New Roman" panose="02020603050405020304" pitchFamily="18" charset="0"/>
                <a:cs typeface="Times New Roman" panose="02020603050405020304" pitchFamily="18" charset="0"/>
              </a:rPr>
              <a:t> </a:t>
            </a:r>
            <a:r>
              <a:rPr lang="en-GB" altLang="en-US" sz="3200" dirty="0" err="1">
                <a:solidFill>
                  <a:srgbClr val="0000FF"/>
                </a:solidFill>
                <a:latin typeface="Times New Roman" panose="02020603050405020304" pitchFamily="18" charset="0"/>
                <a:cs typeface="Times New Roman" panose="02020603050405020304" pitchFamily="18" charset="0"/>
              </a:rPr>
              <a:t>giọng</a:t>
            </a:r>
            <a:r>
              <a:rPr lang="en-GB" altLang="en-US" sz="3200" dirty="0">
                <a:solidFill>
                  <a:srgbClr val="0000FF"/>
                </a:solidFill>
                <a:latin typeface="Times New Roman" panose="02020603050405020304" pitchFamily="18" charset="0"/>
                <a:cs typeface="Times New Roman" panose="02020603050405020304" pitchFamily="18" charset="0"/>
              </a:rPr>
              <a:t> ở </a:t>
            </a:r>
            <a:r>
              <a:rPr lang="en-GB" altLang="en-US" sz="3200" dirty="0" err="1">
                <a:solidFill>
                  <a:srgbClr val="0000FF"/>
                </a:solidFill>
                <a:latin typeface="Times New Roman" panose="02020603050405020304" pitchFamily="18" charset="0"/>
                <a:cs typeface="Times New Roman" panose="02020603050405020304" pitchFamily="18" charset="0"/>
              </a:rPr>
              <a:t>các</a:t>
            </a:r>
            <a:r>
              <a:rPr lang="en-GB" altLang="en-US" sz="3200" dirty="0">
                <a:solidFill>
                  <a:srgbClr val="0000FF"/>
                </a:solidFill>
                <a:latin typeface="Times New Roman" panose="02020603050405020304" pitchFamily="18" charset="0"/>
                <a:cs typeface="Times New Roman" panose="02020603050405020304" pitchFamily="18" charset="0"/>
              </a:rPr>
              <a:t> </a:t>
            </a:r>
            <a:r>
              <a:rPr lang="en-GB" altLang="en-US" sz="3200" dirty="0" err="1">
                <a:solidFill>
                  <a:srgbClr val="0000FF"/>
                </a:solidFill>
                <a:latin typeface="Times New Roman" panose="02020603050405020304" pitchFamily="18" charset="0"/>
                <a:cs typeface="Times New Roman" panose="02020603050405020304" pitchFamily="18" charset="0"/>
              </a:rPr>
              <a:t>từ</a:t>
            </a:r>
            <a:r>
              <a:rPr lang="en-GB" altLang="en-US" sz="3200" dirty="0">
                <a:solidFill>
                  <a:srgbClr val="0000FF"/>
                </a:solidFill>
                <a:latin typeface="Times New Roman" panose="02020603050405020304" pitchFamily="18" charset="0"/>
                <a:cs typeface="Times New Roman" panose="02020603050405020304" pitchFamily="18" charset="0"/>
              </a:rPr>
              <a:t> </a:t>
            </a:r>
            <a:r>
              <a:rPr lang="en-GB" altLang="en-US" sz="3200" dirty="0" err="1">
                <a:solidFill>
                  <a:srgbClr val="0000FF"/>
                </a:solidFill>
                <a:latin typeface="Times New Roman" panose="02020603050405020304" pitchFamily="18" charset="0"/>
                <a:cs typeface="Times New Roman" panose="02020603050405020304" pitchFamily="18" charset="0"/>
              </a:rPr>
              <a:t>ngữ</a:t>
            </a:r>
            <a:r>
              <a:rPr lang="en-GB" altLang="en-US" sz="3200" dirty="0">
                <a:solidFill>
                  <a:srgbClr val="0000FF"/>
                </a:solidFill>
                <a:latin typeface="Times New Roman" panose="02020603050405020304" pitchFamily="18" charset="0"/>
                <a:cs typeface="Times New Roman" panose="02020603050405020304" pitchFamily="18" charset="0"/>
              </a:rPr>
              <a:t> </a:t>
            </a:r>
            <a:r>
              <a:rPr lang="en-GB" altLang="en-US" sz="3200" dirty="0" err="1">
                <a:solidFill>
                  <a:srgbClr val="0000FF"/>
                </a:solidFill>
                <a:latin typeface="Times New Roman" panose="02020603050405020304" pitchFamily="18" charset="0"/>
                <a:cs typeface="Times New Roman" panose="02020603050405020304" pitchFamily="18" charset="0"/>
              </a:rPr>
              <a:t>gợi</a:t>
            </a:r>
            <a:r>
              <a:rPr lang="en-GB" altLang="en-US" sz="3200" dirty="0">
                <a:solidFill>
                  <a:srgbClr val="0000FF"/>
                </a:solidFill>
                <a:latin typeface="Times New Roman" panose="02020603050405020304" pitchFamily="18" charset="0"/>
                <a:cs typeface="Times New Roman" panose="02020603050405020304" pitchFamily="18" charset="0"/>
              </a:rPr>
              <a:t> </a:t>
            </a:r>
            <a:r>
              <a:rPr lang="en-GB" altLang="en-US" sz="3200" dirty="0" err="1">
                <a:solidFill>
                  <a:srgbClr val="0000FF"/>
                </a:solidFill>
                <a:latin typeface="Times New Roman" panose="02020603050405020304" pitchFamily="18" charset="0"/>
                <a:cs typeface="Times New Roman" panose="02020603050405020304" pitchFamily="18" charset="0"/>
              </a:rPr>
              <a:t>tả</a:t>
            </a:r>
            <a:r>
              <a:rPr lang="en-GB" altLang="en-US" sz="3200" dirty="0">
                <a:solidFill>
                  <a:srgbClr val="0000FF"/>
                </a:solidFill>
                <a:latin typeface="Times New Roman" panose="02020603050405020304" pitchFamily="18" charset="0"/>
                <a:cs typeface="Times New Roman" panose="02020603050405020304" pitchFamily="18" charset="0"/>
              </a:rPr>
              <a:t>, </a:t>
            </a:r>
            <a:r>
              <a:rPr lang="en-GB" altLang="en-US" sz="3200" dirty="0" err="1">
                <a:solidFill>
                  <a:srgbClr val="0000FF"/>
                </a:solidFill>
                <a:latin typeface="Times New Roman" panose="02020603050405020304" pitchFamily="18" charset="0"/>
                <a:cs typeface="Times New Roman" panose="02020603050405020304" pitchFamily="18" charset="0"/>
              </a:rPr>
              <a:t>gợi</a:t>
            </a:r>
            <a:r>
              <a:rPr lang="en-GB" altLang="en-US" sz="3200" dirty="0">
                <a:solidFill>
                  <a:srgbClr val="0000FF"/>
                </a:solidFill>
                <a:latin typeface="Times New Roman" panose="02020603050405020304" pitchFamily="18" charset="0"/>
                <a:cs typeface="Times New Roman" panose="02020603050405020304" pitchFamily="18" charset="0"/>
              </a:rPr>
              <a:t> </a:t>
            </a:r>
            <a:r>
              <a:rPr lang="en-GB" altLang="en-US" sz="3200" dirty="0" err="1">
                <a:solidFill>
                  <a:srgbClr val="0000FF"/>
                </a:solidFill>
                <a:latin typeface="Times New Roman" panose="02020603050405020304" pitchFamily="18" charset="0"/>
                <a:cs typeface="Times New Roman" panose="02020603050405020304" pitchFamily="18" charset="0"/>
              </a:rPr>
              <a:t>cảm</a:t>
            </a:r>
            <a:r>
              <a:rPr lang="en-GB" altLang="en-US" sz="3200" dirty="0">
                <a:solidFill>
                  <a:srgbClr val="0000FF"/>
                </a:solidFill>
                <a:latin typeface="Times New Roman" panose="02020603050405020304" pitchFamily="18" charset="0"/>
                <a:cs typeface="Times New Roman" panose="02020603050405020304" pitchFamily="18" charset="0"/>
              </a:rPr>
              <a:t>.</a:t>
            </a:r>
          </a:p>
        </p:txBody>
      </p:sp>
      <p:grpSp>
        <p:nvGrpSpPr>
          <p:cNvPr id="2" name="Group 1">
            <a:extLst>
              <a:ext uri="{FF2B5EF4-FFF2-40B4-BE49-F238E27FC236}">
                <a16:creationId xmlns:a16="http://schemas.microsoft.com/office/drawing/2014/main" xmlns="" id="{7D15A3B7-7E71-4C4D-A9F7-E2324504B82A}"/>
              </a:ext>
            </a:extLst>
          </p:cNvPr>
          <p:cNvGrpSpPr/>
          <p:nvPr/>
        </p:nvGrpSpPr>
        <p:grpSpPr>
          <a:xfrm>
            <a:off x="1534298" y="1756698"/>
            <a:ext cx="8854303" cy="742510"/>
            <a:chOff x="1150723" y="1317525"/>
            <a:chExt cx="6640727" cy="556883"/>
          </a:xfrm>
        </p:grpSpPr>
        <p:sp>
          <p:nvSpPr>
            <p:cNvPr id="8" name="Text Box 5">
              <a:extLst>
                <a:ext uri="{FF2B5EF4-FFF2-40B4-BE49-F238E27FC236}">
                  <a16:creationId xmlns:a16="http://schemas.microsoft.com/office/drawing/2014/main" xmlns="" id="{6823F3CF-AE8C-4A8A-8D68-2897D1534BB4}"/>
                </a:ext>
              </a:extLst>
            </p:cNvPr>
            <p:cNvSpPr txBox="1">
              <a:spLocks noChangeArrowheads="1"/>
            </p:cNvSpPr>
            <p:nvPr/>
          </p:nvSpPr>
          <p:spPr bwMode="auto">
            <a:xfrm>
              <a:off x="1352550" y="1317525"/>
              <a:ext cx="6438900" cy="556883"/>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pPr algn="l"/>
              <a:r>
                <a:rPr lang="en-US" altLang="vi-VN" sz="3200" dirty="0" err="1">
                  <a:latin typeface="Times New Roman" panose="02020603050405020304" pitchFamily="18" charset="0"/>
                  <a:cs typeface="Times New Roman" panose="02020603050405020304" pitchFamily="18" charset="0"/>
                </a:rPr>
                <a:t>Dựa</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vào</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nội</a:t>
              </a:r>
              <a:r>
                <a:rPr lang="en-US" altLang="vi-VN" sz="3200" dirty="0">
                  <a:latin typeface="Times New Roman" panose="02020603050405020304" pitchFamily="18" charset="0"/>
                  <a:cs typeface="Times New Roman" panose="02020603050405020304" pitchFamily="18" charset="0"/>
                </a:rPr>
                <a:t> dung </a:t>
              </a:r>
              <a:r>
                <a:rPr lang="en-US" altLang="vi-VN" sz="3200" dirty="0" err="1">
                  <a:latin typeface="Times New Roman" panose="02020603050405020304" pitchFamily="18" charset="0"/>
                  <a:cs typeface="Times New Roman" panose="02020603050405020304" pitchFamily="18" charset="0"/>
                </a:rPr>
                <a:t>bài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nêu</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giọng</a:t>
              </a:r>
              <a:r>
                <a:rPr lang="en-US" altLang="vi-VN" sz="3200" dirty="0">
                  <a:latin typeface="Times New Roman" panose="02020603050405020304" pitchFamily="18" charset="0"/>
                  <a:cs typeface="Times New Roman" panose="02020603050405020304" pitchFamily="18" charset="0"/>
                </a:rPr>
                <a:t> </a:t>
              </a:r>
              <a:r>
                <a:rPr lang="vi-VN" altLang="vi-VN" sz="3200" dirty="0">
                  <a:latin typeface="Times New Roman" panose="02020603050405020304" pitchFamily="18" charset="0"/>
                  <a:cs typeface="Times New Roman" panose="02020603050405020304" pitchFamily="18" charset="0"/>
                </a:rPr>
                <a:t>đọc</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của</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bài</a:t>
              </a:r>
              <a:r>
                <a:rPr lang="en-US" altLang="vi-VN" sz="3200" dirty="0">
                  <a:latin typeface="Times New Roman" panose="02020603050405020304" pitchFamily="18" charset="0"/>
                  <a:cs typeface="Times New Roman" panose="02020603050405020304" pitchFamily="18" charset="0"/>
                </a:rPr>
                <a:t>?</a:t>
              </a:r>
            </a:p>
          </p:txBody>
        </p:sp>
        <p:sp>
          <p:nvSpPr>
            <p:cNvPr id="9" name="Arrow: Chevron 8">
              <a:extLst>
                <a:ext uri="{FF2B5EF4-FFF2-40B4-BE49-F238E27FC236}">
                  <a16:creationId xmlns:a16="http://schemas.microsoft.com/office/drawing/2014/main" xmlns="" id="{4EE025E5-F6CB-42B7-9E66-FEE4B2237E61}"/>
                </a:ext>
              </a:extLst>
            </p:cNvPr>
            <p:cNvSpPr/>
            <p:nvPr/>
          </p:nvSpPr>
          <p:spPr>
            <a:xfrm>
              <a:off x="1150723" y="1606450"/>
              <a:ext cx="201827" cy="17144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tx1"/>
                </a:solidFill>
              </a:endParaRPr>
            </a:p>
          </p:txBody>
        </p:sp>
      </p:grpSp>
    </p:spTree>
    <p:extLst>
      <p:ext uri="{BB962C8B-B14F-4D97-AF65-F5344CB8AC3E}">
        <p14:creationId xmlns:p14="http://schemas.microsoft.com/office/powerpoint/2010/main" xmlns="" val="427711141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225800" y="1349175"/>
            <a:ext cx="7467600" cy="5181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a:solidFill>
                  <a:srgbClr val="0000FF"/>
                </a:solidFill>
              </a:rPr>
              <a:t>	</a:t>
            </a:r>
            <a:r>
              <a:rPr lang="en-US" altLang="en-US" b="1">
                <a:solidFill>
                  <a:srgbClr val="0000FF"/>
                </a:solidFill>
              </a:rPr>
              <a:t>Trái đất này là của chúng mình </a:t>
            </a:r>
          </a:p>
          <a:p>
            <a:pPr>
              <a:buFontTx/>
              <a:buNone/>
            </a:pPr>
            <a:r>
              <a:rPr lang="en-US" altLang="en-US" b="1">
                <a:solidFill>
                  <a:srgbClr val="0000FF"/>
                </a:solidFill>
              </a:rPr>
              <a:t>	Quả bóng xanh  bay giữa trời xanh.</a:t>
            </a:r>
          </a:p>
          <a:p>
            <a:pPr>
              <a:buFontTx/>
              <a:buNone/>
            </a:pPr>
            <a:endParaRPr lang="en-US" altLang="en-US" b="1">
              <a:solidFill>
                <a:srgbClr val="0000FF"/>
              </a:solidFill>
            </a:endParaRPr>
          </a:p>
          <a:p>
            <a:pPr>
              <a:buFontTx/>
              <a:buNone/>
            </a:pPr>
            <a:r>
              <a:rPr lang="en-US" altLang="en-US" b="1">
                <a:solidFill>
                  <a:srgbClr val="0000FF"/>
                </a:solidFill>
              </a:rPr>
              <a:t>	Trái đất trẻ của bạn trẻ năm châu</a:t>
            </a:r>
          </a:p>
          <a:p>
            <a:pPr>
              <a:buFontTx/>
              <a:buNone/>
            </a:pPr>
            <a:r>
              <a:rPr lang="en-US" altLang="en-US" b="1">
                <a:solidFill>
                  <a:srgbClr val="0000FF"/>
                </a:solidFill>
              </a:rPr>
              <a:t>	Vàng, trắng, đen ..dù da khác màu.</a:t>
            </a:r>
          </a:p>
          <a:p>
            <a:pPr>
              <a:buFontTx/>
              <a:buNone/>
            </a:pPr>
            <a:endParaRPr lang="en-US" altLang="en-US" b="1">
              <a:solidFill>
                <a:srgbClr val="0000FF"/>
              </a:solidFill>
            </a:endParaRPr>
          </a:p>
          <a:p>
            <a:pPr>
              <a:buFontTx/>
              <a:buNone/>
            </a:pPr>
            <a:r>
              <a:rPr lang="en-US" altLang="en-US" b="1">
                <a:solidFill>
                  <a:srgbClr val="0000FF"/>
                </a:solidFill>
              </a:rPr>
              <a:t>	Bom H, bom A không phải bạn ta</a:t>
            </a:r>
          </a:p>
          <a:p>
            <a:pPr>
              <a:buFontTx/>
              <a:buNone/>
            </a:pPr>
            <a:r>
              <a:rPr lang="en-US" altLang="en-US" b="1">
                <a:solidFill>
                  <a:srgbClr val="0000FF"/>
                </a:solidFill>
              </a:rPr>
              <a:t>	Tiếng hát vui  giữ bình yên trái đất</a:t>
            </a:r>
          </a:p>
          <a:p>
            <a:pPr>
              <a:buFontTx/>
              <a:buNone/>
            </a:pPr>
            <a:r>
              <a:rPr lang="en-US" altLang="en-US" b="1">
                <a:solidFill>
                  <a:srgbClr val="0000FF"/>
                </a:solidFill>
              </a:rPr>
              <a:t>	Tiếng cười ran cho trái đất không già.</a:t>
            </a:r>
          </a:p>
        </p:txBody>
      </p:sp>
      <p:pic>
        <p:nvPicPr>
          <p:cNvPr id="5" name="Picture 4">
            <a:extLst>
              <a:ext uri="{FF2B5EF4-FFF2-40B4-BE49-F238E27FC236}">
                <a16:creationId xmlns:a16="http://schemas.microsoft.com/office/drawing/2014/main" xmlns="" id="{E2880A03-44F1-45A4-8BF4-84E4D818B4F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3029" y="160036"/>
            <a:ext cx="776998" cy="766684"/>
          </a:xfrm>
          <a:prstGeom prst="rect">
            <a:avLst/>
          </a:prstGeom>
        </p:spPr>
      </p:pic>
      <p:sp>
        <p:nvSpPr>
          <p:cNvPr id="6" name="Rectangle 4"/>
          <p:cNvSpPr>
            <a:spLocks noChangeArrowheads="1"/>
          </p:cNvSpPr>
          <p:nvPr/>
        </p:nvSpPr>
        <p:spPr bwMode="auto">
          <a:xfrm>
            <a:off x="3854464" y="369207"/>
            <a:ext cx="4434598" cy="715089"/>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spcBef>
                <a:spcPct val="50000"/>
              </a:spcBef>
              <a:defRPr/>
            </a:pPr>
            <a:r>
              <a:rPr lang="en-US" altLang="en-GB" sz="3600" b="1" noProof="1">
                <a:solidFill>
                  <a:srgbClr val="00B050"/>
                </a:solidFill>
                <a:latin typeface="Times New Roman" panose="02020603050405020304" pitchFamily="18" charset="0"/>
                <a:cs typeface="Times New Roman" panose="02020603050405020304" pitchFamily="18" charset="0"/>
              </a:rPr>
              <a:t>Luyện đọc diễn cảm</a:t>
            </a:r>
            <a:endParaRPr lang="en-US" altLang="en-GB" sz="2400" b="1" noProof="1">
              <a:solidFill>
                <a:srgbClr val="00B050"/>
              </a:solidFill>
              <a:latin typeface="Times New Roman" panose="02020603050405020304" pitchFamily="18" charset="0"/>
            </a:endParaRPr>
          </a:p>
        </p:txBody>
      </p:sp>
    </p:spTree>
    <p:extLst>
      <p:ext uri="{BB962C8B-B14F-4D97-AF65-F5344CB8AC3E}">
        <p14:creationId xmlns:p14="http://schemas.microsoft.com/office/powerpoint/2010/main" xmlns="" val="2844250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225800" y="1484086"/>
            <a:ext cx="7467600" cy="5181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a:solidFill>
                  <a:srgbClr val="0000FF"/>
                </a:solidFill>
              </a:rPr>
              <a:t>	</a:t>
            </a:r>
            <a:r>
              <a:rPr lang="en-US" altLang="en-US" b="1">
                <a:solidFill>
                  <a:srgbClr val="0000FF"/>
                </a:solidFill>
              </a:rPr>
              <a:t>Trái đất này / là của chúng mình </a:t>
            </a:r>
          </a:p>
          <a:p>
            <a:pPr>
              <a:buFontTx/>
              <a:buNone/>
            </a:pPr>
            <a:r>
              <a:rPr lang="en-US" altLang="en-US" b="1">
                <a:solidFill>
                  <a:srgbClr val="0000FF"/>
                </a:solidFill>
              </a:rPr>
              <a:t>	Quả bóng xanh / bay giữa trời xanh.</a:t>
            </a:r>
          </a:p>
          <a:p>
            <a:pPr>
              <a:buFontTx/>
              <a:buNone/>
            </a:pPr>
            <a:endParaRPr lang="en-US" altLang="en-US" b="1">
              <a:solidFill>
                <a:srgbClr val="0000FF"/>
              </a:solidFill>
            </a:endParaRPr>
          </a:p>
          <a:p>
            <a:pPr>
              <a:buFontTx/>
              <a:buNone/>
            </a:pPr>
            <a:r>
              <a:rPr lang="en-US" altLang="en-US" b="1">
                <a:solidFill>
                  <a:srgbClr val="0000FF"/>
                </a:solidFill>
              </a:rPr>
              <a:t>	Trái đất trẻ / của bạn trẻ năm châu</a:t>
            </a:r>
          </a:p>
          <a:p>
            <a:pPr>
              <a:buFontTx/>
              <a:buNone/>
            </a:pPr>
            <a:r>
              <a:rPr lang="en-US" altLang="en-US" b="1">
                <a:solidFill>
                  <a:srgbClr val="0000FF"/>
                </a:solidFill>
              </a:rPr>
              <a:t>	Vàng, trắng, đen /..dù da khác màu.</a:t>
            </a:r>
          </a:p>
          <a:p>
            <a:pPr>
              <a:buFontTx/>
              <a:buNone/>
            </a:pPr>
            <a:endParaRPr lang="en-US" altLang="en-US" b="1">
              <a:solidFill>
                <a:srgbClr val="0000FF"/>
              </a:solidFill>
            </a:endParaRPr>
          </a:p>
          <a:p>
            <a:pPr>
              <a:buFontTx/>
              <a:buNone/>
            </a:pPr>
            <a:r>
              <a:rPr lang="en-US" altLang="en-US" b="1">
                <a:solidFill>
                  <a:srgbClr val="0000FF"/>
                </a:solidFill>
              </a:rPr>
              <a:t>	Bom H, bom A / không phải bạn ta</a:t>
            </a:r>
          </a:p>
          <a:p>
            <a:pPr>
              <a:buFontTx/>
              <a:buNone/>
            </a:pPr>
            <a:r>
              <a:rPr lang="en-US" altLang="en-US" b="1">
                <a:solidFill>
                  <a:srgbClr val="0000FF"/>
                </a:solidFill>
              </a:rPr>
              <a:t>	Tiếng hát vui / giữ bình yên trái đất</a:t>
            </a:r>
          </a:p>
          <a:p>
            <a:pPr>
              <a:buFontTx/>
              <a:buNone/>
            </a:pPr>
            <a:r>
              <a:rPr lang="en-US" altLang="en-US" b="1">
                <a:solidFill>
                  <a:srgbClr val="0000FF"/>
                </a:solidFill>
              </a:rPr>
              <a:t>	Tiếng cười ran / cho trái đất không già.</a:t>
            </a:r>
          </a:p>
        </p:txBody>
      </p:sp>
      <p:pic>
        <p:nvPicPr>
          <p:cNvPr id="5" name="Picture 4">
            <a:extLst>
              <a:ext uri="{FF2B5EF4-FFF2-40B4-BE49-F238E27FC236}">
                <a16:creationId xmlns:a16="http://schemas.microsoft.com/office/drawing/2014/main" xmlns="" id="{E2880A03-44F1-45A4-8BF4-84E4D818B4F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3029" y="160036"/>
            <a:ext cx="776998" cy="766684"/>
          </a:xfrm>
          <a:prstGeom prst="rect">
            <a:avLst/>
          </a:prstGeom>
        </p:spPr>
      </p:pic>
      <p:sp>
        <p:nvSpPr>
          <p:cNvPr id="6" name="Rectangle 4"/>
          <p:cNvSpPr>
            <a:spLocks noChangeArrowheads="1"/>
          </p:cNvSpPr>
          <p:nvPr/>
        </p:nvSpPr>
        <p:spPr bwMode="auto">
          <a:xfrm>
            <a:off x="3854464" y="369207"/>
            <a:ext cx="4434598" cy="715089"/>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eaLnBrk="1" hangingPunct="1">
              <a:spcBef>
                <a:spcPct val="50000"/>
              </a:spcBef>
              <a:defRPr/>
            </a:pPr>
            <a:r>
              <a:rPr lang="en-US" altLang="en-GB" sz="3600" b="1" noProof="1">
                <a:solidFill>
                  <a:srgbClr val="00B050"/>
                </a:solidFill>
                <a:latin typeface="Times New Roman" panose="02020603050405020304" pitchFamily="18" charset="0"/>
                <a:cs typeface="Times New Roman" panose="02020603050405020304" pitchFamily="18" charset="0"/>
              </a:rPr>
              <a:t>Luyện đọc diễn cảm</a:t>
            </a:r>
            <a:endParaRPr lang="en-US" altLang="en-GB" sz="2400" b="1" noProof="1">
              <a:solidFill>
                <a:srgbClr val="00B050"/>
              </a:solidFill>
              <a:latin typeface="Times New Roman" panose="02020603050405020304" pitchFamily="18" charset="0"/>
            </a:endParaRPr>
          </a:p>
        </p:txBody>
      </p:sp>
    </p:spTree>
    <p:extLst>
      <p:ext uri="{BB962C8B-B14F-4D97-AF65-F5344CB8AC3E}">
        <p14:creationId xmlns:p14="http://schemas.microsoft.com/office/powerpoint/2010/main" xmlns="" val="1860720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9" name="图片 71688" descr="9"/>
          <p:cNvPicPr>
            <a:picLocks noChangeAspect="1"/>
          </p:cNvPicPr>
          <p:nvPr/>
        </p:nvPicPr>
        <p:blipFill>
          <a:blip r:embed="rId3"/>
          <a:stretch>
            <a:fillRect/>
          </a:stretch>
        </p:blipFill>
        <p:spPr>
          <a:xfrm>
            <a:off x="3334072" y="287005"/>
            <a:ext cx="5522936" cy="940978"/>
          </a:xfrm>
          <a:prstGeom prst="rect">
            <a:avLst/>
          </a:prstGeom>
          <a:noFill/>
          <a:ln w="9525">
            <a:noFill/>
          </a:ln>
        </p:spPr>
      </p:pic>
      <p:sp>
        <p:nvSpPr>
          <p:cNvPr id="5" name="Text Box 4"/>
          <p:cNvSpPr txBox="1"/>
          <p:nvPr/>
        </p:nvSpPr>
        <p:spPr>
          <a:xfrm>
            <a:off x="3630268" y="409481"/>
            <a:ext cx="4914689" cy="537840"/>
          </a:xfrm>
          <a:prstGeom prst="rect">
            <a:avLst/>
          </a:prstGeom>
          <a:noFill/>
        </p:spPr>
        <p:txBody>
          <a:bodyPr wrap="square" rtlCol="0">
            <a:spAutoFit/>
          </a:bodyPr>
          <a:lstStyle/>
          <a:p>
            <a:pPr algn="ctr"/>
            <a:r>
              <a:rPr lang="en-US" sz="2895" b="1" i="1">
                <a:solidFill>
                  <a:srgbClr val="002060"/>
                </a:solidFill>
              </a:rPr>
              <a:t>Học thuộc lòng</a:t>
            </a:r>
          </a:p>
        </p:txBody>
      </p:sp>
      <p:grpSp>
        <p:nvGrpSpPr>
          <p:cNvPr id="9" name="Group 8"/>
          <p:cNvGrpSpPr/>
          <p:nvPr/>
        </p:nvGrpSpPr>
        <p:grpSpPr>
          <a:xfrm>
            <a:off x="2066336" y="920988"/>
            <a:ext cx="8059098" cy="5885770"/>
            <a:chOff x="4443" y="2004"/>
            <a:chExt cx="17536" cy="12807"/>
          </a:xfrm>
        </p:grpSpPr>
        <p:pic>
          <p:nvPicPr>
            <p:cNvPr id="40967" name="图片 40966" descr="1-39"/>
            <p:cNvPicPr>
              <a:picLocks noChangeAspect="1"/>
            </p:cNvPicPr>
            <p:nvPr/>
          </p:nvPicPr>
          <p:blipFill>
            <a:blip r:embed="rId4"/>
            <a:srcRect l="67267"/>
            <a:stretch>
              <a:fillRect/>
            </a:stretch>
          </p:blipFill>
          <p:spPr>
            <a:xfrm>
              <a:off x="4443" y="2004"/>
              <a:ext cx="17536" cy="12807"/>
            </a:xfrm>
            <a:prstGeom prst="rect">
              <a:avLst/>
            </a:prstGeom>
            <a:noFill/>
            <a:ln w="9525">
              <a:noFill/>
            </a:ln>
          </p:spPr>
        </p:pic>
        <p:sp>
          <p:nvSpPr>
            <p:cNvPr id="8" name="Text Box 7"/>
            <p:cNvSpPr txBox="1"/>
            <p:nvPr/>
          </p:nvSpPr>
          <p:spPr>
            <a:xfrm>
              <a:off x="6636" y="4322"/>
              <a:ext cx="14786" cy="8170"/>
            </a:xfrm>
            <a:prstGeom prst="rect">
              <a:avLst/>
            </a:prstGeom>
            <a:noFill/>
          </p:spPr>
          <p:txBody>
            <a:bodyPr wrap="square" rtlCol="0" anchor="t">
              <a:spAutoFit/>
            </a:bodyPr>
            <a:lstStyle/>
            <a:p>
              <a:pPr eaLnBrk="0" hangingPunct="0">
                <a:spcBef>
                  <a:spcPct val="50000"/>
                </a:spcBef>
              </a:pPr>
              <a:r>
                <a:rPr sz="2800" b="1" err="1">
                  <a:sym typeface="+mn-ea"/>
                </a:rPr>
                <a:t>Trái đất này </a:t>
              </a:r>
              <a:r>
                <a:rPr lang="en-US" sz="2800" b="1" err="1">
                  <a:sym typeface="+mn-ea"/>
                </a:rPr>
                <a:t>......................</a:t>
              </a:r>
              <a:endParaRPr sz="2800" b="1"/>
            </a:p>
            <a:p>
              <a:pPr eaLnBrk="0" hangingPunct="0">
                <a:spcBef>
                  <a:spcPct val="50000"/>
                </a:spcBef>
              </a:pPr>
              <a:r>
                <a:rPr sz="2800" b="1" err="1">
                  <a:sym typeface="+mn-ea"/>
                </a:rPr>
                <a:t>Quả bóng xanh  </a:t>
              </a:r>
              <a:r>
                <a:rPr lang="en-US" sz="2800" b="1" err="1">
                  <a:sym typeface="+mn-ea"/>
                </a:rPr>
                <a:t>............................</a:t>
              </a:r>
              <a:endParaRPr sz="2800" b="1"/>
            </a:p>
            <a:p>
              <a:pPr eaLnBrk="0" hangingPunct="0">
                <a:spcBef>
                  <a:spcPct val="50000"/>
                </a:spcBef>
              </a:pPr>
              <a:r>
                <a:rPr sz="2800" b="1" err="1">
                  <a:sym typeface="+mn-ea"/>
                </a:rPr>
                <a:t>Bồ câu ơi,  </a:t>
              </a:r>
              <a:r>
                <a:rPr lang="en-US" sz="2800" b="1" err="1">
                  <a:sym typeface="+mn-ea"/>
                </a:rPr>
                <a:t>.....................................</a:t>
              </a:r>
              <a:endParaRPr sz="2800" b="1"/>
            </a:p>
            <a:p>
              <a:pPr eaLnBrk="0" hangingPunct="0">
                <a:spcBef>
                  <a:spcPct val="50000"/>
                </a:spcBef>
              </a:pPr>
              <a:r>
                <a:rPr sz="2800" b="1" err="1">
                  <a:sym typeface="+mn-ea"/>
                </a:rPr>
                <a:t>Hải âu ơi,  </a:t>
              </a:r>
              <a:r>
                <a:rPr lang="en-US" sz="2800" b="1" err="1">
                  <a:sym typeface="+mn-ea"/>
                </a:rPr>
                <a:t>......................................</a:t>
              </a:r>
              <a:endParaRPr sz="2800" b="1"/>
            </a:p>
            <a:p>
              <a:pPr eaLnBrk="0" hangingPunct="0">
                <a:spcBef>
                  <a:spcPct val="50000"/>
                </a:spcBef>
              </a:pPr>
              <a:r>
                <a:rPr sz="2800" b="1" err="1">
                  <a:sym typeface="+mn-ea"/>
                </a:rPr>
                <a:t>Cùng bay nào,  </a:t>
              </a:r>
              <a:r>
                <a:rPr lang="en-US" sz="2800" b="1" err="1">
                  <a:sym typeface="+mn-ea"/>
                </a:rPr>
                <a:t>..............................</a:t>
              </a:r>
              <a:endParaRPr sz="2800" b="1"/>
            </a:p>
            <a:p>
              <a:pPr eaLnBrk="0" hangingPunct="0">
                <a:spcBef>
                  <a:spcPct val="50000"/>
                </a:spcBef>
              </a:pPr>
              <a:r>
                <a:rPr sz="2800" b="1" err="1">
                  <a:sym typeface="+mn-ea"/>
                </a:rPr>
                <a:t>Cùng bay nào,  </a:t>
              </a:r>
              <a:r>
                <a:rPr lang="en-US" sz="2800" b="1" err="1">
                  <a:sym typeface="+mn-ea"/>
                </a:rPr>
                <a:t>..............................</a:t>
              </a:r>
            </a:p>
          </p:txBody>
        </p:sp>
      </p:grpSp>
    </p:spTree>
    <p:extLst>
      <p:ext uri="{BB962C8B-B14F-4D97-AF65-F5344CB8AC3E}">
        <p14:creationId xmlns:p14="http://schemas.microsoft.com/office/powerpoint/2010/main" xmlns="" val="373055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1689"/>
                                        </p:tgtEl>
                                        <p:attrNameLst>
                                          <p:attrName>style.visibility</p:attrName>
                                        </p:attrNameLst>
                                      </p:cBhvr>
                                      <p:to>
                                        <p:strVal val="visible"/>
                                      </p:to>
                                    </p:set>
                                    <p:anim calcmode="lin" valueType="num">
                                      <p:cBhvr>
                                        <p:cTn id="7" dur="1000" fill="hold"/>
                                        <p:tgtEl>
                                          <p:spTgt spid="71689"/>
                                        </p:tgtEl>
                                        <p:attrNameLst>
                                          <p:attrName>ppt_x</p:attrName>
                                        </p:attrNameLst>
                                      </p:cBhvr>
                                      <p:tavLst>
                                        <p:tav tm="0">
                                          <p:val>
                                            <p:strVal val="#ppt_x-.2"/>
                                          </p:val>
                                        </p:tav>
                                        <p:tav tm="100000">
                                          <p:val>
                                            <p:strVal val="#ppt_x"/>
                                          </p:val>
                                        </p:tav>
                                      </p:tavLst>
                                    </p:anim>
                                    <p:anim calcmode="lin" valueType="num">
                                      <p:cBhvr>
                                        <p:cTn id="8" dur="1000" fill="hold"/>
                                        <p:tgtEl>
                                          <p:spTgt spid="71689"/>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689"/>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BCFA28A-1716-4FCC-BABD-951A4A49B8B6}"/>
              </a:ext>
            </a:extLst>
          </p:cNvPr>
          <p:cNvSpPr/>
          <p:nvPr/>
        </p:nvSpPr>
        <p:spPr>
          <a:xfrm>
            <a:off x="967743" y="1994000"/>
            <a:ext cx="94048" cy="3440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390">
              <a:solidFill>
                <a:prstClr val="white"/>
              </a:solidFill>
            </a:endParaRPr>
          </a:p>
        </p:txBody>
      </p:sp>
      <p:sp>
        <p:nvSpPr>
          <p:cNvPr id="3074" name="Rectangle 2">
            <a:extLst>
              <a:ext uri="{FF2B5EF4-FFF2-40B4-BE49-F238E27FC236}">
                <a16:creationId xmlns:a16="http://schemas.microsoft.com/office/drawing/2014/main" xmlns="" id="{BA2D4938-4C86-4D67-B241-ACA35F4955CD}"/>
              </a:ext>
            </a:extLst>
          </p:cNvPr>
          <p:cNvSpPr>
            <a:spLocks noGrp="1" noChangeArrowheads="1"/>
          </p:cNvSpPr>
          <p:nvPr>
            <p:ph type="title"/>
          </p:nvPr>
        </p:nvSpPr>
        <p:spPr>
          <a:xfrm>
            <a:off x="297901" y="177468"/>
            <a:ext cx="2897809" cy="680586"/>
          </a:xfrm>
          <a:noFill/>
        </p:spPr>
        <p:txBody>
          <a:bodyPr vert="horz" wrap="none" lIns="91073" tIns="45537" rIns="91073" bIns="45537" rtlCol="0" anchor="ctr">
            <a:spAutoFit/>
          </a:bodyPr>
          <a:lstStyle/>
          <a:p>
            <a:r>
              <a:rPr lang="en-US" altLang="vi-VN" sz="4250"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latin typeface="+mn-lt"/>
                <a:ea typeface="+mn-ea"/>
                <a:cs typeface="+mn-cs"/>
              </a:rPr>
              <a:t>KHỞI ĐỘNG</a:t>
            </a:r>
          </a:p>
        </p:txBody>
      </p:sp>
      <p:sp>
        <p:nvSpPr>
          <p:cNvPr id="3075" name="Text Box 3">
            <a:extLst>
              <a:ext uri="{FF2B5EF4-FFF2-40B4-BE49-F238E27FC236}">
                <a16:creationId xmlns:a16="http://schemas.microsoft.com/office/drawing/2014/main" xmlns="" id="{1996B76B-4637-4E7C-BAE4-E64D4E679624}"/>
              </a:ext>
            </a:extLst>
          </p:cNvPr>
          <p:cNvSpPr txBox="1">
            <a:spLocks noChangeArrowheads="1"/>
          </p:cNvSpPr>
          <p:nvPr/>
        </p:nvSpPr>
        <p:spPr bwMode="auto">
          <a:xfrm>
            <a:off x="3196202" y="733168"/>
            <a:ext cx="184731" cy="3682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3078" name="AutoShape 51">
            <a:extLst>
              <a:ext uri="{FF2B5EF4-FFF2-40B4-BE49-F238E27FC236}">
                <a16:creationId xmlns:a16="http://schemas.microsoft.com/office/drawing/2014/main" xmlns="" id="{38EBB23C-FDB5-4F4C-B461-C1BF99700B85}"/>
              </a:ext>
            </a:extLst>
          </p:cNvPr>
          <p:cNvSpPr>
            <a:spLocks noChangeArrowheads="1"/>
          </p:cNvSpPr>
          <p:nvPr/>
        </p:nvSpPr>
        <p:spPr bwMode="gray">
          <a:xfrm>
            <a:off x="1874177" y="4036155"/>
            <a:ext cx="9888604" cy="1058076"/>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xmlns="">
                <a:gradFill rotWithShape="1">
                  <a:gsLst>
                    <a:gs pos="0">
                      <a:srgbClr val="FFFFFF"/>
                    </a:gs>
                    <a:gs pos="100000">
                      <a:schemeClr val="hlink"/>
                    </a:gs>
                  </a:gsLst>
                  <a:lin ang="0" scaled="1"/>
                </a:grad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390" b="0" dirty="0" err="1">
                <a:solidFill>
                  <a:srgbClr val="1F497D"/>
                </a:solidFill>
              </a:rPr>
              <a:t>Đọc</a:t>
            </a:r>
            <a:r>
              <a:rPr lang="en-US" altLang="vi-VN" sz="2390" b="0" dirty="0">
                <a:solidFill>
                  <a:srgbClr val="1F497D"/>
                </a:solidFill>
              </a:rPr>
              <a:t> </a:t>
            </a:r>
            <a:r>
              <a:rPr lang="en-US" altLang="vi-VN" sz="2390" b="0" dirty="0" err="1">
                <a:solidFill>
                  <a:srgbClr val="1F497D"/>
                </a:solidFill>
              </a:rPr>
              <a:t>đoạn</a:t>
            </a:r>
            <a:r>
              <a:rPr lang="en-US" altLang="vi-VN" sz="2390" b="0" dirty="0">
                <a:solidFill>
                  <a:srgbClr val="1F497D"/>
                </a:solidFill>
              </a:rPr>
              <a:t> 2, </a:t>
            </a:r>
            <a:r>
              <a:rPr lang="en-US" altLang="vi-VN" sz="2390" b="0" dirty="0" err="1">
                <a:solidFill>
                  <a:srgbClr val="1F497D"/>
                </a:solidFill>
              </a:rPr>
              <a:t>và</a:t>
            </a:r>
            <a:r>
              <a:rPr lang="en-US" altLang="vi-VN" sz="2390" b="0" dirty="0">
                <a:solidFill>
                  <a:srgbClr val="1F497D"/>
                </a:solidFill>
              </a:rPr>
              <a:t> </a:t>
            </a:r>
            <a:r>
              <a:rPr lang="en-US" altLang="vi-VN" sz="2390" b="0" dirty="0" err="1">
                <a:solidFill>
                  <a:srgbClr val="1F497D"/>
                </a:solidFill>
              </a:rPr>
              <a:t>trả</a:t>
            </a:r>
            <a:r>
              <a:rPr lang="en-US" altLang="vi-VN" sz="2390" b="0" dirty="0">
                <a:solidFill>
                  <a:srgbClr val="1F497D"/>
                </a:solidFill>
              </a:rPr>
              <a:t> </a:t>
            </a:r>
            <a:r>
              <a:rPr lang="en-US" altLang="vi-VN" sz="2390" b="0" dirty="0" err="1">
                <a:solidFill>
                  <a:srgbClr val="1F497D"/>
                </a:solidFill>
              </a:rPr>
              <a:t>lời</a:t>
            </a:r>
            <a:r>
              <a:rPr lang="en-US" altLang="vi-VN" sz="2390" b="0">
                <a:solidFill>
                  <a:srgbClr val="1F497D"/>
                </a:solidFill>
              </a:rPr>
              <a:t>: </a:t>
            </a:r>
            <a:r>
              <a:rPr lang="en-US" altLang="vi-VN" sz="2390" b="0" i="1">
                <a:solidFill>
                  <a:prstClr val="black"/>
                </a:solidFill>
              </a:rPr>
              <a:t>Câu chuyện muốn nói với chúng ta điều gì?</a:t>
            </a:r>
            <a:endParaRPr lang="en-US" altLang="vi-VN" sz="2390" b="0" i="1" dirty="0">
              <a:solidFill>
                <a:prstClr val="black"/>
              </a:solidFill>
            </a:endParaRPr>
          </a:p>
        </p:txBody>
      </p:sp>
      <p:sp>
        <p:nvSpPr>
          <p:cNvPr id="3079" name="AutoShape 52">
            <a:extLst>
              <a:ext uri="{FF2B5EF4-FFF2-40B4-BE49-F238E27FC236}">
                <a16:creationId xmlns:a16="http://schemas.microsoft.com/office/drawing/2014/main" xmlns="" id="{8D4945E8-381A-403D-BA62-885EC04C5699}"/>
              </a:ext>
            </a:extLst>
          </p:cNvPr>
          <p:cNvSpPr>
            <a:spLocks noChangeArrowheads="1"/>
          </p:cNvSpPr>
          <p:nvPr/>
        </p:nvSpPr>
        <p:spPr bwMode="gray">
          <a:xfrm>
            <a:off x="1862357" y="2417074"/>
            <a:ext cx="9900425" cy="1058076"/>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xmlns="">
                <a:gradFill rotWithShape="1">
                  <a:gsLst>
                    <a:gs pos="0">
                      <a:srgbClr val="FFFFFF"/>
                    </a:gs>
                    <a:gs pos="100000">
                      <a:schemeClr val="accent1"/>
                    </a:gs>
                  </a:gsLst>
                  <a:lin ang="0" scaled="1"/>
                </a:gradFill>
              </a14:hiddenFill>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390" b="0" dirty="0" err="1">
                <a:solidFill>
                  <a:srgbClr val="1F497D"/>
                </a:solidFill>
              </a:rPr>
              <a:t>Đọc</a:t>
            </a:r>
            <a:r>
              <a:rPr lang="en-US" altLang="vi-VN" sz="2390" b="0" dirty="0">
                <a:solidFill>
                  <a:srgbClr val="1F497D"/>
                </a:solidFill>
              </a:rPr>
              <a:t> </a:t>
            </a:r>
            <a:r>
              <a:rPr lang="en-US" altLang="vi-VN" sz="2390" b="0" dirty="0" err="1">
                <a:solidFill>
                  <a:srgbClr val="1F497D"/>
                </a:solidFill>
              </a:rPr>
              <a:t>đoạn</a:t>
            </a:r>
            <a:r>
              <a:rPr lang="en-US" altLang="vi-VN" sz="2390" b="0" dirty="0">
                <a:solidFill>
                  <a:srgbClr val="1F497D"/>
                </a:solidFill>
              </a:rPr>
              <a:t> 1, </a:t>
            </a:r>
            <a:r>
              <a:rPr lang="en-US" altLang="vi-VN" sz="2390" b="0" dirty="0" err="1">
                <a:solidFill>
                  <a:srgbClr val="1F497D"/>
                </a:solidFill>
              </a:rPr>
              <a:t>và</a:t>
            </a:r>
            <a:r>
              <a:rPr lang="en-US" altLang="vi-VN" sz="2390" b="0" dirty="0">
                <a:solidFill>
                  <a:srgbClr val="1F497D"/>
                </a:solidFill>
              </a:rPr>
              <a:t> </a:t>
            </a:r>
            <a:r>
              <a:rPr lang="en-US" altLang="vi-VN" sz="2390" b="0" dirty="0" err="1">
                <a:solidFill>
                  <a:srgbClr val="1F497D"/>
                </a:solidFill>
              </a:rPr>
              <a:t>trả</a:t>
            </a:r>
            <a:r>
              <a:rPr lang="en-US" altLang="vi-VN" sz="2390" b="0" dirty="0">
                <a:solidFill>
                  <a:srgbClr val="1F497D"/>
                </a:solidFill>
              </a:rPr>
              <a:t> </a:t>
            </a:r>
            <a:r>
              <a:rPr lang="en-US" altLang="vi-VN" sz="2390" b="0" dirty="0" err="1">
                <a:solidFill>
                  <a:srgbClr val="1F497D"/>
                </a:solidFill>
              </a:rPr>
              <a:t>lời</a:t>
            </a:r>
            <a:r>
              <a:rPr lang="en-US" altLang="vi-VN" sz="2390" b="0" dirty="0">
                <a:solidFill>
                  <a:srgbClr val="1F497D"/>
                </a:solidFill>
              </a:rPr>
              <a:t>: </a:t>
            </a:r>
            <a:r>
              <a:rPr lang="en-US" altLang="vi-VN" sz="2390" b="0" i="1" dirty="0" err="1">
                <a:solidFill>
                  <a:prstClr val="black"/>
                </a:solidFill>
              </a:rPr>
              <a:t>Nội</a:t>
            </a:r>
            <a:r>
              <a:rPr lang="en-US" altLang="vi-VN" sz="2390" b="0" i="1" dirty="0">
                <a:solidFill>
                  <a:prstClr val="black"/>
                </a:solidFill>
              </a:rPr>
              <a:t> dung </a:t>
            </a:r>
            <a:r>
              <a:rPr lang="en-US" altLang="vi-VN" sz="2390" b="0" i="1" dirty="0" err="1">
                <a:solidFill>
                  <a:prstClr val="black"/>
                </a:solidFill>
              </a:rPr>
              <a:t>của</a:t>
            </a:r>
            <a:r>
              <a:rPr lang="en-US" altLang="vi-VN" sz="2390" b="0" i="1" dirty="0">
                <a:solidFill>
                  <a:prstClr val="black"/>
                </a:solidFill>
              </a:rPr>
              <a:t> </a:t>
            </a:r>
            <a:r>
              <a:rPr lang="en-US" altLang="vi-VN" sz="2390" b="0" i="1" dirty="0" err="1">
                <a:solidFill>
                  <a:prstClr val="black"/>
                </a:solidFill>
              </a:rPr>
              <a:t>bài</a:t>
            </a:r>
            <a:r>
              <a:rPr lang="en-US" altLang="vi-VN" sz="2390" b="0" i="1" dirty="0">
                <a:solidFill>
                  <a:prstClr val="black"/>
                </a:solidFill>
              </a:rPr>
              <a:t> </a:t>
            </a:r>
            <a:r>
              <a:rPr lang="en-US" altLang="vi-VN" sz="2390" b="0" i="1" dirty="0" err="1">
                <a:solidFill>
                  <a:prstClr val="black"/>
                </a:solidFill>
              </a:rPr>
              <a:t>là</a:t>
            </a:r>
            <a:r>
              <a:rPr lang="en-US" altLang="vi-VN" sz="2390" b="0" i="1" dirty="0">
                <a:solidFill>
                  <a:prstClr val="black"/>
                </a:solidFill>
              </a:rPr>
              <a:t> </a:t>
            </a:r>
            <a:r>
              <a:rPr lang="en-US" altLang="vi-VN" sz="2390" b="0" i="1" dirty="0" err="1">
                <a:solidFill>
                  <a:prstClr val="black"/>
                </a:solidFill>
              </a:rPr>
              <a:t>gì</a:t>
            </a:r>
            <a:r>
              <a:rPr lang="en-US" altLang="vi-VN" sz="2390" b="0" i="1" dirty="0">
                <a:solidFill>
                  <a:prstClr val="black"/>
                </a:solidFill>
              </a:rPr>
              <a:t>?</a:t>
            </a:r>
          </a:p>
        </p:txBody>
      </p:sp>
      <p:grpSp>
        <p:nvGrpSpPr>
          <p:cNvPr id="3080" name="Group 53">
            <a:extLst>
              <a:ext uri="{FF2B5EF4-FFF2-40B4-BE49-F238E27FC236}">
                <a16:creationId xmlns:a16="http://schemas.microsoft.com/office/drawing/2014/main" xmlns="" id="{5B1518AD-69E3-4E51-BF42-3B5F60A59A87}"/>
              </a:ext>
            </a:extLst>
          </p:cNvPr>
          <p:cNvGrpSpPr>
            <a:grpSpLocks/>
          </p:cNvGrpSpPr>
          <p:nvPr/>
        </p:nvGrpSpPr>
        <p:grpSpPr bwMode="auto">
          <a:xfrm>
            <a:off x="560455" y="2499963"/>
            <a:ext cx="929913" cy="819027"/>
            <a:chOff x="2078" y="1680"/>
            <a:chExt cx="1615" cy="1615"/>
          </a:xfrm>
        </p:grpSpPr>
        <p:sp>
          <p:nvSpPr>
            <p:cNvPr id="3090" name="Oval 54">
              <a:extLst>
                <a:ext uri="{FF2B5EF4-FFF2-40B4-BE49-F238E27FC236}">
                  <a16:creationId xmlns:a16="http://schemas.microsoft.com/office/drawing/2014/main" xmlns="" id="{EE527377-F038-4DEA-A9D0-49C60BA701D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3091" name="Oval 55">
              <a:extLst>
                <a:ext uri="{FF2B5EF4-FFF2-40B4-BE49-F238E27FC236}">
                  <a16:creationId xmlns:a16="http://schemas.microsoft.com/office/drawing/2014/main" xmlns="" id="{7914C2F5-9E3B-4840-BB82-21E2DB2FFE8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89144" name="Oval 56">
              <a:extLst>
                <a:ext uri="{FF2B5EF4-FFF2-40B4-BE49-F238E27FC236}">
                  <a16:creationId xmlns:a16="http://schemas.microsoft.com/office/drawing/2014/main" xmlns="" id="{01D031ED-66C9-4473-92FA-40C292742036}"/>
                </a:ext>
              </a:extLst>
            </p:cNvPr>
            <p:cNvSpPr>
              <a:spLocks noChangeArrowheads="1"/>
            </p:cNvSpPr>
            <p:nvPr/>
          </p:nvSpPr>
          <p:spPr bwMode="gray">
            <a:xfrm>
              <a:off x="2253" y="1979"/>
              <a:ext cx="451" cy="102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en-US" sz="1793">
                <a:solidFill>
                  <a:prstClr val="black"/>
                </a:solidFill>
                <a:latin typeface="Calibri"/>
              </a:endParaRPr>
            </a:p>
          </p:txBody>
        </p:sp>
        <p:sp>
          <p:nvSpPr>
            <p:cNvPr id="3093" name="Oval 57">
              <a:extLst>
                <a:ext uri="{FF2B5EF4-FFF2-40B4-BE49-F238E27FC236}">
                  <a16:creationId xmlns:a16="http://schemas.microsoft.com/office/drawing/2014/main" xmlns="" id="{78F54DA2-90B4-44CC-8759-D74CCC8F55EB}"/>
                </a:ext>
              </a:extLst>
            </p:cNvPr>
            <p:cNvSpPr>
              <a:spLocks noChangeArrowheads="1"/>
            </p:cNvSpPr>
            <p:nvPr/>
          </p:nvSpPr>
          <p:spPr bwMode="gray">
            <a:xfrm>
              <a:off x="2254" y="1979"/>
              <a:ext cx="451" cy="1021"/>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89146" name="Oval 58">
              <a:extLst>
                <a:ext uri="{FF2B5EF4-FFF2-40B4-BE49-F238E27FC236}">
                  <a16:creationId xmlns:a16="http://schemas.microsoft.com/office/drawing/2014/main" xmlns="" id="{ABC3955B-3A23-47FF-BF91-E2F5292F4310}"/>
                </a:ext>
              </a:extLst>
            </p:cNvPr>
            <p:cNvSpPr>
              <a:spLocks noChangeArrowheads="1"/>
            </p:cNvSpPr>
            <p:nvPr/>
          </p:nvSpPr>
          <p:spPr bwMode="gray">
            <a:xfrm>
              <a:off x="2335" y="1979"/>
              <a:ext cx="1096" cy="102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en-US" sz="1793">
                <a:solidFill>
                  <a:prstClr val="black"/>
                </a:solidFill>
                <a:latin typeface="Calibri"/>
              </a:endParaRPr>
            </a:p>
          </p:txBody>
        </p:sp>
        <p:sp>
          <p:nvSpPr>
            <p:cNvPr id="3095" name="Oval 59">
              <a:extLst>
                <a:ext uri="{FF2B5EF4-FFF2-40B4-BE49-F238E27FC236}">
                  <a16:creationId xmlns:a16="http://schemas.microsoft.com/office/drawing/2014/main" xmlns="" id="{44808805-1842-45F5-8A80-E085C6BA21BE}"/>
                </a:ext>
              </a:extLst>
            </p:cNvPr>
            <p:cNvSpPr>
              <a:spLocks noChangeArrowheads="1"/>
            </p:cNvSpPr>
            <p:nvPr/>
          </p:nvSpPr>
          <p:spPr bwMode="gray">
            <a:xfrm>
              <a:off x="2337" y="1979"/>
              <a:ext cx="1096" cy="1021"/>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grpSp>
      <p:grpSp>
        <p:nvGrpSpPr>
          <p:cNvPr id="3081" name="Group 60">
            <a:extLst>
              <a:ext uri="{FF2B5EF4-FFF2-40B4-BE49-F238E27FC236}">
                <a16:creationId xmlns:a16="http://schemas.microsoft.com/office/drawing/2014/main" xmlns="" id="{799B194E-C7C8-44BC-BECC-C28265466947}"/>
              </a:ext>
            </a:extLst>
          </p:cNvPr>
          <p:cNvGrpSpPr>
            <a:grpSpLocks/>
          </p:cNvGrpSpPr>
          <p:nvPr/>
        </p:nvGrpSpPr>
        <p:grpSpPr bwMode="auto">
          <a:xfrm>
            <a:off x="530410" y="4238541"/>
            <a:ext cx="961822" cy="820609"/>
            <a:chOff x="2078" y="1680"/>
            <a:chExt cx="1615" cy="1615"/>
          </a:xfrm>
        </p:grpSpPr>
        <p:sp>
          <p:nvSpPr>
            <p:cNvPr id="3084" name="Oval 61">
              <a:extLst>
                <a:ext uri="{FF2B5EF4-FFF2-40B4-BE49-F238E27FC236}">
                  <a16:creationId xmlns:a16="http://schemas.microsoft.com/office/drawing/2014/main" xmlns="" id="{511533E0-E35B-4AA0-9DAE-F09E9B12D59F}"/>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xmlns="" w="57150" algn="ctr">
                  <a:solidFill>
                    <a:schemeClr val="bg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3085" name="Oval 62">
              <a:extLst>
                <a:ext uri="{FF2B5EF4-FFF2-40B4-BE49-F238E27FC236}">
                  <a16:creationId xmlns:a16="http://schemas.microsoft.com/office/drawing/2014/main" xmlns="" id="{5D2E56F6-B60D-4370-8005-9AA2BC86A39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89151" name="Oval 63">
              <a:extLst>
                <a:ext uri="{FF2B5EF4-FFF2-40B4-BE49-F238E27FC236}">
                  <a16:creationId xmlns:a16="http://schemas.microsoft.com/office/drawing/2014/main" xmlns="" id="{D69F6C9F-D8E7-4B3A-BCFB-3BF37FCE3D51}"/>
                </a:ext>
              </a:extLst>
            </p:cNvPr>
            <p:cNvSpPr>
              <a:spLocks noChangeArrowheads="1"/>
            </p:cNvSpPr>
            <p:nvPr/>
          </p:nvSpPr>
          <p:spPr bwMode="gray">
            <a:xfrm>
              <a:off x="2254" y="1976"/>
              <a:ext cx="436" cy="1019"/>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p>
              <a:pPr>
                <a:defRPr/>
              </a:pPr>
              <a:endParaRPr lang="en-US" sz="1793">
                <a:solidFill>
                  <a:prstClr val="black"/>
                </a:solidFill>
                <a:latin typeface="Calibri"/>
              </a:endParaRPr>
            </a:p>
          </p:txBody>
        </p:sp>
        <p:sp>
          <p:nvSpPr>
            <p:cNvPr id="3087" name="Oval 64">
              <a:extLst>
                <a:ext uri="{FF2B5EF4-FFF2-40B4-BE49-F238E27FC236}">
                  <a16:creationId xmlns:a16="http://schemas.microsoft.com/office/drawing/2014/main" xmlns="" id="{D0702EE1-26EE-4E3F-921B-4CD3F583E744}"/>
                </a:ext>
              </a:extLst>
            </p:cNvPr>
            <p:cNvSpPr>
              <a:spLocks noChangeArrowheads="1"/>
            </p:cNvSpPr>
            <p:nvPr/>
          </p:nvSpPr>
          <p:spPr bwMode="gray">
            <a:xfrm>
              <a:off x="2254" y="1977"/>
              <a:ext cx="436" cy="1019"/>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sp>
          <p:nvSpPr>
            <p:cNvPr id="89153" name="Oval 65">
              <a:extLst>
                <a:ext uri="{FF2B5EF4-FFF2-40B4-BE49-F238E27FC236}">
                  <a16:creationId xmlns:a16="http://schemas.microsoft.com/office/drawing/2014/main" xmlns="" id="{10744314-16AC-4F7B-B0D0-CC3FA0ADDA27}"/>
                </a:ext>
              </a:extLst>
            </p:cNvPr>
            <p:cNvSpPr>
              <a:spLocks noChangeArrowheads="1"/>
            </p:cNvSpPr>
            <p:nvPr/>
          </p:nvSpPr>
          <p:spPr bwMode="gray">
            <a:xfrm>
              <a:off x="2335" y="1977"/>
              <a:ext cx="1096" cy="101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p>
              <a:pPr>
                <a:defRPr/>
              </a:pPr>
              <a:endParaRPr lang="en-US" sz="1793">
                <a:solidFill>
                  <a:prstClr val="black"/>
                </a:solidFill>
                <a:latin typeface="Calibri"/>
              </a:endParaRPr>
            </a:p>
          </p:txBody>
        </p:sp>
        <p:sp>
          <p:nvSpPr>
            <p:cNvPr id="3089" name="Oval 66">
              <a:extLst>
                <a:ext uri="{FF2B5EF4-FFF2-40B4-BE49-F238E27FC236}">
                  <a16:creationId xmlns:a16="http://schemas.microsoft.com/office/drawing/2014/main" xmlns="" id="{F8716A79-5C10-426E-BAFE-1BD70CDB6CA4}"/>
                </a:ext>
              </a:extLst>
            </p:cNvPr>
            <p:cNvSpPr>
              <a:spLocks noChangeArrowheads="1"/>
            </p:cNvSpPr>
            <p:nvPr/>
          </p:nvSpPr>
          <p:spPr bwMode="gray">
            <a:xfrm>
              <a:off x="2337" y="1977"/>
              <a:ext cx="1096" cy="1019"/>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xmlns="" w="38100" algn="ctr">
                  <a:solidFill>
                    <a:schemeClr val="bg1"/>
                  </a:solidFill>
                  <a:round/>
                  <a:headEnd/>
                  <a:tailEnd/>
                </a14:hiddenLine>
              </a:ext>
              <a:ext uri="{AF507438-7753-43E0-B8FC-AC1667EBCBE1}">
                <a14:hiddenEffects xmlns:a14="http://schemas.microsoft.com/office/drawing/2010/main" xmlns="">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sz="1793">
                <a:solidFill>
                  <a:prstClr val="black"/>
                </a:solidFill>
              </a:endParaRPr>
            </a:p>
          </p:txBody>
        </p:sp>
      </p:grpSp>
      <p:sp>
        <p:nvSpPr>
          <p:cNvPr id="2" name="TextBox 1">
            <a:extLst>
              <a:ext uri="{FF2B5EF4-FFF2-40B4-BE49-F238E27FC236}">
                <a16:creationId xmlns:a16="http://schemas.microsoft.com/office/drawing/2014/main" xmlns="" id="{649E78DC-00A4-4BF8-9DB8-D36C11726ADE}"/>
              </a:ext>
            </a:extLst>
          </p:cNvPr>
          <p:cNvSpPr txBox="1"/>
          <p:nvPr/>
        </p:nvSpPr>
        <p:spPr>
          <a:xfrm>
            <a:off x="2135259" y="1027103"/>
            <a:ext cx="7952813" cy="693716"/>
          </a:xfrm>
          <a:prstGeom prst="rect">
            <a:avLst/>
          </a:prstGeom>
          <a:noFill/>
        </p:spPr>
        <p:txBody>
          <a:bodyPr wrap="square">
            <a:spAutoFit/>
          </a:bodyPr>
          <a:lstStyle/>
          <a:p>
            <a:pPr algn="ctr">
              <a:defRPr/>
            </a:pPr>
            <a:r>
              <a:rPr lang="en-US" sz="3908" b="1">
                <a:solidFill>
                  <a:srgbClr val="FF0000"/>
                </a:solidFill>
                <a:latin typeface="Calibri"/>
              </a:rPr>
              <a:t>Những con sếu bằng giấy</a:t>
            </a:r>
            <a:endParaRPr lang="en-US" sz="3908" b="1" dirty="0">
              <a:solidFill>
                <a:srgbClr val="FF0000"/>
              </a:solidFill>
              <a:latin typeface="Calibri"/>
            </a:endParaRPr>
          </a:p>
        </p:txBody>
      </p:sp>
    </p:spTree>
    <p:extLst>
      <p:ext uri="{BB962C8B-B14F-4D97-AF65-F5344CB8AC3E}">
        <p14:creationId xmlns:p14="http://schemas.microsoft.com/office/powerpoint/2010/main" xmlns="" val="2107256064"/>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circle(in)">
                                      <p:cBhvr>
                                        <p:cTn id="7" dur="2000"/>
                                        <p:tgtEl>
                                          <p:spTgt spid="307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circle(in)">
                                      <p:cBhvr>
                                        <p:cTn id="12"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4637" y="368155"/>
            <a:ext cx="7563217" cy="3949123"/>
            <a:chOff x="9678" y="-187"/>
            <a:chExt cx="16457" cy="8593"/>
          </a:xfrm>
        </p:grpSpPr>
        <p:pic>
          <p:nvPicPr>
            <p:cNvPr id="76804" name="图片 76803" descr="PPT素材-03"/>
            <p:cNvPicPr>
              <a:picLocks noChangeAspect="1"/>
            </p:cNvPicPr>
            <p:nvPr/>
          </p:nvPicPr>
          <p:blipFill>
            <a:blip r:embed="rId3" cstate="print"/>
            <a:stretch>
              <a:fillRect/>
            </a:stretch>
          </p:blipFill>
          <p:spPr>
            <a:xfrm>
              <a:off x="9678" y="-187"/>
              <a:ext cx="16457" cy="8593"/>
            </a:xfrm>
            <a:prstGeom prst="rect">
              <a:avLst/>
            </a:prstGeom>
            <a:noFill/>
            <a:ln w="9525">
              <a:noFill/>
            </a:ln>
          </p:spPr>
        </p:pic>
        <p:sp>
          <p:nvSpPr>
            <p:cNvPr id="3" name="Text Box 2"/>
            <p:cNvSpPr txBox="1"/>
            <p:nvPr/>
          </p:nvSpPr>
          <p:spPr>
            <a:xfrm>
              <a:off x="12107" y="2933"/>
              <a:ext cx="11547" cy="3109"/>
            </a:xfrm>
            <a:prstGeom prst="rect">
              <a:avLst/>
            </a:prstGeom>
            <a:noFill/>
          </p:spPr>
          <p:txBody>
            <a:bodyPr wrap="square" rtlCol="0" anchor="t">
              <a:spAutoFit/>
            </a:bodyPr>
            <a:lstStyle/>
            <a:p>
              <a:pPr algn="ctr" eaLnBrk="0" hangingPunct="0"/>
              <a:r>
                <a:rPr lang="en-US" sz="2895" b="1" err="1">
                  <a:solidFill>
                    <a:srgbClr val="002060"/>
                  </a:solidFill>
                  <a:cs typeface="Arial" panose="020B0604020202020204" pitchFamily="34" charset="0"/>
                  <a:sym typeface="+mn-ea"/>
                </a:rPr>
                <a:t>Bài thơ “</a:t>
              </a:r>
              <a:r>
                <a:rPr lang="en-US" sz="2895" b="1" err="1">
                  <a:solidFill>
                    <a:srgbClr val="FF0000"/>
                  </a:solidFill>
                  <a:cs typeface="Arial" panose="020B0604020202020204" pitchFamily="34" charset="0"/>
                  <a:sym typeface="+mn-ea"/>
                </a:rPr>
                <a:t>Bài ca về trái đất</a:t>
              </a:r>
              <a:r>
                <a:rPr lang="en-US" sz="2895" b="1" err="1">
                  <a:solidFill>
                    <a:srgbClr val="002060"/>
                  </a:solidFill>
                  <a:cs typeface="Arial" panose="020B0604020202020204" pitchFamily="34" charset="0"/>
                  <a:sym typeface="+mn-ea"/>
                </a:rPr>
                <a:t>” và bài “</a:t>
              </a:r>
              <a:r>
                <a:rPr lang="en-US" sz="2895" b="1" err="1">
                  <a:solidFill>
                    <a:srgbClr val="FF0000"/>
                  </a:solidFill>
                  <a:cs typeface="Arial" panose="020B0604020202020204" pitchFamily="34" charset="0"/>
                  <a:sym typeface="+mn-ea"/>
                </a:rPr>
                <a:t>Những con sếu bằng giấy</a:t>
              </a:r>
              <a:r>
                <a:rPr lang="en-US" sz="2895" b="1" err="1">
                  <a:solidFill>
                    <a:srgbClr val="002060"/>
                  </a:solidFill>
                  <a:cs typeface="Arial" panose="020B0604020202020204" pitchFamily="34" charset="0"/>
                  <a:sym typeface="+mn-ea"/>
                </a:rPr>
                <a:t>” có điểm gì giống nhau?</a:t>
              </a:r>
            </a:p>
          </p:txBody>
        </p:sp>
      </p:grpSp>
      <p:sp>
        <p:nvSpPr>
          <p:cNvPr id="2" name="Text Box 1"/>
          <p:cNvSpPr txBox="1"/>
          <p:nvPr/>
        </p:nvSpPr>
        <p:spPr>
          <a:xfrm>
            <a:off x="4786007" y="4569651"/>
            <a:ext cx="5403021" cy="1569660"/>
          </a:xfrm>
          <a:prstGeom prst="rect">
            <a:avLst/>
          </a:prstGeom>
          <a:noFill/>
        </p:spPr>
        <p:txBody>
          <a:bodyPr wrap="square" rtlCol="0" anchor="t">
            <a:spAutoFit/>
          </a:bodyPr>
          <a:lstStyle/>
          <a:p>
            <a:pPr algn="ctr"/>
            <a:r>
              <a:rPr lang="en-US" sz="3200" b="1" i="1">
                <a:solidFill>
                  <a:srgbClr val="FF0000"/>
                </a:solidFill>
                <a:cs typeface="Arial" panose="020B0604020202020204" pitchFamily="34" charset="0"/>
              </a:rPr>
              <a:t>Tố cáo tội ác chiến tranh, mong muốn giữ cho trái đất bình yên.</a:t>
            </a:r>
          </a:p>
        </p:txBody>
      </p:sp>
    </p:spTree>
    <p:extLst>
      <p:ext uri="{BB962C8B-B14F-4D97-AF65-F5344CB8AC3E}">
        <p14:creationId xmlns:p14="http://schemas.microsoft.com/office/powerpoint/2010/main" xmlns="" val="116787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0BBB8C4-7F02-464E-9EDC-B1CD71AB2819}"/>
              </a:ext>
            </a:extLst>
          </p:cNvPr>
          <p:cNvSpPr txBox="1"/>
          <p:nvPr/>
        </p:nvSpPr>
        <p:spPr>
          <a:xfrm>
            <a:off x="3780971" y="749485"/>
            <a:ext cx="3967400" cy="830997"/>
          </a:xfrm>
          <a:prstGeom prst="rect">
            <a:avLst/>
          </a:prstGeom>
          <a:noFill/>
        </p:spPr>
        <p:txBody>
          <a:bodyPr vert="horz" wrap="square" lIns="91440" tIns="45720" rIns="91440" bIns="4572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4800" dirty="0">
                <a:solidFill>
                  <a:srgbClr val="FF0000"/>
                </a:solidFill>
              </a:rPr>
              <a:t>VẬN DỤNG</a:t>
            </a:r>
          </a:p>
        </p:txBody>
      </p:sp>
      <p:sp>
        <p:nvSpPr>
          <p:cNvPr id="5" name="Rectangle 4">
            <a:extLst>
              <a:ext uri="{FF2B5EF4-FFF2-40B4-BE49-F238E27FC236}">
                <a16:creationId xmlns:a16="http://schemas.microsoft.com/office/drawing/2014/main" xmlns="" id="{65A6549E-A66E-47D1-A7A2-742D3EF179B5}"/>
              </a:ext>
            </a:extLst>
          </p:cNvPr>
          <p:cNvSpPr/>
          <p:nvPr/>
        </p:nvSpPr>
        <p:spPr>
          <a:xfrm>
            <a:off x="1625600" y="1832649"/>
            <a:ext cx="9753600" cy="707886"/>
          </a:xfrm>
          <a:prstGeom prst="rect">
            <a:avLst/>
          </a:prstGeom>
        </p:spPr>
        <p:txBody>
          <a:bodyPr wrap="square">
            <a:spAutoFit/>
          </a:bodyPr>
          <a:lstStyle/>
          <a:p>
            <a:r>
              <a:rPr lang="fr-FR" sz="4000"/>
              <a:t>Em có suy nghĩ gì khi đọc bài thơ này?</a:t>
            </a:r>
            <a:endParaRPr lang="en-GB" sz="4000"/>
          </a:p>
        </p:txBody>
      </p:sp>
      <p:sp>
        <p:nvSpPr>
          <p:cNvPr id="7" name="Arrow: Chevron 6">
            <a:extLst>
              <a:ext uri="{FF2B5EF4-FFF2-40B4-BE49-F238E27FC236}">
                <a16:creationId xmlns:a16="http://schemas.microsoft.com/office/drawing/2014/main" xmlns="" id="{13796011-5F9E-4391-AB2E-36EDAEA6EAAD}"/>
              </a:ext>
            </a:extLst>
          </p:cNvPr>
          <p:cNvSpPr/>
          <p:nvPr/>
        </p:nvSpPr>
        <p:spPr>
          <a:xfrm>
            <a:off x="1110047" y="2108201"/>
            <a:ext cx="269103" cy="22859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tx1"/>
              </a:solidFill>
            </a:endParaRPr>
          </a:p>
        </p:txBody>
      </p:sp>
      <p:sp>
        <p:nvSpPr>
          <p:cNvPr id="8" name="Arrow: Chevron 7">
            <a:extLst>
              <a:ext uri="{FF2B5EF4-FFF2-40B4-BE49-F238E27FC236}">
                <a16:creationId xmlns:a16="http://schemas.microsoft.com/office/drawing/2014/main" xmlns="" id="{A862164D-0D58-479B-A01C-5EB2EAAA9E68}"/>
              </a:ext>
            </a:extLst>
          </p:cNvPr>
          <p:cNvSpPr/>
          <p:nvPr/>
        </p:nvSpPr>
        <p:spPr>
          <a:xfrm>
            <a:off x="1110046" y="3530601"/>
            <a:ext cx="269103" cy="228599"/>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solidFill>
                <a:schemeClr val="tx1"/>
              </a:solidFill>
            </a:endParaRPr>
          </a:p>
        </p:txBody>
      </p:sp>
      <p:pic>
        <p:nvPicPr>
          <p:cNvPr id="11" name="Picture 10">
            <a:extLst>
              <a:ext uri="{FF2B5EF4-FFF2-40B4-BE49-F238E27FC236}">
                <a16:creationId xmlns:a16="http://schemas.microsoft.com/office/drawing/2014/main" xmlns="" id="{09A256B5-29EA-4580-81AA-306BA72A2E2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8119" y="142739"/>
            <a:ext cx="1035997" cy="1022245"/>
          </a:xfrm>
          <a:prstGeom prst="rect">
            <a:avLst/>
          </a:prstGeom>
        </p:spPr>
      </p:pic>
      <p:sp>
        <p:nvSpPr>
          <p:cNvPr id="3" name="TextBox 2"/>
          <p:cNvSpPr txBox="1"/>
          <p:nvPr/>
        </p:nvSpPr>
        <p:spPr>
          <a:xfrm>
            <a:off x="1625601" y="3327401"/>
            <a:ext cx="8428911" cy="1241237"/>
          </a:xfrm>
          <a:prstGeom prst="rect">
            <a:avLst/>
          </a:prstGeom>
          <a:noFill/>
        </p:spPr>
        <p:txBody>
          <a:bodyPr wrap="none" rtlCol="0">
            <a:spAutoFit/>
          </a:bodyPr>
          <a:lstStyle/>
          <a:p>
            <a:r>
              <a:rPr lang="en-US" sz="3733">
                <a:latin typeface="Arial" panose="020B0604020202020204" pitchFamily="34" charset="0"/>
                <a:cs typeface="Arial" panose="020B0604020202020204" pitchFamily="34" charset="0"/>
              </a:rPr>
              <a:t>Chuẩn bị bài : Một chuyên gia máy xúc</a:t>
            </a:r>
          </a:p>
          <a:p>
            <a:endParaRPr lang="en-GB" sz="3733"/>
          </a:p>
        </p:txBody>
      </p:sp>
    </p:spTree>
    <p:extLst>
      <p:ext uri="{BB962C8B-B14F-4D97-AF65-F5344CB8AC3E}">
        <p14:creationId xmlns:p14="http://schemas.microsoft.com/office/powerpoint/2010/main" xmlns="" val="742702554"/>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90442" y="150870"/>
            <a:ext cx="3778879" cy="668207"/>
          </a:xfrm>
          <a:prstGeom prst="rect">
            <a:avLst/>
          </a:prstGeom>
          <a:noFill/>
        </p:spPr>
        <p:txBody>
          <a:bodyPr wrap="none" lIns="66179" tIns="33089" rIns="66179" bIns="33089">
            <a:spAutoFit/>
            <a:scene3d>
              <a:camera prst="orthographicFront"/>
              <a:lightRig rig="soft" dir="t">
                <a:rot lat="0" lon="0" rev="15600000"/>
              </a:lightRig>
            </a:scene3d>
            <a:sp3d extrusionH="57150" prstMaterial="softEdge">
              <a:bevelT w="25400" h="38100"/>
            </a:sp3d>
          </a:bodyPr>
          <a:lstStyle/>
          <a:p>
            <a:pPr algn="ctr"/>
            <a:r>
              <a:rPr lang="en-US" sz="3908" b="1" dirty="0" err="1">
                <a:solidFill>
                  <a:srgbClr val="FF0000"/>
                </a:solidFill>
                <a:latin typeface="Times New Roman" pitchFamily="18" charset="0"/>
                <a:cs typeface="Times New Roman" pitchFamily="18" charset="0"/>
              </a:rPr>
              <a:t>Bài</a:t>
            </a:r>
            <a:r>
              <a:rPr lang="en-US" sz="3908" b="1" dirty="0">
                <a:solidFill>
                  <a:srgbClr val="FF0000"/>
                </a:solidFill>
                <a:latin typeface="Times New Roman" pitchFamily="18" charset="0"/>
                <a:cs typeface="Times New Roman" pitchFamily="18" charset="0"/>
              </a:rPr>
              <a:t> </a:t>
            </a:r>
            <a:r>
              <a:rPr lang="en-US" sz="3908" b="1" dirty="0" err="1">
                <a:solidFill>
                  <a:srgbClr val="FF0000"/>
                </a:solidFill>
                <a:latin typeface="Times New Roman" pitchFamily="18" charset="0"/>
                <a:cs typeface="Times New Roman" pitchFamily="18" charset="0"/>
              </a:rPr>
              <a:t>ca</a:t>
            </a:r>
            <a:r>
              <a:rPr lang="en-US" sz="3908" b="1" dirty="0">
                <a:solidFill>
                  <a:srgbClr val="FF0000"/>
                </a:solidFill>
                <a:latin typeface="Times New Roman" pitchFamily="18" charset="0"/>
                <a:cs typeface="Times New Roman" pitchFamily="18" charset="0"/>
              </a:rPr>
              <a:t> </a:t>
            </a:r>
            <a:r>
              <a:rPr lang="en-US" sz="3908" b="1" dirty="0" err="1">
                <a:solidFill>
                  <a:srgbClr val="FF0000"/>
                </a:solidFill>
                <a:latin typeface="Times New Roman" pitchFamily="18" charset="0"/>
                <a:cs typeface="Times New Roman" pitchFamily="18" charset="0"/>
              </a:rPr>
              <a:t>về</a:t>
            </a:r>
            <a:r>
              <a:rPr lang="en-US" sz="3908" b="1" dirty="0">
                <a:solidFill>
                  <a:srgbClr val="FF0000"/>
                </a:solidFill>
                <a:latin typeface="Times New Roman" pitchFamily="18" charset="0"/>
                <a:cs typeface="Times New Roman" pitchFamily="18" charset="0"/>
              </a:rPr>
              <a:t> </a:t>
            </a:r>
            <a:r>
              <a:rPr lang="en-US" sz="3908" b="1" dirty="0" err="1">
                <a:solidFill>
                  <a:srgbClr val="FF0000"/>
                </a:solidFill>
                <a:latin typeface="Times New Roman" pitchFamily="18" charset="0"/>
                <a:cs typeface="Times New Roman" pitchFamily="18" charset="0"/>
              </a:rPr>
              <a:t>trái</a:t>
            </a:r>
            <a:r>
              <a:rPr lang="en-US" sz="3908" b="1" dirty="0">
                <a:solidFill>
                  <a:srgbClr val="FF0000"/>
                </a:solidFill>
                <a:latin typeface="Times New Roman" pitchFamily="18" charset="0"/>
                <a:cs typeface="Times New Roman" pitchFamily="18" charset="0"/>
              </a:rPr>
              <a:t> </a:t>
            </a:r>
            <a:r>
              <a:rPr lang="en-US" sz="3908" b="1" dirty="0" err="1">
                <a:solidFill>
                  <a:srgbClr val="FF0000"/>
                </a:solidFill>
                <a:latin typeface="Times New Roman" pitchFamily="18" charset="0"/>
                <a:cs typeface="Times New Roman" pitchFamily="18" charset="0"/>
              </a:rPr>
              <a:t>đất</a:t>
            </a:r>
            <a:endParaRPr lang="en-US" sz="3908" b="1" dirty="0">
              <a:solidFill>
                <a:srgbClr val="FF0000"/>
              </a:solidFill>
              <a:latin typeface="Times New Roman" pitchFamily="18" charset="0"/>
              <a:cs typeface="Times New Roman" pitchFamily="18" charset="0"/>
            </a:endParaRPr>
          </a:p>
        </p:txBody>
      </p:sp>
      <p:pic>
        <p:nvPicPr>
          <p:cNvPr id="5" name="Picture 4"/>
          <p:cNvPicPr/>
          <p:nvPr/>
        </p:nvPicPr>
        <p:blipFill>
          <a:blip r:embed="rId4">
            <a:extLst>
              <a:ext uri="{28A0092B-C50C-407E-A947-70E740481C1C}">
                <a14:useLocalDpi xmlns:a14="http://schemas.microsoft.com/office/drawing/2010/main" xmlns="" val="0"/>
              </a:ext>
            </a:extLst>
          </a:blip>
          <a:stretch>
            <a:fillRect/>
          </a:stretch>
        </p:blipFill>
        <p:spPr>
          <a:xfrm>
            <a:off x="789516" y="1175478"/>
            <a:ext cx="9928451" cy="5481865"/>
          </a:xfrm>
          <a:prstGeom prst="rect">
            <a:avLst/>
          </a:prstGeom>
          <a:ln>
            <a:noFill/>
          </a:ln>
          <a:effectLst>
            <a:softEdge rad="112500"/>
          </a:effectLst>
        </p:spPr>
      </p:pic>
      <p:sp>
        <p:nvSpPr>
          <p:cNvPr id="6" name="TextBox 5"/>
          <p:cNvSpPr txBox="1"/>
          <p:nvPr/>
        </p:nvSpPr>
        <p:spPr>
          <a:xfrm>
            <a:off x="8284831" y="726765"/>
            <a:ext cx="1771911" cy="448713"/>
          </a:xfrm>
          <a:prstGeom prst="rect">
            <a:avLst/>
          </a:prstGeom>
          <a:noFill/>
        </p:spPr>
        <p:txBody>
          <a:bodyPr wrap="square" rtlCol="0">
            <a:spAutoFit/>
          </a:bodyPr>
          <a:lstStyle/>
          <a:p>
            <a:r>
              <a:rPr lang="en-US" sz="2316" b="1" dirty="0" err="1"/>
              <a:t>Định</a:t>
            </a:r>
            <a:r>
              <a:rPr lang="en-US" sz="2316" b="1" dirty="0"/>
              <a:t> </a:t>
            </a:r>
            <a:r>
              <a:rPr lang="en-US" sz="2316" b="1" dirty="0" err="1"/>
              <a:t>Hải</a:t>
            </a:r>
            <a:endParaRPr lang="en-US" sz="2316" b="1" dirty="0"/>
          </a:p>
        </p:txBody>
      </p:sp>
    </p:spTree>
    <p:custDataLst>
      <p:tags r:id="rId1"/>
    </p:custDataLst>
    <p:extLst>
      <p:ext uri="{BB962C8B-B14F-4D97-AF65-F5344CB8AC3E}">
        <p14:creationId xmlns:p14="http://schemas.microsoft.com/office/powerpoint/2010/main" xmlns="" val="15535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B9698CEB-A00D-4C77-85E1-BA0F24CFEB47}"/>
              </a:ext>
            </a:extLst>
          </p:cNvPr>
          <p:cNvSpPr/>
          <p:nvPr/>
        </p:nvSpPr>
        <p:spPr>
          <a:xfrm>
            <a:off x="2235200" y="1803400"/>
            <a:ext cx="8705851" cy="1447800"/>
          </a:xfrm>
          <a:prstGeom prst="round2DiagRect">
            <a:avLst>
              <a:gd name="adj1" fmla="val 46667"/>
              <a:gd name="adj2" fmla="val 0"/>
            </a:avLst>
          </a:prstGeom>
          <a:noFill/>
          <a:ln w="127000">
            <a:solidFill>
              <a:srgbClr val="EE4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 name="Group 6">
            <a:extLst>
              <a:ext uri="{FF2B5EF4-FFF2-40B4-BE49-F238E27FC236}">
                <a16:creationId xmlns:a16="http://schemas.microsoft.com/office/drawing/2014/main" xmlns="" id="{8639A559-CC9B-45FE-A597-197C629AE5CF}"/>
              </a:ext>
            </a:extLst>
          </p:cNvPr>
          <p:cNvGrpSpPr/>
          <p:nvPr/>
        </p:nvGrpSpPr>
        <p:grpSpPr>
          <a:xfrm>
            <a:off x="1130300" y="1536601"/>
            <a:ext cx="1905000" cy="1905000"/>
            <a:chOff x="1866900" y="666651"/>
            <a:chExt cx="1905000" cy="1905000"/>
          </a:xfrm>
          <a:solidFill>
            <a:srgbClr val="EE426B"/>
          </a:solidFill>
        </p:grpSpPr>
        <p:sp>
          <p:nvSpPr>
            <p:cNvPr id="5" name="Flowchart: Connector 4">
              <a:extLst>
                <a:ext uri="{FF2B5EF4-FFF2-40B4-BE49-F238E27FC236}">
                  <a16:creationId xmlns:a16="http://schemas.microsoft.com/office/drawing/2014/main" xmlns="" id="{88E5C64A-5DB3-49A1-B6A9-71BAB0A22599}"/>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Star: 8 Points 5">
              <a:extLst>
                <a:ext uri="{FF2B5EF4-FFF2-40B4-BE49-F238E27FC236}">
                  <a16:creationId xmlns:a16="http://schemas.microsoft.com/office/drawing/2014/main" xmlns="" id="{FE2835ED-817C-4C97-A411-119C59314183}"/>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a:solidFill>
                    <a:srgbClr val="EE426B"/>
                  </a:solidFill>
                  <a:effectLst>
                    <a:outerShdw blurRad="38100" dist="38100" dir="2700000" algn="tl">
                      <a:srgbClr val="000000">
                        <a:alpha val="43137"/>
                      </a:srgbClr>
                    </a:outerShdw>
                  </a:effectLst>
                </a:rPr>
                <a:t>1</a:t>
              </a:r>
              <a:endParaRPr lang="vi-VN" sz="4800" b="1" dirty="0">
                <a:solidFill>
                  <a:srgbClr val="EE426B"/>
                </a:solidFill>
                <a:effectLst>
                  <a:outerShdw blurRad="38100" dist="38100" dir="2700000" algn="tl">
                    <a:srgbClr val="000000">
                      <a:alpha val="43137"/>
                    </a:srgbClr>
                  </a:outerShdw>
                </a:effectLst>
              </a:endParaRPr>
            </a:p>
          </p:txBody>
        </p:sp>
      </p:grpSp>
      <p:sp>
        <p:nvSpPr>
          <p:cNvPr id="8" name="Rectangle: Diagonal Corners Rounded 7">
            <a:extLst>
              <a:ext uri="{FF2B5EF4-FFF2-40B4-BE49-F238E27FC236}">
                <a16:creationId xmlns:a16="http://schemas.microsoft.com/office/drawing/2014/main" xmlns="" id="{FFFA725A-0B29-460E-BBE8-FEEAF6705A32}"/>
              </a:ext>
            </a:extLst>
          </p:cNvPr>
          <p:cNvSpPr/>
          <p:nvPr/>
        </p:nvSpPr>
        <p:spPr>
          <a:xfrm rot="10800000">
            <a:off x="1368424" y="4108499"/>
            <a:ext cx="8705851" cy="1447800"/>
          </a:xfrm>
          <a:prstGeom prst="round2DiagRect">
            <a:avLst>
              <a:gd name="adj1" fmla="val 50000"/>
              <a:gd name="adj2" fmla="val 0"/>
            </a:avLst>
          </a:prstGeom>
          <a:noFill/>
          <a:ln w="127000">
            <a:solidFill>
              <a:srgbClr val="FB8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a:extLst>
              <a:ext uri="{FF2B5EF4-FFF2-40B4-BE49-F238E27FC236}">
                <a16:creationId xmlns:a16="http://schemas.microsoft.com/office/drawing/2014/main" xmlns="" id="{A11EF3B9-9966-41DB-ABB0-39B9A04E803C}"/>
              </a:ext>
            </a:extLst>
          </p:cNvPr>
          <p:cNvGrpSpPr/>
          <p:nvPr/>
        </p:nvGrpSpPr>
        <p:grpSpPr>
          <a:xfrm>
            <a:off x="9121775" y="3879897"/>
            <a:ext cx="1905000" cy="1905000"/>
            <a:chOff x="1866900" y="666651"/>
            <a:chExt cx="1905000" cy="1905000"/>
          </a:xfrm>
          <a:solidFill>
            <a:srgbClr val="FB8246"/>
          </a:solidFill>
        </p:grpSpPr>
        <p:sp>
          <p:nvSpPr>
            <p:cNvPr id="10" name="Flowchart: Connector 9">
              <a:extLst>
                <a:ext uri="{FF2B5EF4-FFF2-40B4-BE49-F238E27FC236}">
                  <a16:creationId xmlns:a16="http://schemas.microsoft.com/office/drawing/2014/main" xmlns="" id="{C7E10F0F-B76E-4FC6-A196-2A7F87033272}"/>
                </a:ext>
              </a:extLst>
            </p:cNvPr>
            <p:cNvSpPr/>
            <p:nvPr/>
          </p:nvSpPr>
          <p:spPr>
            <a:xfrm>
              <a:off x="1866900" y="666651"/>
              <a:ext cx="1905000" cy="190500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Star: 8 Points 10">
              <a:extLst>
                <a:ext uri="{FF2B5EF4-FFF2-40B4-BE49-F238E27FC236}">
                  <a16:creationId xmlns:a16="http://schemas.microsoft.com/office/drawing/2014/main" xmlns="" id="{EFA85F71-2A42-4660-9F42-5B99698B936B}"/>
                </a:ext>
              </a:extLst>
            </p:cNvPr>
            <p:cNvSpPr/>
            <p:nvPr/>
          </p:nvSpPr>
          <p:spPr>
            <a:xfrm>
              <a:off x="1952625" y="771426"/>
              <a:ext cx="1733550" cy="1733550"/>
            </a:xfrm>
            <a:prstGeom prst="star8">
              <a:avLst>
                <a:gd name="adj" fmla="val 36725"/>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a:solidFill>
                    <a:srgbClr val="FB8246"/>
                  </a:solidFill>
                  <a:effectLst>
                    <a:outerShdw blurRad="38100" dist="38100" dir="2700000" algn="tl">
                      <a:srgbClr val="000000">
                        <a:alpha val="43137"/>
                      </a:srgbClr>
                    </a:outerShdw>
                  </a:effectLst>
                </a:rPr>
                <a:t>2</a:t>
              </a:r>
              <a:endParaRPr lang="vi-VN" sz="4800" b="1" dirty="0">
                <a:solidFill>
                  <a:srgbClr val="FB8246"/>
                </a:solidFill>
                <a:effectLst>
                  <a:outerShdw blurRad="38100" dist="38100" dir="2700000" algn="tl">
                    <a:srgbClr val="000000">
                      <a:alpha val="43137"/>
                    </a:srgbClr>
                  </a:outerShdw>
                </a:effectLst>
              </a:endParaRPr>
            </a:p>
          </p:txBody>
        </p:sp>
      </p:grpSp>
      <p:sp>
        <p:nvSpPr>
          <p:cNvPr id="16" name="Rectangle 15">
            <a:extLst>
              <a:ext uri="{FF2B5EF4-FFF2-40B4-BE49-F238E27FC236}">
                <a16:creationId xmlns:a16="http://schemas.microsoft.com/office/drawing/2014/main" xmlns="" id="{7E5455BB-2A26-4F33-93DC-B3BA55CF3B9E}"/>
              </a:ext>
            </a:extLst>
          </p:cNvPr>
          <p:cNvSpPr/>
          <p:nvPr/>
        </p:nvSpPr>
        <p:spPr>
          <a:xfrm>
            <a:off x="3939420" y="380967"/>
            <a:ext cx="4313168" cy="748988"/>
          </a:xfrm>
          <a:prstGeom prst="rect">
            <a:avLst/>
          </a:prstGeom>
          <a:noFill/>
        </p:spPr>
        <p:txBody>
          <a:bodyPr vert="horz" wrap="none" lIns="91440" tIns="45720" rIns="91440" bIns="45720" rtlCol="0" anchor="ctr">
            <a:spAutoFit/>
          </a:bodyPr>
          <a:lstStyle/>
          <a:p>
            <a:pPr algn="ctr">
              <a:spcBef>
                <a:spcPct val="0"/>
              </a:spcBef>
            </a:pPr>
            <a:r>
              <a:rPr lang="en-US" sz="4267"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rPr>
              <a:t>YÊU CẦU CẦN ĐẠT</a:t>
            </a:r>
            <a:endParaRPr lang="en-US" sz="4267" b="1" dirty="0">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endParaRPr>
          </a:p>
        </p:txBody>
      </p:sp>
      <p:sp>
        <p:nvSpPr>
          <p:cNvPr id="17" name="TextBox 16">
            <a:extLst>
              <a:ext uri="{FF2B5EF4-FFF2-40B4-BE49-F238E27FC236}">
                <a16:creationId xmlns:a16="http://schemas.microsoft.com/office/drawing/2014/main" xmlns="" id="{344952D8-0FDD-40E1-9F1F-FBB1F72C4BAC}"/>
              </a:ext>
            </a:extLst>
          </p:cNvPr>
          <p:cNvSpPr txBox="1"/>
          <p:nvPr/>
        </p:nvSpPr>
        <p:spPr>
          <a:xfrm>
            <a:off x="3251200" y="1965444"/>
            <a:ext cx="7518400" cy="1077218"/>
          </a:xfrm>
          <a:prstGeom prst="rect">
            <a:avLst/>
          </a:prstGeom>
          <a:noFill/>
        </p:spPr>
        <p:txBody>
          <a:bodyPr wrap="square">
            <a:spAutoFit/>
          </a:bodyPr>
          <a:lstStyle/>
          <a:p>
            <a:r>
              <a:rPr lang="en-US" sz="3200" dirty="0" err="1">
                <a:latin typeface="Arial" panose="020B0604020202020204" pitchFamily="34" charset="0"/>
                <a:ea typeface="Times New Roman" panose="02020603050405020304" pitchFamily="18" charset="0"/>
                <a:cs typeface="Arial" panose="020B0604020202020204" pitchFamily="34" charset="0"/>
              </a:rPr>
              <a:t>Học</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sinh</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đọc</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trôi</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chảy</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lưu</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loát</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biết</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đọc</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diễn</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cảm</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bài</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tập</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đọc</a:t>
            </a:r>
            <a:r>
              <a:rPr lang="en-US" sz="3200" dirty="0">
                <a:latin typeface="Arial" panose="020B0604020202020204" pitchFamily="34" charset="0"/>
                <a:ea typeface="Times New Roman" panose="02020603050405020304" pitchFamily="18" charset="0"/>
                <a:cs typeface="Arial" panose="020B0604020202020204" pitchFamily="34" charset="0"/>
              </a:rPr>
              <a:t>.</a:t>
            </a:r>
            <a:endParaRPr lang="vi-VN" sz="3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5D8487D7-D747-4124-8FDF-A0A1686E5127}"/>
              </a:ext>
            </a:extLst>
          </p:cNvPr>
          <p:cNvSpPr txBox="1"/>
          <p:nvPr/>
        </p:nvSpPr>
        <p:spPr>
          <a:xfrm>
            <a:off x="1646237" y="4298900"/>
            <a:ext cx="7518400" cy="1077218"/>
          </a:xfrm>
          <a:prstGeom prst="rect">
            <a:avLst/>
          </a:prstGeom>
          <a:noFill/>
        </p:spPr>
        <p:txBody>
          <a:bodyPr wrap="square">
            <a:spAutoFit/>
          </a:bodyPr>
          <a:lstStyle/>
          <a:p>
            <a:r>
              <a:rPr lang="en-US" sz="3200" dirty="0" err="1">
                <a:latin typeface="Arial" panose="020B0604020202020204" pitchFamily="34" charset="0"/>
                <a:ea typeface="Times New Roman" panose="02020603050405020304" pitchFamily="18" charset="0"/>
                <a:cs typeface="Arial" panose="020B0604020202020204" pitchFamily="34" charset="0"/>
              </a:rPr>
              <a:t>Nắm</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được</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nội</a:t>
            </a:r>
            <a:r>
              <a:rPr lang="en-US" sz="3200" dirty="0">
                <a:latin typeface="Arial" panose="020B0604020202020204" pitchFamily="34" charset="0"/>
                <a:ea typeface="Times New Roman" panose="02020603050405020304" pitchFamily="18" charset="0"/>
                <a:cs typeface="Arial" panose="020B0604020202020204" pitchFamily="34" charset="0"/>
              </a:rPr>
              <a:t> dung </a:t>
            </a:r>
            <a:r>
              <a:rPr lang="en-US" sz="3200" dirty="0" err="1">
                <a:latin typeface="Arial" panose="020B0604020202020204" pitchFamily="34" charset="0"/>
                <a:ea typeface="Times New Roman" panose="02020603050405020304" pitchFamily="18" charset="0"/>
                <a:cs typeface="Arial" panose="020B0604020202020204" pitchFamily="34" charset="0"/>
              </a:rPr>
              <a:t>bài</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từ</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đó</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thêm</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yêu</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hòa</a:t>
            </a:r>
            <a:r>
              <a:rPr lang="en-US" sz="3200" dirty="0">
                <a:latin typeface="Arial" panose="020B0604020202020204" pitchFamily="34" charset="0"/>
                <a:ea typeface="Times New Roman" panose="02020603050405020304" pitchFamily="18" charset="0"/>
                <a:cs typeface="Arial" panose="020B0604020202020204" pitchFamily="34" charset="0"/>
              </a:rPr>
              <a:t> </a:t>
            </a:r>
            <a:r>
              <a:rPr lang="en-US" sz="3200" dirty="0" err="1">
                <a:latin typeface="Arial" panose="020B0604020202020204" pitchFamily="34" charset="0"/>
                <a:ea typeface="Times New Roman" panose="02020603050405020304" pitchFamily="18" charset="0"/>
                <a:cs typeface="Arial" panose="020B0604020202020204" pitchFamily="34" charset="0"/>
              </a:rPr>
              <a:t>bình</a:t>
            </a:r>
            <a:r>
              <a:rPr lang="en-US" sz="3200" dirty="0">
                <a:latin typeface="Arial" panose="020B0604020202020204" pitchFamily="34" charset="0"/>
                <a:ea typeface="Times New Roman" panose="02020603050405020304" pitchFamily="18" charset="0"/>
                <a:cs typeface="Arial" panose="020B0604020202020204" pitchFamily="34" charset="0"/>
              </a:rPr>
              <a:t>.</a:t>
            </a:r>
            <a:endParaRPr lang="vi-VN"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94593385"/>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Đề thi học kì 2 lớp 2 năm 2020 - 2021 theo Thông tư 22 (14 đề)">
            <a:extLst>
              <a:ext uri="{FF2B5EF4-FFF2-40B4-BE49-F238E27FC236}">
                <a16:creationId xmlns:a16="http://schemas.microsoft.com/office/drawing/2014/main" xmlns="" id="{641AED18-C901-4C96-B6A0-EE4394A1169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88482" y="4191000"/>
            <a:ext cx="5103519"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8"/>
          <p:cNvSpPr txBox="1">
            <a:spLocks noChangeArrowheads="1"/>
          </p:cNvSpPr>
          <p:nvPr/>
        </p:nvSpPr>
        <p:spPr bwMode="auto">
          <a:xfrm>
            <a:off x="2349304" y="1452489"/>
            <a:ext cx="7156646" cy="298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VnTime" pitchFamily="34" charset="0"/>
                <a:cs typeface="Arial" panose="020B0604020202020204" pitchFamily="34" charset="0"/>
              </a:defRPr>
            </a:lvl1pPr>
            <a:lvl2pPr marL="742950" indent="-285750">
              <a:defRPr sz="2800">
                <a:solidFill>
                  <a:schemeClr val="tx1"/>
                </a:solidFill>
                <a:latin typeface=".VnTime" pitchFamily="34" charset="0"/>
                <a:cs typeface="Arial" panose="020B0604020202020204" pitchFamily="34" charset="0"/>
              </a:defRPr>
            </a:lvl2pPr>
            <a:lvl3pPr marL="1143000" indent="-228600">
              <a:defRPr sz="2800">
                <a:solidFill>
                  <a:schemeClr val="tx1"/>
                </a:solidFill>
                <a:latin typeface=".VnTime" pitchFamily="34" charset="0"/>
                <a:cs typeface="Arial" panose="020B0604020202020204" pitchFamily="34" charset="0"/>
              </a:defRPr>
            </a:lvl3pPr>
            <a:lvl4pPr marL="1600200" indent="-228600">
              <a:defRPr sz="2800">
                <a:solidFill>
                  <a:schemeClr val="tx1"/>
                </a:solidFill>
                <a:latin typeface=".VnTime" pitchFamily="34" charset="0"/>
                <a:cs typeface="Arial" panose="020B0604020202020204" pitchFamily="34" charset="0"/>
              </a:defRPr>
            </a:lvl4pPr>
            <a:lvl5pPr marL="2057400" indent="-228600">
              <a:defRPr sz="28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9pPr>
          </a:lstStyle>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này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chúng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mình</a:t>
            </a:r>
            <a:endParaRPr lang="en-US" altLang="en-US" b="1" dirty="0">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bóng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xanh</a:t>
            </a:r>
            <a:r>
              <a:rPr lang="en-US" altLang="en-US" b="1" dirty="0">
                <a:latin typeface="Times New Roman" panose="02020603050405020304" pitchFamily="18" charset="0"/>
                <a:cs typeface="Times New Roman" panose="02020603050405020304" pitchFamily="18" charset="0"/>
              </a:rPr>
              <a:t> bay </a:t>
            </a:r>
            <a:r>
              <a:rPr lang="en-US" altLang="en-US" b="1" dirty="0" err="1">
                <a:latin typeface="Times New Roman" panose="02020603050405020304" pitchFamily="18" charset="0"/>
                <a:cs typeface="Times New Roman" panose="02020603050405020304" pitchFamily="18" charset="0"/>
              </a:rPr>
              <a:t>giữa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xanh</a:t>
            </a:r>
            <a:r>
              <a:rPr lang="en-US" altLang="en-US" b="1" dirty="0">
                <a:latin typeface="Times New Roman" panose="02020603050405020304" pitchFamily="18" charset="0"/>
                <a:cs typeface="Times New Roman" panose="02020603050405020304" pitchFamily="18" charset="0"/>
              </a:rPr>
              <a:t>...</a:t>
            </a:r>
          </a:p>
          <a:p>
            <a:pPr eaLnBrk="1" hangingPunct="1">
              <a:spcBef>
                <a:spcPts val="600"/>
              </a:spcBef>
              <a:spcAft>
                <a:spcPts val="600"/>
              </a:spcAft>
            </a:pPr>
            <a:endParaRPr lang="en-US" altLang="en-US" b="1" dirty="0">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Tiếng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hát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vui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giữ</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bình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đất</a:t>
            </a:r>
            <a:endParaRPr lang="en-US" altLang="en-US" b="1" dirty="0">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Tiếng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cười</a:t>
            </a:r>
            <a:r>
              <a:rPr lang="en-US" altLang="en-US" b="1" dirty="0">
                <a:latin typeface="Times New Roman" panose="02020603050405020304" pitchFamily="18" charset="0"/>
                <a:cs typeface="Times New Roman" panose="02020603050405020304" pitchFamily="18" charset="0"/>
              </a:rPr>
              <a:t> ran </a:t>
            </a:r>
            <a:r>
              <a:rPr lang="en-US" altLang="en-US" b="1" dirty="0" err="1">
                <a:latin typeface="Times New Roman" panose="02020603050405020304" pitchFamily="18" charset="0"/>
                <a:cs typeface="Times New Roman" panose="02020603050405020304" pitchFamily="18" charset="0"/>
              </a:rPr>
              <a:t>cho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không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già</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08274138"/>
      </p:ext>
    </p:extLst>
  </p:cSld>
  <p:clrMapOvr>
    <a:masterClrMapping/>
  </p:clrMapOvr>
  <mc:AlternateContent xmlns:mc="http://schemas.openxmlformats.org/markup-compatibility/2006">
    <mc:Choice xmlns:p14="http://schemas.microsoft.com/office/powerpoint/2010/main" xmlns="" Requires="p14">
      <p:transition spd="slow" p14:dur="1500" advClick="0">
        <p:split orient="vert"/>
      </p:transition>
    </mc:Choice>
    <mc:Fallback>
      <p:transition spd="slow" advClick="0">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Đề thi học kì 2 lớp 2 năm 2020 - 2021 theo Thông tư 22 (14 đề)">
            <a:extLst>
              <a:ext uri="{FF2B5EF4-FFF2-40B4-BE49-F238E27FC236}">
                <a16:creationId xmlns:a16="http://schemas.microsoft.com/office/drawing/2014/main" xmlns="" id="{641AED18-C901-4C96-B6A0-EE4394A1169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88482" y="4191000"/>
            <a:ext cx="5103519"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8"/>
          <p:cNvSpPr txBox="1">
            <a:spLocks noChangeArrowheads="1"/>
          </p:cNvSpPr>
          <p:nvPr/>
        </p:nvSpPr>
        <p:spPr bwMode="auto">
          <a:xfrm>
            <a:off x="2349304" y="1452489"/>
            <a:ext cx="7156646"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800">
                <a:solidFill>
                  <a:schemeClr val="tx1"/>
                </a:solidFill>
                <a:latin typeface=".VnTime" pitchFamily="34" charset="0"/>
                <a:cs typeface="Arial" panose="020B0604020202020204" pitchFamily="34" charset="0"/>
              </a:defRPr>
            </a:lvl1pPr>
            <a:lvl2pPr marL="742950" indent="-285750">
              <a:defRPr sz="2800">
                <a:solidFill>
                  <a:schemeClr val="tx1"/>
                </a:solidFill>
                <a:latin typeface=".VnTime" pitchFamily="34" charset="0"/>
                <a:cs typeface="Arial" panose="020B0604020202020204" pitchFamily="34" charset="0"/>
              </a:defRPr>
            </a:lvl2pPr>
            <a:lvl3pPr marL="1143000" indent="-228600">
              <a:defRPr sz="2800">
                <a:solidFill>
                  <a:schemeClr val="tx1"/>
                </a:solidFill>
                <a:latin typeface=".VnTime" pitchFamily="34" charset="0"/>
                <a:cs typeface="Arial" panose="020B0604020202020204" pitchFamily="34" charset="0"/>
              </a:defRPr>
            </a:lvl3pPr>
            <a:lvl4pPr marL="1600200" indent="-228600">
              <a:defRPr sz="2800">
                <a:solidFill>
                  <a:schemeClr val="tx1"/>
                </a:solidFill>
                <a:latin typeface=".VnTime" pitchFamily="34" charset="0"/>
                <a:cs typeface="Arial" panose="020B0604020202020204" pitchFamily="34" charset="0"/>
              </a:defRPr>
            </a:lvl4pPr>
            <a:lvl5pPr marL="2057400" indent="-228600">
              <a:defRPr sz="28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9pPr>
          </a:lstStyle>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này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chúng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mình</a:t>
            </a:r>
            <a:endParaRPr lang="en-US" altLang="en-US" b="1" dirty="0">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bóng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xanh</a:t>
            </a:r>
            <a:r>
              <a:rPr lang="en-US" altLang="en-US" b="1" dirty="0">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bay </a:t>
            </a:r>
            <a:r>
              <a:rPr lang="en-US" altLang="en-US" b="1" dirty="0" err="1">
                <a:latin typeface="Times New Roman" panose="02020603050405020304" pitchFamily="18" charset="0"/>
                <a:cs typeface="Times New Roman" panose="02020603050405020304" pitchFamily="18" charset="0"/>
              </a:rPr>
              <a:t>giữa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xanh</a:t>
            </a:r>
            <a:r>
              <a:rPr lang="en-US" altLang="en-US" b="1" dirty="0">
                <a:latin typeface="Times New Roman" panose="02020603050405020304" pitchFamily="18" charset="0"/>
                <a:cs typeface="Times New Roman" panose="02020603050405020304" pitchFamily="18" charset="0"/>
              </a:rPr>
              <a:t>...</a:t>
            </a:r>
          </a:p>
          <a:p>
            <a:pPr eaLnBrk="1" hangingPunct="1">
              <a:spcBef>
                <a:spcPts val="600"/>
              </a:spcBef>
              <a:spcAft>
                <a:spcPts val="600"/>
              </a:spcAft>
            </a:pPr>
            <a:endParaRPr lang="en-US" altLang="en-US" b="1" dirty="0">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Tiếng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hát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vui</a:t>
            </a:r>
            <a:r>
              <a:rPr lang="en-US" altLang="en-US" b="1" dirty="0">
                <a:latin typeface="Times New Roman" panose="02020603050405020304" pitchFamily="18" charset="0"/>
                <a:cs typeface="Times New Roman" panose="02020603050405020304" pitchFamily="18" charset="0"/>
              </a:rPr>
              <a:t> </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giữ</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bình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đất</a:t>
            </a:r>
            <a:endParaRPr lang="en-US" altLang="en-US" b="1" dirty="0">
              <a:latin typeface="Times New Roman" panose="02020603050405020304" pitchFamily="18" charset="0"/>
              <a:cs typeface="Times New Roman" panose="02020603050405020304" pitchFamily="18" charset="0"/>
            </a:endParaRPr>
          </a:p>
          <a:p>
            <a:pPr eaLnBrk="1" hangingPunct="1">
              <a:spcBef>
                <a:spcPts val="600"/>
              </a:spcBef>
              <a:spcAft>
                <a:spcPts val="600"/>
              </a:spcAft>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Tiếng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cười</a:t>
            </a:r>
            <a:r>
              <a:rPr lang="en-US" altLang="en-US" b="1" dirty="0">
                <a:latin typeface="Times New Roman" panose="02020603050405020304" pitchFamily="18" charset="0"/>
                <a:cs typeface="Times New Roman" panose="02020603050405020304" pitchFamily="18" charset="0"/>
              </a:rPr>
              <a:t> ran </a:t>
            </a:r>
            <a:r>
              <a:rPr lang="en-US" altLang="en-US" sz="3200" b="1" dirty="0">
                <a:solidFill>
                  <a:srgbClr val="FF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trái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đất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không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già</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552967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p15:prstTrans prst="drape"/>
      </p:transition>
    </mc:Choice>
    <mc:Fallback>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ANd9GcSDgwmVHlPtjmk5JIjlB0rZIkKgMw12Uym7HLUoNBrppmwemnM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751667"/>
            <a:ext cx="12192000" cy="406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Picture 4" descr="TTO_1395273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4979654" cy="2751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5" descr="Kết quả hình ảnh cho chim hải âu"/>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027654" y="42334"/>
            <a:ext cx="4164346" cy="270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7" name="Text Box 12"/>
          <p:cNvSpPr txBox="1">
            <a:spLocks noChangeArrowheads="1"/>
          </p:cNvSpPr>
          <p:nvPr/>
        </p:nvSpPr>
        <p:spPr bwMode="auto">
          <a:xfrm>
            <a:off x="5197995" y="1196725"/>
            <a:ext cx="284417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VnTime" pitchFamily="34" charset="0"/>
                <a:cs typeface="Arial" panose="020B0604020202020204" pitchFamily="34" charset="0"/>
              </a:defRPr>
            </a:lvl1pPr>
            <a:lvl2pPr marL="742950" indent="-285750">
              <a:defRPr sz="2800">
                <a:solidFill>
                  <a:schemeClr val="tx1"/>
                </a:solidFill>
                <a:latin typeface=".VnTime" pitchFamily="34" charset="0"/>
                <a:cs typeface="Arial" panose="020B0604020202020204" pitchFamily="34" charset="0"/>
              </a:defRPr>
            </a:lvl2pPr>
            <a:lvl3pPr marL="1143000" indent="-228600">
              <a:defRPr sz="2800">
                <a:solidFill>
                  <a:schemeClr val="tx1"/>
                </a:solidFill>
                <a:latin typeface=".VnTime" pitchFamily="34" charset="0"/>
                <a:cs typeface="Arial" panose="020B0604020202020204" pitchFamily="34" charset="0"/>
              </a:defRPr>
            </a:lvl3pPr>
            <a:lvl4pPr marL="1600200" indent="-228600">
              <a:defRPr sz="2800">
                <a:solidFill>
                  <a:schemeClr val="tx1"/>
                </a:solidFill>
                <a:latin typeface=".VnTime" pitchFamily="34" charset="0"/>
                <a:cs typeface="Arial" panose="020B0604020202020204" pitchFamily="34" charset="0"/>
              </a:defRPr>
            </a:lvl4pPr>
            <a:lvl5pPr marL="2057400" indent="-228600">
              <a:defRPr sz="28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VnTime" pitchFamily="34" charset="0"/>
                <a:cs typeface="Arial" panose="020B0604020202020204" pitchFamily="34" charset="0"/>
              </a:defRPr>
            </a:lvl9pPr>
          </a:lstStyle>
          <a:p>
            <a:pPr eaLnBrk="1" hangingPunct="1">
              <a:spcBef>
                <a:spcPct val="50000"/>
              </a:spcBef>
            </a:pPr>
            <a:r>
              <a:rPr lang="en-US" altLang="en-US" sz="3600" b="1">
                <a:solidFill>
                  <a:srgbClr val="008000"/>
                </a:solidFill>
                <a:latin typeface="Times New Roman" panose="02020603050405020304" pitchFamily="18" charset="0"/>
                <a:cs typeface="Times New Roman" panose="02020603050405020304" pitchFamily="18" charset="0"/>
              </a:rPr>
              <a:t>Chim hải âu</a:t>
            </a:r>
          </a:p>
        </p:txBody>
      </p:sp>
    </p:spTree>
    <p:extLst>
      <p:ext uri="{BB962C8B-B14F-4D97-AF65-F5344CB8AC3E}">
        <p14:creationId xmlns:p14="http://schemas.microsoft.com/office/powerpoint/2010/main" xmlns="" val="40689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4"/>
          <a:stretch>
            <a:fillRect/>
          </a:stretch>
        </p:blipFill>
        <p:spPr>
          <a:xfrm flipH="1">
            <a:off x="291690" y="1113089"/>
            <a:ext cx="3481277" cy="5115064"/>
          </a:xfrm>
          <a:prstGeom prst="rect">
            <a:avLst/>
          </a:prstGeom>
          <a:noFill/>
          <a:ln w="9525">
            <a:noFill/>
          </a:ln>
        </p:spPr>
      </p:pic>
      <p:sp>
        <p:nvSpPr>
          <p:cNvPr id="6" name="Text Box 5"/>
          <p:cNvSpPr txBox="1"/>
          <p:nvPr/>
        </p:nvSpPr>
        <p:spPr>
          <a:xfrm>
            <a:off x="444958" y="1895285"/>
            <a:ext cx="2946332" cy="1428853"/>
          </a:xfrm>
          <a:prstGeom prst="rect">
            <a:avLst/>
          </a:prstGeom>
          <a:noFill/>
        </p:spPr>
        <p:txBody>
          <a:bodyPr wrap="square" rtlCol="0">
            <a:spAutoFit/>
          </a:bodyPr>
          <a:lstStyle/>
          <a:p>
            <a:pPr algn="ctr"/>
            <a:r>
              <a:rPr lang="en-US" sz="2895" b="1" dirty="0"/>
              <a:t>1. </a:t>
            </a:r>
          </a:p>
          <a:p>
            <a:pPr algn="ctr"/>
            <a:r>
              <a:rPr lang="en-US" sz="2895" b="1" dirty="0" err="1"/>
              <a:t>Hình</a:t>
            </a:r>
            <a:r>
              <a:rPr lang="en-US" sz="2895" b="1" dirty="0"/>
              <a:t> </a:t>
            </a:r>
            <a:r>
              <a:rPr lang="en-US" sz="2895" b="1" dirty="0" err="1"/>
              <a:t>ảnh</a:t>
            </a:r>
            <a:r>
              <a:rPr lang="en-US" sz="2895" b="1" dirty="0"/>
              <a:t> </a:t>
            </a:r>
            <a:r>
              <a:rPr lang="en-US" sz="2895" b="1" dirty="0" err="1"/>
              <a:t>trái</a:t>
            </a:r>
            <a:r>
              <a:rPr lang="en-US" sz="2895" b="1" dirty="0"/>
              <a:t> </a:t>
            </a:r>
            <a:r>
              <a:rPr lang="en-US" sz="2895" b="1" dirty="0" err="1"/>
              <a:t>đất</a:t>
            </a:r>
            <a:r>
              <a:rPr lang="en-US" sz="2895" b="1" dirty="0"/>
              <a:t> </a:t>
            </a:r>
            <a:r>
              <a:rPr lang="en-US" sz="2895" b="1" dirty="0" err="1"/>
              <a:t>có</a:t>
            </a:r>
            <a:r>
              <a:rPr lang="en-US" sz="2895" b="1" dirty="0"/>
              <a:t> </a:t>
            </a:r>
            <a:r>
              <a:rPr lang="en-US" sz="2895" b="1" dirty="0" err="1"/>
              <a:t>gì</a:t>
            </a:r>
            <a:r>
              <a:rPr lang="en-US" sz="2895" b="1" dirty="0"/>
              <a:t> </a:t>
            </a:r>
            <a:r>
              <a:rPr lang="en-US" sz="2895" b="1" dirty="0" err="1"/>
              <a:t>đẹp</a:t>
            </a:r>
            <a:r>
              <a:rPr lang="en-US" sz="2895" b="1" dirty="0"/>
              <a:t>?</a:t>
            </a:r>
          </a:p>
        </p:txBody>
      </p:sp>
      <p:sp>
        <p:nvSpPr>
          <p:cNvPr id="8" name="Text Box 7"/>
          <p:cNvSpPr txBox="1"/>
          <p:nvPr>
            <p:custDataLst>
              <p:tags r:id="rId1"/>
            </p:custDataLst>
          </p:nvPr>
        </p:nvSpPr>
        <p:spPr>
          <a:xfrm>
            <a:off x="3902487" y="4587916"/>
            <a:ext cx="7396592" cy="646331"/>
          </a:xfrm>
          <a:prstGeom prst="rect">
            <a:avLst/>
          </a:prstGeom>
          <a:noFill/>
        </p:spPr>
        <p:txBody>
          <a:bodyPr wrap="square" rtlCol="0">
            <a:spAutoFit/>
          </a:bodyPr>
          <a:lstStyle/>
          <a:p>
            <a:r>
              <a:rPr lang="en-US" sz="3600" b="1" i="1" dirty="0">
                <a:solidFill>
                  <a:srgbClr val="FF0000"/>
                </a:solidFill>
              </a:rPr>
              <a:t>Ý </a:t>
            </a:r>
            <a:r>
              <a:rPr lang="en-US" sz="3600" b="1" i="1" dirty="0" err="1">
                <a:solidFill>
                  <a:srgbClr val="FF0000"/>
                </a:solidFill>
              </a:rPr>
              <a:t>khổ</a:t>
            </a:r>
            <a:r>
              <a:rPr lang="en-US" sz="3600" b="1" i="1" dirty="0">
                <a:solidFill>
                  <a:srgbClr val="FF0000"/>
                </a:solidFill>
              </a:rPr>
              <a:t> 1: </a:t>
            </a:r>
            <a:r>
              <a:rPr lang="en-US" sz="3600" b="1" i="1" dirty="0" err="1">
                <a:solidFill>
                  <a:srgbClr val="FF0000"/>
                </a:solidFill>
              </a:rPr>
              <a:t>Trái</a:t>
            </a:r>
            <a:r>
              <a:rPr lang="en-US" sz="3600" b="1" i="1" dirty="0">
                <a:solidFill>
                  <a:srgbClr val="FF0000"/>
                </a:solidFill>
              </a:rPr>
              <a:t> </a:t>
            </a:r>
            <a:r>
              <a:rPr lang="en-US" sz="3600" b="1" i="1" dirty="0" err="1">
                <a:solidFill>
                  <a:srgbClr val="FF0000"/>
                </a:solidFill>
              </a:rPr>
              <a:t>đất</a:t>
            </a:r>
            <a:r>
              <a:rPr lang="en-US" sz="3600" b="1" i="1" dirty="0">
                <a:solidFill>
                  <a:srgbClr val="FF0000"/>
                </a:solidFill>
              </a:rPr>
              <a:t> </a:t>
            </a:r>
            <a:r>
              <a:rPr lang="en-US" sz="3600" b="1" i="1" dirty="0" err="1">
                <a:solidFill>
                  <a:srgbClr val="FF0000"/>
                </a:solidFill>
              </a:rPr>
              <a:t>này</a:t>
            </a:r>
            <a:r>
              <a:rPr lang="en-US" sz="3600" b="1" i="1" dirty="0">
                <a:solidFill>
                  <a:srgbClr val="FF0000"/>
                </a:solidFill>
              </a:rPr>
              <a:t> </a:t>
            </a:r>
            <a:r>
              <a:rPr lang="en-US" sz="3600" b="1" i="1" dirty="0" err="1">
                <a:solidFill>
                  <a:srgbClr val="FF0000"/>
                </a:solidFill>
              </a:rPr>
              <a:t>là</a:t>
            </a:r>
            <a:r>
              <a:rPr lang="en-US" sz="3600" b="1" i="1" dirty="0">
                <a:solidFill>
                  <a:srgbClr val="FF0000"/>
                </a:solidFill>
              </a:rPr>
              <a:t> </a:t>
            </a:r>
            <a:r>
              <a:rPr lang="en-US" sz="3600" b="1" i="1" dirty="0" err="1">
                <a:solidFill>
                  <a:srgbClr val="FF0000"/>
                </a:solidFill>
              </a:rPr>
              <a:t>của</a:t>
            </a:r>
            <a:r>
              <a:rPr lang="en-US" sz="3600" b="1" i="1" dirty="0">
                <a:solidFill>
                  <a:srgbClr val="FF0000"/>
                </a:solidFill>
              </a:rPr>
              <a:t> </a:t>
            </a:r>
            <a:r>
              <a:rPr lang="en-US" sz="3600" b="1" i="1" dirty="0" err="1">
                <a:solidFill>
                  <a:srgbClr val="FF0000"/>
                </a:solidFill>
              </a:rPr>
              <a:t>trẻ</a:t>
            </a:r>
            <a:r>
              <a:rPr lang="en-US" sz="3600" b="1" i="1" dirty="0">
                <a:solidFill>
                  <a:srgbClr val="FF0000"/>
                </a:solidFill>
              </a:rPr>
              <a:t> </a:t>
            </a:r>
            <a:r>
              <a:rPr lang="en-US" sz="3600" b="1" i="1" dirty="0" err="1">
                <a:solidFill>
                  <a:srgbClr val="FF0000"/>
                </a:solidFill>
              </a:rPr>
              <a:t>em</a:t>
            </a:r>
            <a:endParaRPr lang="en-US" sz="3600" b="1" i="1" dirty="0">
              <a:solidFill>
                <a:srgbClr val="FF0000"/>
              </a:solidFill>
            </a:endParaRPr>
          </a:p>
        </p:txBody>
      </p:sp>
      <p:sp>
        <p:nvSpPr>
          <p:cNvPr id="10" name="Title 1">
            <a:extLst>
              <a:ext uri="{FF2B5EF4-FFF2-40B4-BE49-F238E27FC236}">
                <a16:creationId xmlns:a16="http://schemas.microsoft.com/office/drawing/2014/main" xmlns="" id="{FDE65D0B-4A3F-4961-9B19-E6B65B23F304}"/>
              </a:ext>
            </a:extLst>
          </p:cNvPr>
          <p:cNvSpPr txBox="1">
            <a:spLocks/>
          </p:cNvSpPr>
          <p:nvPr/>
        </p:nvSpPr>
        <p:spPr>
          <a:xfrm>
            <a:off x="1125594" y="528769"/>
            <a:ext cx="9382760" cy="81177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TÌM HIỂU BÀI</a:t>
            </a:r>
          </a:p>
        </p:txBody>
      </p:sp>
      <p:grpSp>
        <p:nvGrpSpPr>
          <p:cNvPr id="3" name="Group 2"/>
          <p:cNvGrpSpPr/>
          <p:nvPr/>
        </p:nvGrpSpPr>
        <p:grpSpPr>
          <a:xfrm>
            <a:off x="5845956" y="1591466"/>
            <a:ext cx="5516444" cy="2635760"/>
            <a:chOff x="5845956" y="1591466"/>
            <a:chExt cx="5516444" cy="2635760"/>
          </a:xfrm>
        </p:grpSpPr>
        <p:grpSp>
          <p:nvGrpSpPr>
            <p:cNvPr id="9" name="Group 8"/>
            <p:cNvGrpSpPr/>
            <p:nvPr/>
          </p:nvGrpSpPr>
          <p:grpSpPr>
            <a:xfrm>
              <a:off x="5845956" y="1591466"/>
              <a:ext cx="5516444" cy="2635760"/>
              <a:chOff x="11378" y="1771"/>
              <a:chExt cx="13293" cy="11620"/>
            </a:xfrm>
          </p:grpSpPr>
          <p:pic>
            <p:nvPicPr>
              <p:cNvPr id="7173" name="图片 7172" descr="18"/>
              <p:cNvPicPr>
                <a:picLocks noChangeAspect="1"/>
              </p:cNvPicPr>
              <p:nvPr/>
            </p:nvPicPr>
            <p:blipFill>
              <a:blip r:embed="rId5"/>
              <a:stretch>
                <a:fillRect/>
              </a:stretch>
            </p:blipFill>
            <p:spPr>
              <a:xfrm>
                <a:off x="11378" y="1771"/>
                <a:ext cx="13293" cy="11620"/>
              </a:xfrm>
              <a:prstGeom prst="rect">
                <a:avLst/>
              </a:prstGeom>
              <a:noFill/>
              <a:ln w="9525">
                <a:noFill/>
              </a:ln>
            </p:spPr>
          </p:pic>
          <p:sp>
            <p:nvSpPr>
              <p:cNvPr id="7" name="Text Box 6"/>
              <p:cNvSpPr txBox="1"/>
              <p:nvPr/>
            </p:nvSpPr>
            <p:spPr>
              <a:xfrm>
                <a:off x="13435" y="4360"/>
                <a:ext cx="9178" cy="1422"/>
              </a:xfrm>
              <a:prstGeom prst="rect">
                <a:avLst/>
              </a:prstGeom>
              <a:noFill/>
            </p:spPr>
            <p:txBody>
              <a:bodyPr wrap="square" rtlCol="0" anchor="t">
                <a:spAutoFit/>
              </a:bodyPr>
              <a:lstStyle/>
              <a:p>
                <a:pPr algn="just"/>
                <a:endParaRPr lang="en-US" sz="3184" b="1" dirty="0">
                  <a:solidFill>
                    <a:srgbClr val="0070C0"/>
                  </a:solidFill>
                </a:endParaRPr>
              </a:p>
            </p:txBody>
          </p:sp>
        </p:grpSp>
        <p:sp>
          <p:nvSpPr>
            <p:cNvPr id="2" name="Rectangle 1"/>
            <p:cNvSpPr/>
            <p:nvPr/>
          </p:nvSpPr>
          <p:spPr>
            <a:xfrm>
              <a:off x="6142607" y="2598487"/>
              <a:ext cx="4923143" cy="584775"/>
            </a:xfrm>
            <a:prstGeom prst="rect">
              <a:avLst/>
            </a:prstGeom>
          </p:spPr>
          <p:txBody>
            <a:bodyPr wrap="none">
              <a:spAutoFit/>
            </a:bodyPr>
            <a:lstStyle/>
            <a:p>
              <a:r>
                <a:rPr lang="en-US" sz="3200" b="1">
                  <a:solidFill>
                    <a:srgbClr val="0070C0"/>
                  </a:solidFill>
                  <a:latin typeface="Times New Roman" panose="02020603050405020304" pitchFamily="18" charset="0"/>
                  <a:cs typeface="Times New Roman" panose="02020603050405020304" pitchFamily="18" charset="0"/>
                </a:rPr>
                <a:t>Khổ thơ 1 thể hiện điều gì?</a:t>
              </a:r>
              <a:endParaRPr lang="en-GB" sz="3200" b="1">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273230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图片 7176" descr="17"/>
          <p:cNvPicPr>
            <a:picLocks noChangeAspect="1"/>
          </p:cNvPicPr>
          <p:nvPr/>
        </p:nvPicPr>
        <p:blipFill>
          <a:blip r:embed="rId4"/>
          <a:stretch>
            <a:fillRect/>
          </a:stretch>
        </p:blipFill>
        <p:spPr>
          <a:xfrm flipH="1">
            <a:off x="499417" y="437974"/>
            <a:ext cx="3481277" cy="5115064"/>
          </a:xfrm>
          <a:prstGeom prst="rect">
            <a:avLst/>
          </a:prstGeom>
          <a:noFill/>
          <a:ln w="9525">
            <a:noFill/>
          </a:ln>
        </p:spPr>
      </p:pic>
      <p:grpSp>
        <p:nvGrpSpPr>
          <p:cNvPr id="6" name="Group 5"/>
          <p:cNvGrpSpPr/>
          <p:nvPr/>
        </p:nvGrpSpPr>
        <p:grpSpPr>
          <a:xfrm>
            <a:off x="5599545" y="125464"/>
            <a:ext cx="5797532" cy="2314877"/>
            <a:chOff x="850" y="998"/>
            <a:chExt cx="12615" cy="7944"/>
          </a:xfrm>
        </p:grpSpPr>
        <p:pic>
          <p:nvPicPr>
            <p:cNvPr id="10246" name="图片 10245" descr="22"/>
            <p:cNvPicPr>
              <a:picLocks noChangeAspect="1"/>
            </p:cNvPicPr>
            <p:nvPr/>
          </p:nvPicPr>
          <p:blipFill>
            <a:blip r:embed="rId5"/>
            <a:stretch>
              <a:fillRect/>
            </a:stretch>
          </p:blipFill>
          <p:spPr>
            <a:xfrm>
              <a:off x="850" y="998"/>
              <a:ext cx="12277" cy="7944"/>
            </a:xfrm>
            <a:prstGeom prst="rect">
              <a:avLst/>
            </a:prstGeom>
            <a:noFill/>
            <a:ln w="9525">
              <a:noFill/>
            </a:ln>
          </p:spPr>
        </p:pic>
        <p:sp>
          <p:nvSpPr>
            <p:cNvPr id="5" name="Text Box 4"/>
            <p:cNvSpPr txBox="1"/>
            <p:nvPr/>
          </p:nvSpPr>
          <p:spPr>
            <a:xfrm>
              <a:off x="2284" y="4310"/>
              <a:ext cx="11181" cy="2763"/>
            </a:xfrm>
            <a:prstGeom prst="rect">
              <a:avLst/>
            </a:prstGeom>
            <a:noFill/>
          </p:spPr>
          <p:txBody>
            <a:bodyPr wrap="square" rtlCol="0" anchor="t">
              <a:spAutoFit/>
            </a:bodyPr>
            <a:lstStyle/>
            <a:p>
              <a:r>
                <a:rPr lang="en-US" sz="2316" b="1"/>
                <a:t>Màu hoa nào cũng quý cũng thơm!</a:t>
              </a:r>
            </a:p>
            <a:p>
              <a:r>
                <a:rPr lang="en-US" sz="2316" b="1"/>
                <a:t>Màu hoa nào cũng quý cũng thơm!</a:t>
              </a:r>
            </a:p>
          </p:txBody>
        </p:sp>
      </p:grpSp>
      <p:sp>
        <p:nvSpPr>
          <p:cNvPr id="7" name="Text Box 6"/>
          <p:cNvSpPr txBox="1"/>
          <p:nvPr/>
        </p:nvSpPr>
        <p:spPr>
          <a:xfrm>
            <a:off x="794923" y="1121147"/>
            <a:ext cx="2746937" cy="1874359"/>
          </a:xfrm>
          <a:prstGeom prst="rect">
            <a:avLst/>
          </a:prstGeom>
          <a:noFill/>
        </p:spPr>
        <p:txBody>
          <a:bodyPr wrap="square" rtlCol="0" anchor="t">
            <a:spAutoFit/>
          </a:bodyPr>
          <a:lstStyle/>
          <a:p>
            <a:pPr algn="ctr"/>
            <a:r>
              <a:rPr lang="en-US" sz="2895" b="1" dirty="0"/>
              <a:t>2. </a:t>
            </a:r>
          </a:p>
          <a:p>
            <a:pPr algn="ctr"/>
            <a:r>
              <a:rPr lang="en-US" sz="2895" b="1" dirty="0" err="1"/>
              <a:t>Em</a:t>
            </a:r>
            <a:r>
              <a:rPr lang="en-US" sz="2895" b="1" dirty="0"/>
              <a:t> </a:t>
            </a:r>
            <a:r>
              <a:rPr lang="en-US" sz="2895" b="1" dirty="0" err="1"/>
              <a:t>hiểu</a:t>
            </a:r>
            <a:r>
              <a:rPr lang="en-US" sz="2895" b="1" dirty="0"/>
              <a:t> </a:t>
            </a:r>
            <a:r>
              <a:rPr lang="en-US" sz="2895" b="1" dirty="0" err="1"/>
              <a:t>hai</a:t>
            </a:r>
            <a:r>
              <a:rPr lang="en-US" sz="2895" b="1" dirty="0"/>
              <a:t> </a:t>
            </a:r>
            <a:r>
              <a:rPr lang="en-US" sz="2895" b="1" dirty="0" err="1"/>
              <a:t>câu</a:t>
            </a:r>
            <a:r>
              <a:rPr lang="en-US" sz="2895" b="1" dirty="0"/>
              <a:t> </a:t>
            </a:r>
            <a:r>
              <a:rPr lang="en-US" sz="2895" b="1" dirty="0" err="1"/>
              <a:t>cuối</a:t>
            </a:r>
            <a:r>
              <a:rPr lang="en-US" sz="2895" b="1" dirty="0"/>
              <a:t> </a:t>
            </a:r>
            <a:r>
              <a:rPr lang="en-US" sz="2895" b="1" dirty="0" err="1"/>
              <a:t>khổ</a:t>
            </a:r>
            <a:r>
              <a:rPr lang="en-US" sz="2895" b="1" dirty="0"/>
              <a:t> </a:t>
            </a:r>
            <a:r>
              <a:rPr lang="en-US" sz="2895" b="1" dirty="0" err="1"/>
              <a:t>thơ</a:t>
            </a:r>
            <a:r>
              <a:rPr lang="en-US" sz="2895" b="1" dirty="0"/>
              <a:t> 2 </a:t>
            </a:r>
            <a:r>
              <a:rPr lang="en-US" sz="2895" b="1" dirty="0" err="1"/>
              <a:t>nói</a:t>
            </a:r>
            <a:r>
              <a:rPr lang="en-US" sz="2895" b="1" dirty="0"/>
              <a:t> </a:t>
            </a:r>
            <a:r>
              <a:rPr lang="en-US" sz="2895" b="1" dirty="0" err="1"/>
              <a:t>gì</a:t>
            </a:r>
            <a:r>
              <a:rPr lang="en-US" sz="2895" b="1" dirty="0"/>
              <a:t>?</a:t>
            </a:r>
          </a:p>
        </p:txBody>
      </p:sp>
      <p:sp>
        <p:nvSpPr>
          <p:cNvPr id="12" name="Text Box 11"/>
          <p:cNvSpPr txBox="1"/>
          <p:nvPr>
            <p:custDataLst>
              <p:tags r:id="rId1"/>
            </p:custDataLst>
          </p:nvPr>
        </p:nvSpPr>
        <p:spPr>
          <a:xfrm>
            <a:off x="1364104" y="5611807"/>
            <a:ext cx="9541558" cy="646331"/>
          </a:xfrm>
          <a:prstGeom prst="rect">
            <a:avLst/>
          </a:prstGeom>
          <a:noFill/>
        </p:spPr>
        <p:txBody>
          <a:bodyPr wrap="square" rtlCol="0">
            <a:spAutoFit/>
          </a:bodyPr>
          <a:lstStyle/>
          <a:p>
            <a:r>
              <a:rPr lang="en-US" sz="3600" b="1" i="1" dirty="0">
                <a:solidFill>
                  <a:srgbClr val="FF0000"/>
                </a:solidFill>
              </a:rPr>
              <a:t>Ý </a:t>
            </a:r>
            <a:r>
              <a:rPr lang="en-US" sz="3600" b="1" i="1" dirty="0" err="1">
                <a:solidFill>
                  <a:srgbClr val="FF0000"/>
                </a:solidFill>
              </a:rPr>
              <a:t>khổ</a:t>
            </a:r>
            <a:r>
              <a:rPr lang="en-US" sz="3600" b="1" i="1" dirty="0">
                <a:solidFill>
                  <a:srgbClr val="FF0000"/>
                </a:solidFill>
              </a:rPr>
              <a:t> 2: </a:t>
            </a:r>
            <a:r>
              <a:rPr sz="3600" b="1" i="1" dirty="0" err="1">
                <a:solidFill>
                  <a:srgbClr val="FF0000"/>
                </a:solidFill>
                <a:sym typeface="+mn-ea"/>
              </a:rPr>
              <a:t>Mọi</a:t>
            </a:r>
            <a:r>
              <a:rPr sz="3600" b="1" i="1" dirty="0">
                <a:solidFill>
                  <a:srgbClr val="FF0000"/>
                </a:solidFill>
                <a:sym typeface="+mn-ea"/>
              </a:rPr>
              <a:t> </a:t>
            </a:r>
            <a:r>
              <a:rPr sz="3600" b="1" i="1" dirty="0" err="1">
                <a:solidFill>
                  <a:srgbClr val="FF0000"/>
                </a:solidFill>
                <a:sym typeface="+mn-ea"/>
              </a:rPr>
              <a:t>trẻ</a:t>
            </a:r>
            <a:r>
              <a:rPr sz="3600" b="1" i="1" dirty="0">
                <a:solidFill>
                  <a:srgbClr val="FF0000"/>
                </a:solidFill>
                <a:sym typeface="+mn-ea"/>
              </a:rPr>
              <a:t> </a:t>
            </a:r>
            <a:r>
              <a:rPr sz="3600" b="1" i="1" dirty="0" err="1">
                <a:solidFill>
                  <a:srgbClr val="FF0000"/>
                </a:solidFill>
                <a:sym typeface="+mn-ea"/>
              </a:rPr>
              <a:t>em</a:t>
            </a:r>
            <a:r>
              <a:rPr sz="3600" b="1" i="1" dirty="0">
                <a:solidFill>
                  <a:srgbClr val="FF0000"/>
                </a:solidFill>
                <a:sym typeface="+mn-ea"/>
              </a:rPr>
              <a:t> </a:t>
            </a:r>
            <a:r>
              <a:rPr sz="3600" b="1" i="1" dirty="0" err="1">
                <a:solidFill>
                  <a:srgbClr val="FF0000"/>
                </a:solidFill>
                <a:sym typeface="+mn-ea"/>
              </a:rPr>
              <a:t>trên</a:t>
            </a:r>
            <a:r>
              <a:rPr sz="3600" b="1" i="1" dirty="0">
                <a:solidFill>
                  <a:srgbClr val="FF0000"/>
                </a:solidFill>
                <a:sym typeface="+mn-ea"/>
              </a:rPr>
              <a:t> </a:t>
            </a:r>
            <a:r>
              <a:rPr sz="3600" b="1" i="1" dirty="0" err="1">
                <a:solidFill>
                  <a:srgbClr val="FF0000"/>
                </a:solidFill>
                <a:sym typeface="+mn-ea"/>
              </a:rPr>
              <a:t>thế</a:t>
            </a:r>
            <a:r>
              <a:rPr sz="3600" b="1" i="1" dirty="0">
                <a:solidFill>
                  <a:srgbClr val="FF0000"/>
                </a:solidFill>
                <a:sym typeface="+mn-ea"/>
              </a:rPr>
              <a:t> </a:t>
            </a:r>
            <a:r>
              <a:rPr sz="3600" b="1" i="1" dirty="0" err="1">
                <a:solidFill>
                  <a:srgbClr val="FF0000"/>
                </a:solidFill>
                <a:sym typeface="+mn-ea"/>
              </a:rPr>
              <a:t>giới</a:t>
            </a:r>
            <a:r>
              <a:rPr sz="3600" b="1" i="1" dirty="0">
                <a:solidFill>
                  <a:srgbClr val="FF0000"/>
                </a:solidFill>
                <a:sym typeface="+mn-ea"/>
              </a:rPr>
              <a:t> </a:t>
            </a:r>
            <a:r>
              <a:rPr sz="3600" b="1" i="1" dirty="0" err="1">
                <a:solidFill>
                  <a:srgbClr val="FF0000"/>
                </a:solidFill>
                <a:sym typeface="+mn-ea"/>
              </a:rPr>
              <a:t>đều</a:t>
            </a:r>
            <a:r>
              <a:rPr sz="3600" b="1" i="1" dirty="0">
                <a:solidFill>
                  <a:srgbClr val="FF0000"/>
                </a:solidFill>
                <a:sym typeface="+mn-ea"/>
              </a:rPr>
              <a:t> </a:t>
            </a:r>
            <a:r>
              <a:rPr sz="3600" b="1" i="1" dirty="0" err="1">
                <a:solidFill>
                  <a:srgbClr val="FF0000"/>
                </a:solidFill>
                <a:sym typeface="+mn-ea"/>
              </a:rPr>
              <a:t>bình</a:t>
            </a:r>
            <a:r>
              <a:rPr sz="3600" b="1" i="1" dirty="0">
                <a:solidFill>
                  <a:srgbClr val="FF0000"/>
                </a:solidFill>
                <a:sym typeface="+mn-ea"/>
              </a:rPr>
              <a:t> </a:t>
            </a:r>
            <a:r>
              <a:rPr sz="3600" b="1" i="1" dirty="0" err="1">
                <a:solidFill>
                  <a:srgbClr val="FF0000"/>
                </a:solidFill>
                <a:sym typeface="+mn-ea"/>
              </a:rPr>
              <a:t>đẳng</a:t>
            </a:r>
            <a:r>
              <a:rPr sz="3600" b="1" i="1" dirty="0">
                <a:solidFill>
                  <a:srgbClr val="FF0000"/>
                </a:solidFill>
                <a:sym typeface="+mn-ea"/>
              </a:rPr>
              <a:t>.</a:t>
            </a:r>
            <a:endParaRPr lang="en-US" sz="3600" b="1" i="1" dirty="0">
              <a:solidFill>
                <a:srgbClr val="FF0000"/>
              </a:solidFill>
              <a:sym typeface="+mn-ea"/>
            </a:endParaRPr>
          </a:p>
        </p:txBody>
      </p:sp>
      <p:grpSp>
        <p:nvGrpSpPr>
          <p:cNvPr id="3" name="Group 2"/>
          <p:cNvGrpSpPr/>
          <p:nvPr/>
        </p:nvGrpSpPr>
        <p:grpSpPr>
          <a:xfrm>
            <a:off x="5248200" y="2385924"/>
            <a:ext cx="5819520" cy="2993170"/>
            <a:chOff x="5248200" y="2385924"/>
            <a:chExt cx="5819520" cy="2993170"/>
          </a:xfrm>
        </p:grpSpPr>
        <p:grpSp>
          <p:nvGrpSpPr>
            <p:cNvPr id="14" name="Group 13"/>
            <p:cNvGrpSpPr/>
            <p:nvPr/>
          </p:nvGrpSpPr>
          <p:grpSpPr>
            <a:xfrm>
              <a:off x="5248200" y="2385924"/>
              <a:ext cx="5819520" cy="2993170"/>
              <a:chOff x="10376" y="4956"/>
              <a:chExt cx="15787" cy="7584"/>
            </a:xfrm>
          </p:grpSpPr>
          <p:pic>
            <p:nvPicPr>
              <p:cNvPr id="40967" name="图片 40966" descr="1-39"/>
              <p:cNvPicPr>
                <a:picLocks noChangeAspect="1"/>
              </p:cNvPicPr>
              <p:nvPr/>
            </p:nvPicPr>
            <p:blipFill>
              <a:blip r:embed="rId6"/>
              <a:srcRect l="35052" r="32030"/>
              <a:stretch>
                <a:fillRect/>
              </a:stretch>
            </p:blipFill>
            <p:spPr>
              <a:xfrm>
                <a:off x="10376" y="4956"/>
                <a:ext cx="15787" cy="7584"/>
              </a:xfrm>
              <a:prstGeom prst="rect">
                <a:avLst/>
              </a:prstGeom>
              <a:noFill/>
              <a:ln w="9525">
                <a:noFill/>
              </a:ln>
            </p:spPr>
          </p:pic>
          <p:sp>
            <p:nvSpPr>
              <p:cNvPr id="10" name="Text Box 9"/>
              <p:cNvSpPr txBox="1"/>
              <p:nvPr/>
            </p:nvSpPr>
            <p:spPr>
              <a:xfrm>
                <a:off x="11793" y="6467"/>
                <a:ext cx="12953" cy="1073"/>
              </a:xfrm>
              <a:prstGeom prst="rect">
                <a:avLst/>
              </a:prstGeom>
              <a:noFill/>
            </p:spPr>
            <p:txBody>
              <a:bodyPr wrap="square" rtlCol="0" anchor="t">
                <a:spAutoFit/>
              </a:bodyPr>
              <a:lstStyle/>
              <a:p>
                <a:endParaRPr lang="en-US" sz="2605" b="1" dirty="0">
                  <a:solidFill>
                    <a:srgbClr val="0070C0"/>
                  </a:solidFill>
                </a:endParaRPr>
              </a:p>
            </p:txBody>
          </p:sp>
        </p:grpSp>
        <p:sp>
          <p:nvSpPr>
            <p:cNvPr id="2" name="Rectangle 1"/>
            <p:cNvSpPr/>
            <p:nvPr/>
          </p:nvSpPr>
          <p:spPr>
            <a:xfrm>
              <a:off x="5886621" y="3405456"/>
              <a:ext cx="4542678" cy="954107"/>
            </a:xfrm>
            <a:prstGeom prst="rect">
              <a:avLst/>
            </a:prstGeom>
          </p:spPr>
          <p:txBody>
            <a:bodyPr wrap="square">
              <a:spAutoFit/>
            </a:bodyPr>
            <a:lstStyle/>
            <a:p>
              <a:r>
                <a:rPr lang="en-US" sz="2800" b="1">
                  <a:solidFill>
                    <a:srgbClr val="0070C0"/>
                  </a:solidFill>
                  <a:latin typeface="Times New Roman" panose="02020603050405020304" pitchFamily="18" charset="0"/>
                  <a:cs typeface="Times New Roman" panose="02020603050405020304" pitchFamily="18" charset="0"/>
                </a:rPr>
                <a:t>Nội dung chính của khổ thơ này là gì?</a:t>
              </a:r>
              <a:endParaRPr lang="en-GB" sz="2800" b="1">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20063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1394821026_1_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1394842757_1_1"/>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1394821026_1_1"/>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882</Words>
  <Application>Microsoft Office PowerPoint</Application>
  <PresentationFormat>Custom</PresentationFormat>
  <Paragraphs>122</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KHỞI ĐỘNG</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Hoang</dc:creator>
  <cp:lastModifiedBy>admi</cp:lastModifiedBy>
  <cp:revision>17</cp:revision>
  <dcterms:created xsi:type="dcterms:W3CDTF">2021-09-13T14:51:10Z</dcterms:created>
  <dcterms:modified xsi:type="dcterms:W3CDTF">2023-06-03T09:48:40Z</dcterms:modified>
</cp:coreProperties>
</file>