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11" r:id="rId4"/>
    <p:sldMasterId id="2147483724" r:id="rId5"/>
    <p:sldMasterId id="2147483737" r:id="rId6"/>
  </p:sldMasterIdLst>
  <p:notesMasterIdLst>
    <p:notesMasterId r:id="rId29"/>
  </p:notesMasterIdLst>
  <p:sldIdLst>
    <p:sldId id="2666" r:id="rId7"/>
    <p:sldId id="276" r:id="rId8"/>
    <p:sldId id="2661" r:id="rId9"/>
    <p:sldId id="2662" r:id="rId10"/>
    <p:sldId id="322" r:id="rId11"/>
    <p:sldId id="324" r:id="rId12"/>
    <p:sldId id="265" r:id="rId13"/>
    <p:sldId id="271" r:id="rId14"/>
    <p:sldId id="315" r:id="rId15"/>
    <p:sldId id="2664" r:id="rId16"/>
    <p:sldId id="284" r:id="rId17"/>
    <p:sldId id="2642" r:id="rId18"/>
    <p:sldId id="2647" r:id="rId19"/>
    <p:sldId id="2646" r:id="rId20"/>
    <p:sldId id="305" r:id="rId21"/>
    <p:sldId id="2649" r:id="rId22"/>
    <p:sldId id="319" r:id="rId23"/>
    <p:sldId id="294" r:id="rId24"/>
    <p:sldId id="2665" r:id="rId25"/>
    <p:sldId id="320" r:id="rId26"/>
    <p:sldId id="2663" r:id="rId27"/>
    <p:sldId id="29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72"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4BAA24-7715-4C08-8EFF-0847D3F107B6}" type="datetimeFigureOut">
              <a:rPr lang="en-US" smtClean="0"/>
              <a:t>21/12/2023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0918A0-5004-4FA0-80D2-A531D3E889F4}" type="slidenum">
              <a:rPr lang="en-US" smtClean="0"/>
              <a:t>‹#›</a:t>
            </a:fld>
            <a:endParaRPr lang="en-US"/>
          </a:p>
        </p:txBody>
      </p:sp>
    </p:spTree>
    <p:extLst>
      <p:ext uri="{BB962C8B-B14F-4D97-AF65-F5344CB8AC3E}">
        <p14:creationId xmlns:p14="http://schemas.microsoft.com/office/powerpoint/2010/main" val="3713513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04AFD-CBB6-49B9-97BF-B7ECE65EE1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1005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5917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宋体"/>
              <a:cs typeface="+mn-cs"/>
            </a:endParaRPr>
          </a:p>
        </p:txBody>
      </p:sp>
    </p:spTree>
    <p:extLst>
      <p:ext uri="{BB962C8B-B14F-4D97-AF65-F5344CB8AC3E}">
        <p14:creationId xmlns:p14="http://schemas.microsoft.com/office/powerpoint/2010/main" val="4075917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67148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30631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7498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18654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7498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8357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3600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0"/>
        <p:cNvGrpSpPr/>
        <p:nvPr/>
      </p:nvGrpSpPr>
      <p:grpSpPr>
        <a:xfrm>
          <a:off x="0" y="0"/>
          <a:ext cx="0" cy="0"/>
          <a:chOff x="0" y="0"/>
          <a:chExt cx="0" cy="0"/>
        </a:xfrm>
      </p:grpSpPr>
      <p:sp>
        <p:nvSpPr>
          <p:cNvPr id="7361" name="Google Shape;7361;gd8294d3274_1_12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2" name="Google Shape;7362;gd8294d3274_1_12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1"/>
              <a:t>Nhấn vào các món ăn để đến câu hỏi, nhấn vào mũi tên đến bài mới</a:t>
            </a: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món ăn để quay lại hoặc mũi tên quay lại.</a:t>
            </a:r>
          </a:p>
        </p:txBody>
      </p:sp>
    </p:spTree>
    <p:extLst>
      <p:ext uri="{BB962C8B-B14F-4D97-AF65-F5344CB8AC3E}">
        <p14:creationId xmlns:p14="http://schemas.microsoft.com/office/powerpoint/2010/main" val="2867726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04AFD-CBB6-49B9-97BF-B7ECE65EE1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7352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27834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24566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6381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80291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182181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660790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144547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201"/>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627580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08804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标题 4"/>
          <p:cNvSpPr>
            <a:spLocks noGrp="1"/>
          </p:cNvSpPr>
          <p:nvPr>
            <p:ph type="title" hasCustomPrompt="1"/>
          </p:nvPr>
        </p:nvSpPr>
        <p:spPr>
          <a:xfrm>
            <a:off x="838200" y="2187445"/>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607194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42971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1"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1"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430578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3"/>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151219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912157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1" y="713675"/>
            <a:ext cx="4681655"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3"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1" y="2313873"/>
            <a:ext cx="4681655"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859679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483619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9"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200"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3307022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内容占位符 6"/>
          <p:cNvSpPr>
            <a:spLocks noGrp="1"/>
          </p:cNvSpPr>
          <p:nvPr>
            <p:ph sz="quarter" idx="13"/>
          </p:nvPr>
        </p:nvSpPr>
        <p:spPr>
          <a:xfrm>
            <a:off x="838200" y="551545"/>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345098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userDrawn="1">
  <p:cSld name="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82027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userDrawn="1">
  <p:cSld name="1_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15716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53FCCC-BC76-46CB-98F8-FDE5A168640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BCC1D3-27D6-42E0-8D84-959AF38271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77265E5-2478-4708-A3AB-10C2C3AF42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D49A71B-2B95-4E34-AA3C-2FD675F7D3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3D324AB-AD8F-4995-9C7D-B7886F0F61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632298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44C6D1-43B1-4D48-A51C-5451677BF5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6C72FC-E722-47E0-9373-6D042DBBB40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1C18998-A77D-4140-957D-1C34631C08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9176E0D-CC11-4B56-BD95-A7577EE145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5CF9A2A-1EC3-4A53-8811-A1110454D1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585022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B394D-725A-4926-80BD-42B57CEF8106}"/>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0ED3A8D-2ABD-412A-933A-39620D945451}"/>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8DC9B96-81B6-4116-B103-71AC308D3A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37D2071-448B-40ED-AFC1-96C3CF8A9B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1F26043-A49F-4586-95FE-E48CA539AE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09113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087E0E-F1BF-42D4-9860-A67FDAA4470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ED0565-0B69-49AC-8BEC-03C1333C888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A99270E-B7CC-42BC-A8EA-96C1FB3BC40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982F030-2F52-4B50-8553-93D268A149D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02C44098-72CC-46FA-A45D-12124668CC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8EF1A85-244D-476D-AD0E-CB1CD8D91F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585483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4809A6-D1DA-47C0-A94C-B9A63D7BA808}"/>
              </a:ext>
            </a:extLst>
          </p:cNvPr>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5B6FBE7-46D8-47BF-AA7B-456C1E632CCA}"/>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2EE75A7-D811-4771-A8BD-B25B603AAE9B}"/>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12793B8-7923-4C25-81DF-85218395AA9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D04EB6D-BE76-4BEE-A3AE-764A2C668712}"/>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1AFC7F3-B051-4AE0-AB49-D5F5960F87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FE74D87-91E7-41AA-B2F0-F9219DFBDC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E4231D-1DD9-4A72-B93F-0C02F0AC4D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655844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F0577E-CA9F-41FE-9CC2-AAC54EAA9AB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F684E6D-2C7E-4C69-8320-348AC0D1F1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B8C910A0-FE55-4094-AB4D-73F480148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E7CC89BF-D0BC-4A81-8703-EB8FEEF396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3857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5953660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626672-E906-4943-90CC-FCB17F0C17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B13B6658-E929-4FEA-8568-D8CE06650D5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19D444C6-3AF1-407E-87ED-E2FC8DF8EF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317501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45E2A-5D82-4158-A525-3612F690C06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B9A4DD5-6966-4C17-9A70-51EE370A3A43}"/>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26F4F51-8D94-4C89-A895-5A7AF4E094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A6D703D-3477-41AE-804F-C610A57F20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56F9C8E-7BB4-4629-BBD6-A1785AA113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2A79512B-0ECE-42B7-87D3-03EF9597C2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52535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C41E0-F19B-4622-A923-EC828700761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7037EF-58EF-434B-B67D-CC9456CDC05D}"/>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C139E1A-6D02-4451-B158-5EFFE2A9D0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D5157B7-8A1C-47E3-A7CA-CB25A09F9E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DD46B5E1-03F1-419E-98F8-D8E4585F1E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329E593-711D-47AE-B409-2A8A43995A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023260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3ABA0-CB18-434E-9118-DA4681A0460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318E44B-44E8-4FBB-ADC4-3BE20217D26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4248BE-11B3-4544-8D7F-20BE61AE38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0CC8237-01CD-43A4-B570-8CFC5296B3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0325C02-339A-4885-B5EB-A631ADBC26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16563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BC4CF14-E210-4D1B-ADD9-423FFE32CE3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959F70C-9CA8-4DE0-8E87-4B2AD343E5B3}"/>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6DE7D05-57DA-447D-A194-50A8995EB4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DF1B88C-FAA2-4C29-ACA7-AF45DCED15B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20F5B83-D254-4081-B609-6F647CFCBC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70222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4960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2023/12/21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408878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2023/12/21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259009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2023/12/21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496450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2023/12/21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67350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7627513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2023/12/21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089419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2023/12/21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598289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2023/12/21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754936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2023/12/21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163366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2023/12/21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733170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2023/12/21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980876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2023/12/21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560800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374A8299-2C2B-4A5F-BA96-4F21A431E3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84" y="-1252330"/>
            <a:ext cx="12262784" cy="8110330"/>
          </a:xfrm>
          <a:prstGeom prst="rect">
            <a:avLst/>
          </a:prstGeom>
        </p:spPr>
      </p:pic>
    </p:spTree>
    <p:extLst>
      <p:ext uri="{BB962C8B-B14F-4D97-AF65-F5344CB8AC3E}">
        <p14:creationId xmlns:p14="http://schemas.microsoft.com/office/powerpoint/2010/main" val="41034017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580715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37475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8398211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125678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07139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089568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400524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888755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612070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00230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265512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923892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40493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756815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2139474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5647696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191389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0585831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4169165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4860108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0247132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6890227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7323249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42431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5750713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6683937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374A8299-2C2B-4A5F-BA96-4F21A431E3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84" y="-1252330"/>
            <a:ext cx="12262784" cy="8110330"/>
          </a:xfrm>
          <a:prstGeom prst="rect">
            <a:avLst/>
          </a:prstGeom>
        </p:spPr>
      </p:pic>
    </p:spTree>
    <p:extLst>
      <p:ext uri="{BB962C8B-B14F-4D97-AF65-F5344CB8AC3E}">
        <p14:creationId xmlns:p14="http://schemas.microsoft.com/office/powerpoint/2010/main" val="3909889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00796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052977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tags" Target="../tags/tag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7000" r="-27000"/>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70033FD-4B0C-4218-B5FA-7BABF4E4EEE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771650" y="200025"/>
            <a:ext cx="1314152" cy="1314152"/>
          </a:xfrm>
          <a:prstGeom prst="rect">
            <a:avLst/>
          </a:prstGeom>
        </p:spPr>
      </p:pic>
    </p:spTree>
    <p:extLst>
      <p:ext uri="{BB962C8B-B14F-4D97-AF65-F5344CB8AC3E}">
        <p14:creationId xmlns:p14="http://schemas.microsoft.com/office/powerpoint/2010/main" val="3654852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7"/>
          <a:stretch>
            <a:fillRect/>
          </a:stretch>
        </a:blipFill>
        <a:effectLst/>
      </p:bgPr>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4A2687E5-7AF4-41E2-B9F4-0937EDF9E9B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标题占位符 1"/>
          <p:cNvSpPr>
            <a:spLocks noGrp="1"/>
          </p:cNvSpPr>
          <p:nvPr>
            <p:ph type="title"/>
            <p:custDataLst>
              <p:tags r:id="rId14"/>
            </p:custDataLst>
          </p:nvPr>
        </p:nvSpPr>
        <p:spPr>
          <a:xfrm>
            <a:off x="838200" y="365127"/>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10"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2" name="KSO_TEMPLATE"/>
          <p:cNvSpPr/>
          <p:nvPr userDrawn="1">
            <p:custDataLst>
              <p:tags r:id="rId1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spTree>
    <p:extLst>
      <p:ext uri="{BB962C8B-B14F-4D97-AF65-F5344CB8AC3E}">
        <p14:creationId xmlns:p14="http://schemas.microsoft.com/office/powerpoint/2010/main" val="2672364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13BFDF4D-7796-4A6B-A2A6-10E865360F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27E22EFB-2602-4063-BC24-EBAEB60F9A64}"/>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4327056-3157-4DFA-859C-911275C1E1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2F0829-502C-42AD-81D2-360F3C2EE13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D5353C7-CA47-417B-9870-6A6ABD26D6F4}"/>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1A7ED42-7CC7-4799-87D0-012C705B4AF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980773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l="-27000" r="-27000"/>
          </a:stretch>
        </a:blipFill>
        <a:effectLst/>
      </p:bgPr>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9FC18EF9-2302-4037-A4EE-B58C840A64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8BB48B6-9552-4C80-A013-F237408909B2}" type="datetimeFigureOut">
              <a:rPr lang="zh-CN" altLang="en-US" smtClean="0">
                <a:solidFill>
                  <a:prstClr val="black">
                    <a:tint val="75000"/>
                  </a:prstClr>
                </a:solidFill>
              </a:rPr>
              <a:pPr>
                <a:defRPr/>
              </a:pPr>
              <a:t>2023/12/21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2176181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24868965"/>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l="-27000" r="-2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41140990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0.xml"/><Relationship Id="rId1" Type="http://schemas.openxmlformats.org/officeDocument/2006/relationships/slideLayout" Target="../slideLayouts/slideLayout4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4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2.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1.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35.emf"/><Relationship Id="rId2" Type="http://schemas.openxmlformats.org/officeDocument/2006/relationships/notesSlide" Target="../notesSlides/notesSlide15.xml"/><Relationship Id="rId1" Type="http://schemas.openxmlformats.org/officeDocument/2006/relationships/slideLayout" Target="../slideLayouts/slideLayout50.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jpg"/><Relationship Id="rId1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66.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 Target="slide4.xml"/><Relationship Id="rId7" Type="http://schemas.openxmlformats.org/officeDocument/2006/relationships/slide" Target="slide8.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slide" Target="slide5.xml"/><Relationship Id="rId10" Type="http://schemas.openxmlformats.org/officeDocument/2006/relationships/slide" Target="slide22.xml"/><Relationship Id="rId4" Type="http://schemas.openxmlformats.org/officeDocument/2006/relationships/image" Target="../media/image13.png"/><Relationship Id="rId9"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8.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slide" Target="slide3.xml"/><Relationship Id="rId4" Type="http://schemas.openxmlformats.org/officeDocument/2006/relationships/notesSlide" Target="../notesSlides/notesSlide4.xml"/><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8.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8.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notesSlide" Target="../notesSlides/notesSlide6.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jp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D567BF7-A602-4C51-9B66-F80B16900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61437" y="-71120"/>
            <a:ext cx="11230563" cy="6929120"/>
          </a:xfrm>
          <a:prstGeom prst="rect">
            <a:avLst/>
          </a:prstGeom>
        </p:spPr>
      </p:pic>
      <p:pic>
        <p:nvPicPr>
          <p:cNvPr id="41" name="图片 40">
            <a:extLst>
              <a:ext uri="{FF2B5EF4-FFF2-40B4-BE49-F238E27FC236}">
                <a16:creationId xmlns:a16="http://schemas.microsoft.com/office/drawing/2014/main" id="{076C82DF-BC8D-48AF-9823-065BD7559E35}"/>
              </a:ext>
            </a:extLst>
          </p:cNvPr>
          <p:cNvPicPr>
            <a:picLocks noChangeAspect="1"/>
          </p:cNvPicPr>
          <p:nvPr/>
        </p:nvPicPr>
        <p:blipFill>
          <a:blip r:embed="rId4">
            <a:extLst>
              <a:ext uri="{28A0092B-C50C-407E-A947-70E740481C1C}">
                <a14:useLocalDpi xmlns:a14="http://schemas.microsoft.com/office/drawing/2010/main" val="0"/>
              </a:ext>
            </a:extLst>
          </a:blip>
          <a:srcRect r="79453" b="40138"/>
          <a:stretch>
            <a:fillRect/>
          </a:stretch>
        </p:blipFill>
        <p:spPr>
          <a:xfrm>
            <a:off x="400636" y="288816"/>
            <a:ext cx="1896259" cy="3107252"/>
          </a:xfrm>
          <a:prstGeom prst="rect">
            <a:avLst/>
          </a:prstGeom>
        </p:spPr>
      </p:pic>
      <p:pic>
        <p:nvPicPr>
          <p:cNvPr id="19" name="图片 18">
            <a:extLst>
              <a:ext uri="{FF2B5EF4-FFF2-40B4-BE49-F238E27FC236}">
                <a16:creationId xmlns:a16="http://schemas.microsoft.com/office/drawing/2014/main" id="{2F279F1D-AD08-4B45-B1EB-44BB66A162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623083">
            <a:off x="-365565" y="4692783"/>
            <a:ext cx="2640061" cy="2640061"/>
          </a:xfrm>
          <a:prstGeom prst="rect">
            <a:avLst/>
          </a:prstGeom>
        </p:spPr>
      </p:pic>
      <p:grpSp>
        <p:nvGrpSpPr>
          <p:cNvPr id="12" name="组合 11">
            <a:extLst>
              <a:ext uri="{FF2B5EF4-FFF2-40B4-BE49-F238E27FC236}">
                <a16:creationId xmlns:a16="http://schemas.microsoft.com/office/drawing/2014/main" id="{555ABCE1-5BDD-4F37-99CE-827B9212E845}"/>
              </a:ext>
            </a:extLst>
          </p:cNvPr>
          <p:cNvGrpSpPr/>
          <p:nvPr/>
        </p:nvGrpSpPr>
        <p:grpSpPr>
          <a:xfrm>
            <a:off x="1925873" y="1120331"/>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10" name="流程图: 合并 9">
              <a:extLst>
                <a:ext uri="{FF2B5EF4-FFF2-40B4-BE49-F238E27FC236}">
                  <a16:creationId xmlns:a16="http://schemas.microsoft.com/office/drawing/2014/main" id="{24419F8B-E282-4D14-80A5-0D00875D9F99}"/>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流程图: 合并 10">
              <a:extLst>
                <a:ext uri="{FF2B5EF4-FFF2-40B4-BE49-F238E27FC236}">
                  <a16:creationId xmlns:a16="http://schemas.microsoft.com/office/drawing/2014/main" id="{DB6C4316-9B7E-4C02-BFD6-077C14E31614}"/>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3" name="组合 12">
            <a:extLst>
              <a:ext uri="{FF2B5EF4-FFF2-40B4-BE49-F238E27FC236}">
                <a16:creationId xmlns:a16="http://schemas.microsoft.com/office/drawing/2014/main" id="{AE063398-5BD6-46EC-B6DE-F01069B1C1D5}"/>
              </a:ext>
            </a:extLst>
          </p:cNvPr>
          <p:cNvGrpSpPr/>
          <p:nvPr/>
        </p:nvGrpSpPr>
        <p:grpSpPr>
          <a:xfrm flipH="1">
            <a:off x="6609463" y="3864087"/>
            <a:ext cx="428939" cy="581283"/>
            <a:chOff x="925824" y="1554141"/>
            <a:chExt cx="428938" cy="581283"/>
          </a:xfrm>
          <a:solidFill>
            <a:srgbClr val="FFC000"/>
          </a:solidFill>
          <a:effectLst>
            <a:outerShdw blurRad="50800" dist="38100" dir="8100000" algn="tr" rotWithShape="0">
              <a:schemeClr val="bg1">
                <a:lumMod val="50000"/>
                <a:alpha val="40000"/>
              </a:schemeClr>
            </a:outerShdw>
          </a:effectLst>
        </p:grpSpPr>
        <p:sp>
          <p:nvSpPr>
            <p:cNvPr id="14" name="流程图: 合并 13">
              <a:extLst>
                <a:ext uri="{FF2B5EF4-FFF2-40B4-BE49-F238E27FC236}">
                  <a16:creationId xmlns:a16="http://schemas.microsoft.com/office/drawing/2014/main" id="{52DAC12D-262D-49C2-B454-377E16788656}"/>
                </a:ext>
              </a:extLst>
            </p:cNvPr>
            <p:cNvSpPr/>
            <p:nvPr/>
          </p:nvSpPr>
          <p:spPr>
            <a:xfrm rot="1419225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流程图: 合并 14">
              <a:extLst>
                <a:ext uri="{FF2B5EF4-FFF2-40B4-BE49-F238E27FC236}">
                  <a16:creationId xmlns:a16="http://schemas.microsoft.com/office/drawing/2014/main" id="{E9CCE040-4F3E-47C2-B3D7-311F2536A62F}"/>
                </a:ext>
              </a:extLst>
            </p:cNvPr>
            <p:cNvSpPr/>
            <p:nvPr/>
          </p:nvSpPr>
          <p:spPr>
            <a:xfrm rot="12037197">
              <a:off x="1145952" y="1726496"/>
              <a:ext cx="199771" cy="40892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0" name="矩形 39">
            <a:extLst>
              <a:ext uri="{FF2B5EF4-FFF2-40B4-BE49-F238E27FC236}">
                <a16:creationId xmlns:a16="http://schemas.microsoft.com/office/drawing/2014/main" id="{05FA9F27-87EC-4097-BA4A-322F1C0B1B34}"/>
              </a:ext>
            </a:extLst>
          </p:cNvPr>
          <p:cNvSpPr/>
          <p:nvPr/>
        </p:nvSpPr>
        <p:spPr>
          <a:xfrm>
            <a:off x="399571" y="312327"/>
            <a:ext cx="11392860" cy="6233346"/>
          </a:xfrm>
          <a:prstGeom prst="rect">
            <a:avLst/>
          </a:prstGeom>
          <a:noFill/>
          <a:ln w="57150">
            <a:solidFill>
              <a:srgbClr val="9FDE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159E0306-8516-4506-9B97-731C761E76AC}"/>
              </a:ext>
            </a:extLst>
          </p:cNvPr>
          <p:cNvPicPr>
            <a:picLocks noChangeAspect="1"/>
          </p:cNvPicPr>
          <p:nvPr/>
        </p:nvPicPr>
        <p:blipFill>
          <a:blip r:embed="rId6"/>
          <a:stretch>
            <a:fillRect/>
          </a:stretch>
        </p:blipFill>
        <p:spPr>
          <a:xfrm>
            <a:off x="3173372" y="662506"/>
            <a:ext cx="3078747" cy="1176630"/>
          </a:xfrm>
          <a:prstGeom prst="rect">
            <a:avLst/>
          </a:prstGeom>
        </p:spPr>
      </p:pic>
      <p:sp>
        <p:nvSpPr>
          <p:cNvPr id="18" name="TextBox 17">
            <a:extLst>
              <a:ext uri="{FF2B5EF4-FFF2-40B4-BE49-F238E27FC236}">
                <a16:creationId xmlns:a16="http://schemas.microsoft.com/office/drawing/2014/main" id="{174E83CA-3AB6-4DF9-94BA-A582E448871C}"/>
              </a:ext>
            </a:extLst>
          </p:cNvPr>
          <p:cNvSpPr txBox="1"/>
          <p:nvPr/>
        </p:nvSpPr>
        <p:spPr>
          <a:xfrm>
            <a:off x="1866529" y="4149584"/>
            <a:ext cx="559731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cs typeface="Calibri" panose="020F0502020204030204" pitchFamily="34" charset="0"/>
              </a:rPr>
              <a:t>Tiết</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rPr>
              <a:t> 2</a:t>
            </a:r>
          </a:p>
        </p:txBody>
      </p:sp>
      <p:pic>
        <p:nvPicPr>
          <p:cNvPr id="3" name="Picture 2">
            <a:extLst>
              <a:ext uri="{FF2B5EF4-FFF2-40B4-BE49-F238E27FC236}">
                <a16:creationId xmlns:a16="http://schemas.microsoft.com/office/drawing/2014/main" id="{640D3FB6-0F70-40A0-9808-707D878AB2CC}"/>
              </a:ext>
            </a:extLst>
          </p:cNvPr>
          <p:cNvPicPr>
            <a:picLocks noChangeAspect="1"/>
          </p:cNvPicPr>
          <p:nvPr/>
        </p:nvPicPr>
        <p:blipFill>
          <a:blip r:embed="rId7"/>
          <a:stretch>
            <a:fillRect/>
          </a:stretch>
        </p:blipFill>
        <p:spPr>
          <a:xfrm>
            <a:off x="1071812" y="1796704"/>
            <a:ext cx="7419475" cy="2121592"/>
          </a:xfrm>
          <a:prstGeom prst="rect">
            <a:avLst/>
          </a:prstGeom>
        </p:spPr>
      </p:pic>
    </p:spTree>
    <p:extLst>
      <p:ext uri="{BB962C8B-B14F-4D97-AF65-F5344CB8AC3E}">
        <p14:creationId xmlns:p14="http://schemas.microsoft.com/office/powerpoint/2010/main" val="2470089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BB4B9A1-966B-42DA-B109-3D516C9D425F}"/>
              </a:ext>
            </a:extLst>
          </p:cNvPr>
          <p:cNvGrpSpPr/>
          <p:nvPr/>
        </p:nvGrpSpPr>
        <p:grpSpPr>
          <a:xfrm>
            <a:off x="580887" y="1420807"/>
            <a:ext cx="10897152" cy="4520363"/>
            <a:chOff x="-253942" y="1262764"/>
            <a:chExt cx="12532434" cy="5198712"/>
          </a:xfrm>
        </p:grpSpPr>
        <p:grpSp>
          <p:nvGrpSpPr>
            <p:cNvPr id="7" name="Group 6">
              <a:extLst>
                <a:ext uri="{FF2B5EF4-FFF2-40B4-BE49-F238E27FC236}">
                  <a16:creationId xmlns:a16="http://schemas.microsoft.com/office/drawing/2014/main" id="{3E2A7F13-3BE8-45A1-BB3F-F90C50DBF86E}"/>
                </a:ext>
              </a:extLst>
            </p:cNvPr>
            <p:cNvGrpSpPr/>
            <p:nvPr/>
          </p:nvGrpSpPr>
          <p:grpSpPr>
            <a:xfrm>
              <a:off x="1115513" y="1262764"/>
              <a:ext cx="10067065" cy="3505398"/>
              <a:chOff x="340069" y="956486"/>
              <a:chExt cx="11838869" cy="4227359"/>
            </a:xfrm>
          </p:grpSpPr>
          <p:sp>
            <p:nvSpPr>
              <p:cNvPr id="14" name="Rectangle: Rounded Corners 13">
                <a:extLst>
                  <a:ext uri="{FF2B5EF4-FFF2-40B4-BE49-F238E27FC236}">
                    <a16:creationId xmlns:a16="http://schemas.microsoft.com/office/drawing/2014/main" id="{D6486D87-4077-449C-8EF6-793BEF9D36B1}"/>
                  </a:ext>
                </a:extLst>
              </p:cNvPr>
              <p:cNvSpPr/>
              <p:nvPr/>
            </p:nvSpPr>
            <p:spPr>
              <a:xfrm>
                <a:off x="457200" y="956486"/>
                <a:ext cx="11201400" cy="4227359"/>
              </a:xfrm>
              <a:custGeom>
                <a:avLst/>
                <a:gdLst>
                  <a:gd name="connsiteX0" fmla="*/ 0 w 11201400"/>
                  <a:gd name="connsiteY0" fmla="*/ 704574 h 4227359"/>
                  <a:gd name="connsiteX1" fmla="*/ 704574 w 11201400"/>
                  <a:gd name="connsiteY1" fmla="*/ 0 h 4227359"/>
                  <a:gd name="connsiteX2" fmla="*/ 10496826 w 11201400"/>
                  <a:gd name="connsiteY2" fmla="*/ 0 h 4227359"/>
                  <a:gd name="connsiteX3" fmla="*/ 11201400 w 11201400"/>
                  <a:gd name="connsiteY3" fmla="*/ 704574 h 4227359"/>
                  <a:gd name="connsiteX4" fmla="*/ 11201400 w 11201400"/>
                  <a:gd name="connsiteY4" fmla="*/ 3522785 h 4227359"/>
                  <a:gd name="connsiteX5" fmla="*/ 10496826 w 11201400"/>
                  <a:gd name="connsiteY5" fmla="*/ 4227359 h 4227359"/>
                  <a:gd name="connsiteX6" fmla="*/ 704574 w 11201400"/>
                  <a:gd name="connsiteY6" fmla="*/ 4227359 h 4227359"/>
                  <a:gd name="connsiteX7" fmla="*/ 0 w 11201400"/>
                  <a:gd name="connsiteY7" fmla="*/ 3522785 h 4227359"/>
                  <a:gd name="connsiteX8" fmla="*/ 0 w 11201400"/>
                  <a:gd name="connsiteY8" fmla="*/ 704574 h 422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1400" h="4227359" extrusionOk="0">
                    <a:moveTo>
                      <a:pt x="0" y="704574"/>
                    </a:moveTo>
                    <a:cubicBezTo>
                      <a:pt x="-3448" y="321498"/>
                      <a:pt x="281274" y="-14112"/>
                      <a:pt x="704574" y="0"/>
                    </a:cubicBezTo>
                    <a:cubicBezTo>
                      <a:pt x="4344751" y="-60713"/>
                      <a:pt x="8998774" y="61072"/>
                      <a:pt x="10496826" y="0"/>
                    </a:cubicBezTo>
                    <a:cubicBezTo>
                      <a:pt x="10858283" y="9247"/>
                      <a:pt x="11193269" y="325064"/>
                      <a:pt x="11201400" y="704574"/>
                    </a:cubicBezTo>
                    <a:cubicBezTo>
                      <a:pt x="11225852" y="1553664"/>
                      <a:pt x="11269063" y="3174212"/>
                      <a:pt x="11201400" y="3522785"/>
                    </a:cubicBezTo>
                    <a:cubicBezTo>
                      <a:pt x="11250859" y="3864901"/>
                      <a:pt x="10896420" y="4228050"/>
                      <a:pt x="10496826" y="4227359"/>
                    </a:cubicBezTo>
                    <a:cubicBezTo>
                      <a:pt x="5928161" y="4153588"/>
                      <a:pt x="1779357" y="4071476"/>
                      <a:pt x="704574" y="4227359"/>
                    </a:cubicBezTo>
                    <a:cubicBezTo>
                      <a:pt x="341332" y="4231112"/>
                      <a:pt x="-40765" y="3893306"/>
                      <a:pt x="0" y="3522785"/>
                    </a:cubicBezTo>
                    <a:cubicBezTo>
                      <a:pt x="152408" y="2557608"/>
                      <a:pt x="73868" y="1506206"/>
                      <a:pt x="0" y="704574"/>
                    </a:cubicBezTo>
                    <a:close/>
                  </a:path>
                </a:pathLst>
              </a:custGeom>
              <a:noFill/>
              <a:ln>
                <a:solidFill>
                  <a:srgbClr val="FFFF00"/>
                </a:solidFill>
                <a:prstDash val="dashDot"/>
                <a:extLst>
                  <a:ext uri="{C807C97D-BFC1-408E-A445-0C87EB9F89A2}">
                    <ask:lineSketchStyleProps xmlns:ask="http://schemas.microsoft.com/office/drawing/2018/sketchyshapes" xmln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F3E532D4-D2E2-4E03-A09C-C4B7C7BCE2AD}"/>
                  </a:ext>
                </a:extLst>
              </p:cNvPr>
              <p:cNvSpPr/>
              <p:nvPr/>
            </p:nvSpPr>
            <p:spPr>
              <a:xfrm>
                <a:off x="340069" y="1203323"/>
                <a:ext cx="11838869" cy="3381622"/>
              </a:xfrm>
              <a:prstGeom prst="roundRect">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i="1" dirty="0">
                    <a:solidFill>
                      <a:srgbClr val="242021"/>
                    </a:solidFill>
                    <a:effectLst/>
                    <a:latin typeface="Times New Roman" panose="02020603050405020304" pitchFamily="18" charset="0"/>
                    <a:ea typeface="等线" panose="02010600030101010101" pitchFamily="2" charset="-122"/>
                    <a:cs typeface="Times New Roman" panose="02020603050405020304" pitchFamily="18" charset="0"/>
                  </a:rPr>
                  <a:t>2. An </a:t>
                </a:r>
                <a:r>
                  <a:rPr lang="en-US" sz="5400" i="1" dirty="0" err="1">
                    <a:solidFill>
                      <a:srgbClr val="242021"/>
                    </a:solidFill>
                    <a:effectLst/>
                    <a:latin typeface="Times New Roman" panose="02020603050405020304" pitchFamily="18" charset="0"/>
                    <a:ea typeface="等线" panose="02010600030101010101" pitchFamily="2" charset="-122"/>
                    <a:cs typeface="Times New Roman" panose="02020603050405020304" pitchFamily="18" charset="0"/>
                  </a:rPr>
                  <a:t>toàn</a:t>
                </a:r>
                <a:r>
                  <a:rPr lang="en-US" sz="5400" i="1" dirty="0">
                    <a:solidFill>
                      <a:srgbClr val="242021"/>
                    </a:solidFill>
                    <a:effectLst/>
                    <a:latin typeface="Times New Roman" panose="02020603050405020304" pitchFamily="18" charset="0"/>
                    <a:ea typeface="等线" panose="02010600030101010101" pitchFamily="2" charset="-122"/>
                    <a:cs typeface="Times New Roman" panose="02020603050405020304" pitchFamily="18" charset="0"/>
                  </a:rPr>
                  <a:t> </a:t>
                </a:r>
                <a:r>
                  <a:rPr lang="en-US" sz="5400" i="1" dirty="0" err="1">
                    <a:solidFill>
                      <a:srgbClr val="242021"/>
                    </a:solidFill>
                    <a:effectLst/>
                    <a:latin typeface="Times New Roman" panose="02020603050405020304" pitchFamily="18" charset="0"/>
                    <a:ea typeface="等线" panose="02010600030101010101" pitchFamily="2" charset="-122"/>
                    <a:cs typeface="Times New Roman" panose="02020603050405020304" pitchFamily="18" charset="0"/>
                  </a:rPr>
                  <a:t>khi</a:t>
                </a:r>
                <a:r>
                  <a:rPr lang="en-US" sz="5400" i="1" dirty="0">
                    <a:solidFill>
                      <a:srgbClr val="242021"/>
                    </a:solidFill>
                    <a:effectLst/>
                    <a:latin typeface="Times New Roman" panose="02020603050405020304" pitchFamily="18" charset="0"/>
                    <a:ea typeface="等线" panose="02010600030101010101" pitchFamily="2" charset="-122"/>
                    <a:cs typeface="Times New Roman" panose="02020603050405020304" pitchFamily="18" charset="0"/>
                  </a:rPr>
                  <a:t> </a:t>
                </a:r>
                <a:r>
                  <a:rPr lang="en-US" sz="5400" i="1" dirty="0" err="1">
                    <a:solidFill>
                      <a:srgbClr val="242021"/>
                    </a:solidFill>
                    <a:effectLst/>
                    <a:latin typeface="Times New Roman" panose="02020603050405020304" pitchFamily="18" charset="0"/>
                    <a:ea typeface="等线" panose="02010600030101010101" pitchFamily="2" charset="-122"/>
                    <a:cs typeface="Times New Roman" panose="02020603050405020304" pitchFamily="18" charset="0"/>
                  </a:rPr>
                  <a:t>sử</a:t>
                </a:r>
                <a:r>
                  <a:rPr lang="en-US" sz="5400" i="1" dirty="0">
                    <a:solidFill>
                      <a:srgbClr val="242021"/>
                    </a:solidFill>
                    <a:effectLst/>
                    <a:latin typeface="Times New Roman" panose="02020603050405020304" pitchFamily="18" charset="0"/>
                    <a:ea typeface="等线" panose="02010600030101010101" pitchFamily="2" charset="-122"/>
                    <a:cs typeface="Times New Roman" panose="02020603050405020304" pitchFamily="18" charset="0"/>
                  </a:rPr>
                  <a:t> </a:t>
                </a:r>
                <a:r>
                  <a:rPr lang="en-US" sz="5400" i="1" dirty="0" err="1">
                    <a:solidFill>
                      <a:srgbClr val="242021"/>
                    </a:solidFill>
                    <a:effectLst/>
                    <a:latin typeface="Times New Roman" panose="02020603050405020304" pitchFamily="18" charset="0"/>
                    <a:ea typeface="等线" panose="02010600030101010101" pitchFamily="2" charset="-122"/>
                    <a:cs typeface="Times New Roman" panose="02020603050405020304" pitchFamily="18" charset="0"/>
                  </a:rPr>
                  <a:t>dụng</a:t>
                </a:r>
                <a:r>
                  <a:rPr lang="en-US" sz="5400" i="1" dirty="0">
                    <a:solidFill>
                      <a:srgbClr val="242021"/>
                    </a:solidFill>
                    <a:effectLst/>
                    <a:latin typeface="Times New Roman" panose="02020603050405020304" pitchFamily="18" charset="0"/>
                    <a:ea typeface="等线" panose="02010600030101010101" pitchFamily="2" charset="-122"/>
                    <a:cs typeface="Times New Roman" panose="02020603050405020304" pitchFamily="18" charset="0"/>
                  </a:rPr>
                  <a:t> </a:t>
                </a:r>
                <a:r>
                  <a:rPr lang="en-US" sz="5400" i="1" dirty="0" err="1">
                    <a:solidFill>
                      <a:srgbClr val="242021"/>
                    </a:solidFill>
                    <a:effectLst/>
                    <a:latin typeface="Times New Roman" panose="02020603050405020304" pitchFamily="18" charset="0"/>
                    <a:ea typeface="等线" panose="02010600030101010101" pitchFamily="2" charset="-122"/>
                    <a:cs typeface="Times New Roman" panose="02020603050405020304" pitchFamily="18" charset="0"/>
                  </a:rPr>
                  <a:t>một</a:t>
                </a:r>
                <a:r>
                  <a:rPr lang="en-US" sz="5400" i="1" dirty="0">
                    <a:solidFill>
                      <a:srgbClr val="242021"/>
                    </a:solidFill>
                    <a:effectLst/>
                    <a:latin typeface="Times New Roman" panose="02020603050405020304" pitchFamily="18" charset="0"/>
                    <a:ea typeface="等线" panose="02010600030101010101" pitchFamily="2" charset="-122"/>
                    <a:cs typeface="Times New Roman" panose="02020603050405020304" pitchFamily="18" charset="0"/>
                  </a:rPr>
                  <a:t> </a:t>
                </a:r>
                <a:r>
                  <a:rPr lang="en-US" sz="5400" i="1" dirty="0" err="1">
                    <a:solidFill>
                      <a:srgbClr val="242021"/>
                    </a:solidFill>
                    <a:effectLst/>
                    <a:latin typeface="Times New Roman" panose="02020603050405020304" pitchFamily="18" charset="0"/>
                    <a:ea typeface="等线" panose="02010600030101010101" pitchFamily="2" charset="-122"/>
                    <a:cs typeface="Times New Roman" panose="02020603050405020304" pitchFamily="18" charset="0"/>
                  </a:rPr>
                  <a:t>số</a:t>
                </a:r>
                <a:r>
                  <a:rPr lang="en-US" sz="5400" i="1" dirty="0">
                    <a:solidFill>
                      <a:srgbClr val="242021"/>
                    </a:solidFill>
                    <a:effectLst/>
                    <a:latin typeface="Times New Roman" panose="02020603050405020304" pitchFamily="18" charset="0"/>
                    <a:ea typeface="等线" panose="02010600030101010101" pitchFamily="2" charset="-122"/>
                    <a:cs typeface="Times New Roman" panose="02020603050405020304" pitchFamily="18" charset="0"/>
                  </a:rPr>
                  <a:t> </a:t>
                </a:r>
                <a:r>
                  <a:rPr lang="en-US" sz="5400" i="1" dirty="0" err="1">
                    <a:solidFill>
                      <a:srgbClr val="242021"/>
                    </a:solidFill>
                    <a:effectLst/>
                    <a:latin typeface="Times New Roman" panose="02020603050405020304" pitchFamily="18" charset="0"/>
                    <a:ea typeface="等线" panose="02010600030101010101" pitchFamily="2" charset="-122"/>
                    <a:cs typeface="Times New Roman" panose="02020603050405020304" pitchFamily="18" charset="0"/>
                  </a:rPr>
                  <a:t>sản</a:t>
                </a:r>
                <a:r>
                  <a:rPr lang="en-US" sz="5400" i="1" dirty="0">
                    <a:solidFill>
                      <a:srgbClr val="242021"/>
                    </a:solidFill>
                    <a:effectLst/>
                    <a:latin typeface="Times New Roman" panose="02020603050405020304" pitchFamily="18" charset="0"/>
                    <a:ea typeface="等线" panose="02010600030101010101" pitchFamily="2" charset="-122"/>
                    <a:cs typeface="Times New Roman" panose="02020603050405020304" pitchFamily="18" charset="0"/>
                  </a:rPr>
                  <a:t> </a:t>
                </a:r>
                <a:r>
                  <a:rPr lang="en-US" sz="5400" i="1" dirty="0" err="1">
                    <a:solidFill>
                      <a:srgbClr val="242021"/>
                    </a:solidFill>
                    <a:effectLst/>
                    <a:latin typeface="Times New Roman" panose="02020603050405020304" pitchFamily="18" charset="0"/>
                    <a:ea typeface="等线" panose="02010600030101010101" pitchFamily="2" charset="-122"/>
                    <a:cs typeface="Times New Roman" panose="02020603050405020304" pitchFamily="18" charset="0"/>
                  </a:rPr>
                  <a:t>phẩm</a:t>
                </a:r>
                <a:r>
                  <a:rPr lang="en-US" sz="5400" i="1" dirty="0">
                    <a:solidFill>
                      <a:srgbClr val="242021"/>
                    </a:solidFill>
                    <a:effectLst/>
                    <a:latin typeface="Times New Roman" panose="02020603050405020304" pitchFamily="18" charset="0"/>
                    <a:ea typeface="等线" panose="02010600030101010101" pitchFamily="2" charset="-122"/>
                    <a:cs typeface="Times New Roman" panose="02020603050405020304" pitchFamily="18" charset="0"/>
                  </a:rPr>
                  <a:t> </a:t>
                </a:r>
                <a:r>
                  <a:rPr lang="en-US" sz="5400" i="1" dirty="0" err="1">
                    <a:solidFill>
                      <a:srgbClr val="242021"/>
                    </a:solidFill>
                    <a:effectLst/>
                    <a:latin typeface="Times New Roman" panose="02020603050405020304" pitchFamily="18" charset="0"/>
                    <a:ea typeface="等线" panose="02010600030101010101" pitchFamily="2" charset="-122"/>
                    <a:cs typeface="Times New Roman" panose="02020603050405020304" pitchFamily="18" charset="0"/>
                  </a:rPr>
                  <a:t>công</a:t>
                </a:r>
                <a:r>
                  <a:rPr lang="en-US" sz="5400" i="1" dirty="0">
                    <a:solidFill>
                      <a:srgbClr val="242021"/>
                    </a:solidFill>
                    <a:effectLst/>
                    <a:latin typeface="Times New Roman" panose="02020603050405020304" pitchFamily="18" charset="0"/>
                    <a:ea typeface="等线" panose="02010600030101010101" pitchFamily="2" charset="-122"/>
                    <a:cs typeface="Times New Roman" panose="02020603050405020304" pitchFamily="18" charset="0"/>
                  </a:rPr>
                  <a:t> </a:t>
                </a:r>
                <a:r>
                  <a:rPr lang="en-US" sz="5400" i="1" dirty="0" err="1">
                    <a:solidFill>
                      <a:srgbClr val="242021"/>
                    </a:solidFill>
                    <a:effectLst/>
                    <a:latin typeface="Times New Roman" panose="02020603050405020304" pitchFamily="18" charset="0"/>
                    <a:ea typeface="等线" panose="02010600030101010101" pitchFamily="2" charset="-122"/>
                    <a:cs typeface="Times New Roman" panose="02020603050405020304" pitchFamily="18" charset="0"/>
                  </a:rPr>
                  <a:t>nghệ</a:t>
                </a:r>
                <a:endParaRPr lang="vi-VN" sz="5400" dirty="0">
                  <a:effectLst/>
                  <a:latin typeface="Times New Roman" panose="02020603050405020304" pitchFamily="18" charset="0"/>
                  <a:ea typeface="等线" panose="02010600030101010101" pitchFamily="2" charset="-122"/>
                  <a:cs typeface="Times New Roman" panose="02020603050405020304" pitchFamily="18" charset="0"/>
                </a:endParaRPr>
              </a:p>
            </p:txBody>
          </p:sp>
        </p:grpSp>
        <p:pic>
          <p:nvPicPr>
            <p:cNvPr id="12" name="Picture 11">
              <a:extLst>
                <a:ext uri="{FF2B5EF4-FFF2-40B4-BE49-F238E27FC236}">
                  <a16:creationId xmlns:a16="http://schemas.microsoft.com/office/drawing/2014/main" id="{B2BF73CE-A496-44EF-A729-543CB65FE8A3}"/>
                </a:ext>
              </a:extLst>
            </p:cNvPr>
            <p:cNvPicPr>
              <a:picLocks noChangeAspect="1"/>
            </p:cNvPicPr>
            <p:nvPr/>
          </p:nvPicPr>
          <p:blipFill>
            <a:blip r:embed="rId3"/>
            <a:stretch>
              <a:fillRect/>
            </a:stretch>
          </p:blipFill>
          <p:spPr>
            <a:xfrm>
              <a:off x="-253942" y="4418158"/>
              <a:ext cx="1944793" cy="1944793"/>
            </a:xfrm>
            <a:prstGeom prst="rect">
              <a:avLst/>
            </a:prstGeom>
          </p:spPr>
        </p:pic>
        <p:pic>
          <p:nvPicPr>
            <p:cNvPr id="13" name="Picture 12">
              <a:extLst>
                <a:ext uri="{FF2B5EF4-FFF2-40B4-BE49-F238E27FC236}">
                  <a16:creationId xmlns:a16="http://schemas.microsoft.com/office/drawing/2014/main" id="{F4DEDB99-0666-4F2F-9560-E0F6249D21B5}"/>
                </a:ext>
              </a:extLst>
            </p:cNvPr>
            <p:cNvPicPr>
              <a:picLocks noChangeAspect="1"/>
            </p:cNvPicPr>
            <p:nvPr/>
          </p:nvPicPr>
          <p:blipFill>
            <a:blip r:embed="rId4"/>
            <a:stretch>
              <a:fillRect/>
            </a:stretch>
          </p:blipFill>
          <p:spPr>
            <a:xfrm>
              <a:off x="9998390" y="4181374"/>
              <a:ext cx="2280102" cy="2280102"/>
            </a:xfrm>
            <a:prstGeom prst="rect">
              <a:avLst/>
            </a:prstGeom>
          </p:spPr>
        </p:pic>
      </p:grpSp>
    </p:spTree>
    <p:extLst>
      <p:ext uri="{BB962C8B-B14F-4D97-AF65-F5344CB8AC3E}">
        <p14:creationId xmlns:p14="http://schemas.microsoft.com/office/powerpoint/2010/main" val="3554882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2230" y="362858"/>
            <a:ext cx="11669485" cy="6125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cs typeface="+mn-cs"/>
            </a:endParaRPr>
          </a:p>
        </p:txBody>
      </p:sp>
      <p:sp>
        <p:nvSpPr>
          <p:cNvPr id="19" name="Speech Bubble: Rectangle with Corners Rounded 4">
            <a:extLst>
              <a:ext uri="{FF2B5EF4-FFF2-40B4-BE49-F238E27FC236}">
                <a16:creationId xmlns:a16="http://schemas.microsoft.com/office/drawing/2014/main" id="{882CA8D4-CB70-4CF9-8930-906BCE070811}"/>
              </a:ext>
            </a:extLst>
          </p:cNvPr>
          <p:cNvSpPr/>
          <p:nvPr/>
        </p:nvSpPr>
        <p:spPr>
          <a:xfrm flipH="1">
            <a:off x="665849" y="124115"/>
            <a:ext cx="10819943" cy="1063337"/>
          </a:xfrm>
          <a:prstGeom prst="wedgeRoundRectCallout">
            <a:avLst>
              <a:gd name="adj1" fmla="val 23929"/>
              <a:gd name="adj2" fmla="val 47286"/>
              <a:gd name="adj3" fmla="val 16667"/>
            </a:avLst>
          </a:prstGeom>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vi-VN" sz="3200" dirty="0">
                <a:solidFill>
                  <a:prstClr val="black"/>
                </a:solidFill>
                <a:latin typeface="Times New Roman" panose="02020603050405020304" pitchFamily="18" charset="0"/>
                <a:cs typeface="Times New Roman" panose="02020603050405020304" pitchFamily="18" charset="0"/>
              </a:rPr>
              <a:t>Theo em, việc làm trong hình nào đúng? Việc làm ở hình nào chưa đúng? Vì sao?</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DC6F7A-5D5E-479F-B64D-1FAD5ED02D01}"/>
              </a:ext>
            </a:extLst>
          </p:cNvPr>
          <p:cNvPicPr>
            <a:picLocks noChangeAspect="1"/>
          </p:cNvPicPr>
          <p:nvPr/>
        </p:nvPicPr>
        <p:blipFill>
          <a:blip r:embed="rId3"/>
          <a:stretch>
            <a:fillRect/>
          </a:stretch>
        </p:blipFill>
        <p:spPr>
          <a:xfrm>
            <a:off x="257175" y="1528763"/>
            <a:ext cx="5814953" cy="2071688"/>
          </a:xfrm>
          <a:prstGeom prst="rect">
            <a:avLst/>
          </a:prstGeom>
        </p:spPr>
      </p:pic>
      <p:pic>
        <p:nvPicPr>
          <p:cNvPr id="12" name="Picture 11">
            <a:extLst>
              <a:ext uri="{FF2B5EF4-FFF2-40B4-BE49-F238E27FC236}">
                <a16:creationId xmlns:a16="http://schemas.microsoft.com/office/drawing/2014/main" id="{97D8D869-3839-477C-847A-9A1220534C12}"/>
              </a:ext>
            </a:extLst>
          </p:cNvPr>
          <p:cNvPicPr>
            <a:picLocks noChangeAspect="1"/>
          </p:cNvPicPr>
          <p:nvPr/>
        </p:nvPicPr>
        <p:blipFill>
          <a:blip r:embed="rId4"/>
          <a:stretch>
            <a:fillRect/>
          </a:stretch>
        </p:blipFill>
        <p:spPr>
          <a:xfrm>
            <a:off x="6281737" y="1514475"/>
            <a:ext cx="5491163" cy="2068646"/>
          </a:xfrm>
          <a:prstGeom prst="rect">
            <a:avLst/>
          </a:prstGeom>
        </p:spPr>
      </p:pic>
      <p:pic>
        <p:nvPicPr>
          <p:cNvPr id="14" name="Picture 13">
            <a:extLst>
              <a:ext uri="{FF2B5EF4-FFF2-40B4-BE49-F238E27FC236}">
                <a16:creationId xmlns:a16="http://schemas.microsoft.com/office/drawing/2014/main" id="{2346B034-F5C1-467F-8220-A9BA45581D10}"/>
              </a:ext>
            </a:extLst>
          </p:cNvPr>
          <p:cNvPicPr>
            <a:picLocks noChangeAspect="1"/>
          </p:cNvPicPr>
          <p:nvPr/>
        </p:nvPicPr>
        <p:blipFill>
          <a:blip r:embed="rId5"/>
          <a:stretch>
            <a:fillRect/>
          </a:stretch>
        </p:blipFill>
        <p:spPr>
          <a:xfrm>
            <a:off x="3052762" y="3767137"/>
            <a:ext cx="6315075" cy="2447925"/>
          </a:xfrm>
          <a:prstGeom prst="rect">
            <a:avLst/>
          </a:prstGeom>
        </p:spPr>
      </p:pic>
    </p:spTree>
    <p:extLst>
      <p:ext uri="{BB962C8B-B14F-4D97-AF65-F5344CB8AC3E}">
        <p14:creationId xmlns:p14="http://schemas.microsoft.com/office/powerpoint/2010/main" val="1191733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5882639" y="2143125"/>
            <a:ext cx="6309360" cy="2546116"/>
          </a:xfrm>
          <a:prstGeom prst="wedgeRoundRectCallout">
            <a:avLst>
              <a:gd name="adj1" fmla="val 57201"/>
              <a:gd name="adj2" fmla="val 44568"/>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00"/>
                </a:solidFill>
                <a:latin typeface="Times New Roman" panose="02020603050405020304" pitchFamily="18" charset="0"/>
                <a:cs typeface="Times New Roman" panose="02020603050405020304" pitchFamily="18" charset="0"/>
              </a:rPr>
              <a:t>Việc làm của bạn nhỏ trong hình</a:t>
            </a:r>
            <a:r>
              <a:rPr lang="en-US" sz="3600" b="1" dirty="0">
                <a:solidFill>
                  <a:srgbClr val="FF0000"/>
                </a:solidFill>
                <a:latin typeface="Times New Roman" panose="02020603050405020304" pitchFamily="18" charset="0"/>
                <a:cs typeface="Times New Roman" panose="02020603050405020304" pitchFamily="18" charset="0"/>
              </a:rPr>
              <a:t> d</a:t>
            </a:r>
            <a:r>
              <a:rPr lang="vi-VN" sz="3600" b="1" dirty="0">
                <a:solidFill>
                  <a:srgbClr val="FF0000"/>
                </a:solidFill>
                <a:latin typeface="Times New Roman" panose="02020603050405020304" pitchFamily="18" charset="0"/>
                <a:cs typeface="Times New Roman" panose="02020603050405020304" pitchFamily="18" charset="0"/>
              </a:rPr>
              <a:t> là đúng. Vì bạn đã điều chỉnh điều hòa ở mức nhiệt vừa để tiết kiệm điện</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74925" y="147007"/>
            <a:ext cx="7010400" cy="943704"/>
          </a:xfrm>
          <a:prstGeom prst="rect">
            <a:avLst/>
          </a:prstGeom>
        </p:spPr>
      </p:pic>
      <p:pic>
        <p:nvPicPr>
          <p:cNvPr id="3" name="Picture 2">
            <a:extLst>
              <a:ext uri="{FF2B5EF4-FFF2-40B4-BE49-F238E27FC236}">
                <a16:creationId xmlns:a16="http://schemas.microsoft.com/office/drawing/2014/main" id="{C098B35D-95F3-49C0-8C61-8B01799FED62}"/>
              </a:ext>
            </a:extLst>
          </p:cNvPr>
          <p:cNvPicPr>
            <a:picLocks noChangeAspect="1"/>
          </p:cNvPicPr>
          <p:nvPr/>
        </p:nvPicPr>
        <p:blipFill>
          <a:blip r:embed="rId4"/>
          <a:stretch>
            <a:fillRect/>
          </a:stretch>
        </p:blipFill>
        <p:spPr>
          <a:xfrm>
            <a:off x="214312" y="1900237"/>
            <a:ext cx="4979338" cy="3614738"/>
          </a:xfrm>
          <a:prstGeom prst="rect">
            <a:avLst/>
          </a:prstGeom>
        </p:spPr>
      </p:pic>
    </p:spTree>
    <p:extLst>
      <p:ext uri="{BB962C8B-B14F-4D97-AF65-F5344CB8AC3E}">
        <p14:creationId xmlns:p14="http://schemas.microsoft.com/office/powerpoint/2010/main" val="3382059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5953125" y="1301860"/>
            <a:ext cx="6238875" cy="3565416"/>
          </a:xfrm>
          <a:prstGeom prst="wedgeRoundRectCallout">
            <a:avLst>
              <a:gd name="adj1" fmla="val 59900"/>
              <a:gd name="adj2" fmla="val 19518"/>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00"/>
                </a:solidFill>
                <a:latin typeface="Times New Roman" panose="02020603050405020304" pitchFamily="18" charset="0"/>
                <a:cs typeface="Times New Roman" panose="02020603050405020304" pitchFamily="18" charset="0"/>
              </a:rPr>
              <a:t>Việc làm của các bạn trong các hình a,b,c,e chưa đúng. Vì những việc làm đó chưa đảm bảo an toàn khi sử dụng các thiết </a:t>
            </a:r>
            <a:r>
              <a:rPr lang="vi-VN" sz="3600" b="1" dirty="0" smtClean="0">
                <a:solidFill>
                  <a:srgbClr val="FF0000"/>
                </a:solidFill>
                <a:latin typeface="Times New Roman" panose="02020603050405020304" pitchFamily="18" charset="0"/>
                <a:cs typeface="Times New Roman" panose="02020603050405020304" pitchFamily="18" charset="0"/>
              </a:rPr>
              <a:t>bị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74925" y="147007"/>
            <a:ext cx="7010400" cy="943704"/>
          </a:xfrm>
          <a:prstGeom prst="rect">
            <a:avLst/>
          </a:prstGeom>
        </p:spPr>
      </p:pic>
      <p:grpSp>
        <p:nvGrpSpPr>
          <p:cNvPr id="13" name="Group 12">
            <a:extLst>
              <a:ext uri="{FF2B5EF4-FFF2-40B4-BE49-F238E27FC236}">
                <a16:creationId xmlns:a16="http://schemas.microsoft.com/office/drawing/2014/main" id="{71F822FF-9198-43EB-AE6B-2386347ED291}"/>
              </a:ext>
            </a:extLst>
          </p:cNvPr>
          <p:cNvGrpSpPr/>
          <p:nvPr/>
        </p:nvGrpSpPr>
        <p:grpSpPr>
          <a:xfrm>
            <a:off x="209550" y="1319212"/>
            <a:ext cx="5179755" cy="5262563"/>
            <a:chOff x="209550" y="1319212"/>
            <a:chExt cx="5179755" cy="5262563"/>
          </a:xfrm>
        </p:grpSpPr>
        <p:pic>
          <p:nvPicPr>
            <p:cNvPr id="3" name="Picture 2">
              <a:extLst>
                <a:ext uri="{FF2B5EF4-FFF2-40B4-BE49-F238E27FC236}">
                  <a16:creationId xmlns:a16="http://schemas.microsoft.com/office/drawing/2014/main" id="{866F9D21-2EEA-48A2-B237-6629CEA126D4}"/>
                </a:ext>
              </a:extLst>
            </p:cNvPr>
            <p:cNvPicPr>
              <a:picLocks noChangeAspect="1"/>
            </p:cNvPicPr>
            <p:nvPr/>
          </p:nvPicPr>
          <p:blipFill>
            <a:blip r:embed="rId4"/>
            <a:stretch>
              <a:fillRect/>
            </a:stretch>
          </p:blipFill>
          <p:spPr>
            <a:xfrm>
              <a:off x="209550" y="1319212"/>
              <a:ext cx="5179755" cy="1814513"/>
            </a:xfrm>
            <a:prstGeom prst="rect">
              <a:avLst/>
            </a:prstGeom>
          </p:spPr>
        </p:pic>
        <p:pic>
          <p:nvPicPr>
            <p:cNvPr id="6" name="Picture 5">
              <a:extLst>
                <a:ext uri="{FF2B5EF4-FFF2-40B4-BE49-F238E27FC236}">
                  <a16:creationId xmlns:a16="http://schemas.microsoft.com/office/drawing/2014/main" id="{B849EA94-F7D7-4956-9BF0-CA338D752C4E}"/>
                </a:ext>
              </a:extLst>
            </p:cNvPr>
            <p:cNvPicPr>
              <a:picLocks noChangeAspect="1"/>
            </p:cNvPicPr>
            <p:nvPr/>
          </p:nvPicPr>
          <p:blipFill>
            <a:blip r:embed="rId5"/>
            <a:stretch>
              <a:fillRect/>
            </a:stretch>
          </p:blipFill>
          <p:spPr>
            <a:xfrm>
              <a:off x="266700" y="3024188"/>
              <a:ext cx="2466975" cy="1889766"/>
            </a:xfrm>
            <a:prstGeom prst="rect">
              <a:avLst/>
            </a:prstGeom>
          </p:spPr>
        </p:pic>
        <p:pic>
          <p:nvPicPr>
            <p:cNvPr id="10" name="Picture 9">
              <a:extLst>
                <a:ext uri="{FF2B5EF4-FFF2-40B4-BE49-F238E27FC236}">
                  <a16:creationId xmlns:a16="http://schemas.microsoft.com/office/drawing/2014/main" id="{2184218B-60B6-4C48-BB22-BE2CCDE6C79E}"/>
                </a:ext>
              </a:extLst>
            </p:cNvPr>
            <p:cNvPicPr>
              <a:picLocks noChangeAspect="1"/>
            </p:cNvPicPr>
            <p:nvPr/>
          </p:nvPicPr>
          <p:blipFill>
            <a:blip r:embed="rId6"/>
            <a:stretch>
              <a:fillRect/>
            </a:stretch>
          </p:blipFill>
          <p:spPr>
            <a:xfrm>
              <a:off x="2733675" y="3133725"/>
              <a:ext cx="2524125" cy="1762125"/>
            </a:xfrm>
            <a:prstGeom prst="rect">
              <a:avLst/>
            </a:prstGeom>
          </p:spPr>
        </p:pic>
        <p:pic>
          <p:nvPicPr>
            <p:cNvPr id="12" name="Picture 11">
              <a:extLst>
                <a:ext uri="{FF2B5EF4-FFF2-40B4-BE49-F238E27FC236}">
                  <a16:creationId xmlns:a16="http://schemas.microsoft.com/office/drawing/2014/main" id="{09720118-C3B3-46BE-A65D-1CB88104548F}"/>
                </a:ext>
              </a:extLst>
            </p:cNvPr>
            <p:cNvPicPr>
              <a:picLocks noChangeAspect="1"/>
            </p:cNvPicPr>
            <p:nvPr/>
          </p:nvPicPr>
          <p:blipFill>
            <a:blip r:embed="rId7"/>
            <a:stretch>
              <a:fillRect/>
            </a:stretch>
          </p:blipFill>
          <p:spPr>
            <a:xfrm>
              <a:off x="1838325" y="4916567"/>
              <a:ext cx="2400300" cy="1665208"/>
            </a:xfrm>
            <a:prstGeom prst="rect">
              <a:avLst/>
            </a:prstGeom>
          </p:spPr>
        </p:pic>
      </p:grpSp>
    </p:spTree>
    <p:extLst>
      <p:ext uri="{BB962C8B-B14F-4D97-AF65-F5344CB8AC3E}">
        <p14:creationId xmlns:p14="http://schemas.microsoft.com/office/powerpoint/2010/main" val="3187478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813609" y="1433380"/>
            <a:ext cx="7574795" cy="3406840"/>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0" name="TextBox 9"/>
            <p:cNvSpPr txBox="1"/>
            <p:nvPr/>
          </p:nvSpPr>
          <p:spPr>
            <a:xfrm>
              <a:off x="4593718" y="2278510"/>
              <a:ext cx="6501838" cy="2901738"/>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Vì sao phải sử dụng đúng các sản phẩm công nghệ trong gia đình?</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13" name="Picture 2" descr="Feliz Menino Bonitinho Garoto Com Idéia De Luz | Art drawings for kids,  School art activities, Back to school art activity">
            <a:extLst>
              <a:ext uri="{FF2B5EF4-FFF2-40B4-BE49-F238E27FC236}">
                <a16:creationId xmlns:a16="http://schemas.microsoft.com/office/drawing/2014/main" id="{66E8A4E7-1FAC-49E0-AB73-E1E43B816E2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89000" y="2311249"/>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493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4">
            <a:extLst>
              <a:ext uri="{FF2B5EF4-FFF2-40B4-BE49-F238E27FC236}">
                <a16:creationId xmlns:a16="http://schemas.microsoft.com/office/drawing/2014/main" id="{42CCE090-FFA1-4943-AD8A-425EAADAF2FE}"/>
              </a:ext>
            </a:extLst>
          </p:cNvPr>
          <p:cNvGrpSpPr/>
          <p:nvPr/>
        </p:nvGrpSpPr>
        <p:grpSpPr>
          <a:xfrm>
            <a:off x="2101033" y="1982112"/>
            <a:ext cx="8843191" cy="2666086"/>
            <a:chOff x="1710430" y="1284911"/>
            <a:chExt cx="8020062" cy="2564311"/>
          </a:xfrm>
        </p:grpSpPr>
        <p:sp>
          <p:nvSpPr>
            <p:cNvPr id="25" name="矩形 22">
              <a:extLst>
                <a:ext uri="{FF2B5EF4-FFF2-40B4-BE49-F238E27FC236}">
                  <a16:creationId xmlns:a16="http://schemas.microsoft.com/office/drawing/2014/main" id="{BC229C03-9355-409A-B132-B4BE78CA595E}"/>
                </a:ext>
              </a:extLst>
            </p:cNvPr>
            <p:cNvSpPr/>
            <p:nvPr/>
          </p:nvSpPr>
          <p:spPr>
            <a:xfrm>
              <a:off x="1710430" y="1284911"/>
              <a:ext cx="8020062" cy="2564311"/>
            </a:xfrm>
            <a:prstGeom prst="rect">
              <a:avLst/>
            </a:prstGeom>
            <a:gradFill>
              <a:gsLst>
                <a:gs pos="100000">
                  <a:srgbClr val="7E9F3D">
                    <a:alpha val="80000"/>
                  </a:srgbClr>
                </a:gs>
                <a:gs pos="84000">
                  <a:srgbClr val="B3EA34">
                    <a:alpha val="77647"/>
                  </a:srgbClr>
                </a:gs>
              </a:gsLst>
              <a:lin ang="10800000" scaled="0"/>
            </a:gradFill>
            <a:ln>
              <a:solidFill>
                <a:srgbClr val="B3EA34">
                  <a:alpha val="50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6" name="矩形 23">
              <a:extLst>
                <a:ext uri="{FF2B5EF4-FFF2-40B4-BE49-F238E27FC236}">
                  <a16:creationId xmlns:a16="http://schemas.microsoft.com/office/drawing/2014/main" id="{C2816C70-E156-4778-8A7A-DF078AA6AE2F}"/>
                </a:ext>
              </a:extLst>
            </p:cNvPr>
            <p:cNvSpPr/>
            <p:nvPr/>
          </p:nvSpPr>
          <p:spPr>
            <a:xfrm flipH="1">
              <a:off x="1854446" y="1284912"/>
              <a:ext cx="1925466" cy="1279113"/>
            </a:xfrm>
            <a:prstGeom prst="rect">
              <a:avLst/>
            </a:prstGeom>
            <a:gradFill>
              <a:gsLst>
                <a:gs pos="7000">
                  <a:srgbClr val="000000">
                    <a:alpha val="4706"/>
                  </a:srgbClr>
                </a:gs>
                <a:gs pos="22000">
                  <a:schemeClr val="bg1">
                    <a:alpha val="0"/>
                  </a:schemeClr>
                </a:gs>
              </a:gsLst>
              <a:lin ang="10800000" scaled="0"/>
            </a:gradFill>
            <a:ln>
              <a:noFill/>
            </a:ln>
            <a:effectLst>
              <a:outerShdw blurRad="127000" dist="63500" dir="2700000" algn="tl" rotWithShape="0">
                <a:schemeClr val="tx1">
                  <a:lumMod val="65000"/>
                  <a:lumOff val="3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7" name="组合 15">
            <a:extLst>
              <a:ext uri="{FF2B5EF4-FFF2-40B4-BE49-F238E27FC236}">
                <a16:creationId xmlns:a16="http://schemas.microsoft.com/office/drawing/2014/main" id="{149A149E-C9F8-4EAE-8B73-E6B6CE5B6C02}"/>
              </a:ext>
            </a:extLst>
          </p:cNvPr>
          <p:cNvGrpSpPr/>
          <p:nvPr/>
        </p:nvGrpSpPr>
        <p:grpSpPr>
          <a:xfrm>
            <a:off x="873020" y="2647052"/>
            <a:ext cx="1415845" cy="1331706"/>
            <a:chOff x="713110" y="905764"/>
            <a:chExt cx="1361797" cy="1280869"/>
          </a:xfrm>
        </p:grpSpPr>
        <p:grpSp>
          <p:nvGrpSpPr>
            <p:cNvPr id="28" name="组合 16">
              <a:extLst>
                <a:ext uri="{FF2B5EF4-FFF2-40B4-BE49-F238E27FC236}">
                  <a16:creationId xmlns:a16="http://schemas.microsoft.com/office/drawing/2014/main" id="{C87209CB-D1F3-48C0-9F43-BE8434200CA9}"/>
                </a:ext>
              </a:extLst>
            </p:cNvPr>
            <p:cNvGrpSpPr/>
            <p:nvPr/>
          </p:nvGrpSpPr>
          <p:grpSpPr>
            <a:xfrm>
              <a:off x="713110" y="905764"/>
              <a:ext cx="1270764" cy="1280869"/>
              <a:chOff x="3315195" y="1967685"/>
              <a:chExt cx="1881008" cy="1895965"/>
            </a:xfrm>
          </p:grpSpPr>
          <p:sp>
            <p:nvSpPr>
              <p:cNvPr id="30" name="Freeform 6">
                <a:extLst>
                  <a:ext uri="{FF2B5EF4-FFF2-40B4-BE49-F238E27FC236}">
                    <a16:creationId xmlns:a16="http://schemas.microsoft.com/office/drawing/2014/main" id="{6A77A0EE-6E44-4E67-B2A8-092575C0B9B8}"/>
                  </a:ext>
                </a:extLst>
              </p:cNvPr>
              <p:cNvSpPr>
                <a:spLocks/>
              </p:cNvSpPr>
              <p:nvPr/>
            </p:nvSpPr>
            <p:spPr bwMode="auto">
              <a:xfrm>
                <a:off x="3675108" y="2355747"/>
                <a:ext cx="1161181" cy="1119839"/>
              </a:xfrm>
              <a:custGeom>
                <a:avLst/>
                <a:gdLst>
                  <a:gd name="T0" fmla="*/ 447 w 447"/>
                  <a:gd name="T1" fmla="*/ 351 h 447"/>
                  <a:gd name="T2" fmla="*/ 351 w 447"/>
                  <a:gd name="T3" fmla="*/ 447 h 447"/>
                  <a:gd name="T4" fmla="*/ 96 w 447"/>
                  <a:gd name="T5" fmla="*/ 447 h 447"/>
                  <a:gd name="T6" fmla="*/ 0 w 447"/>
                  <a:gd name="T7" fmla="*/ 351 h 447"/>
                  <a:gd name="T8" fmla="*/ 0 w 447"/>
                  <a:gd name="T9" fmla="*/ 96 h 447"/>
                  <a:gd name="T10" fmla="*/ 96 w 447"/>
                  <a:gd name="T11" fmla="*/ 0 h 447"/>
                  <a:gd name="T12" fmla="*/ 351 w 447"/>
                  <a:gd name="T13" fmla="*/ 0 h 447"/>
                  <a:gd name="T14" fmla="*/ 447 w 447"/>
                  <a:gd name="T15" fmla="*/ 96 h 447"/>
                  <a:gd name="T16" fmla="*/ 447 w 447"/>
                  <a:gd name="T17" fmla="*/ 35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447">
                    <a:moveTo>
                      <a:pt x="447" y="351"/>
                    </a:moveTo>
                    <a:cubicBezTo>
                      <a:pt x="447" y="404"/>
                      <a:pt x="404" y="447"/>
                      <a:pt x="351" y="447"/>
                    </a:cubicBezTo>
                    <a:cubicBezTo>
                      <a:pt x="96" y="447"/>
                      <a:pt x="96" y="447"/>
                      <a:pt x="96" y="447"/>
                    </a:cubicBezTo>
                    <a:cubicBezTo>
                      <a:pt x="43" y="447"/>
                      <a:pt x="0" y="404"/>
                      <a:pt x="0" y="351"/>
                    </a:cubicBezTo>
                    <a:cubicBezTo>
                      <a:pt x="0" y="96"/>
                      <a:pt x="0" y="96"/>
                      <a:pt x="0" y="96"/>
                    </a:cubicBezTo>
                    <a:cubicBezTo>
                      <a:pt x="0" y="43"/>
                      <a:pt x="43" y="0"/>
                      <a:pt x="96" y="0"/>
                    </a:cubicBezTo>
                    <a:cubicBezTo>
                      <a:pt x="351" y="0"/>
                      <a:pt x="351" y="0"/>
                      <a:pt x="351" y="0"/>
                    </a:cubicBezTo>
                    <a:cubicBezTo>
                      <a:pt x="404" y="0"/>
                      <a:pt x="447" y="43"/>
                      <a:pt x="447" y="96"/>
                    </a:cubicBezTo>
                    <a:lnTo>
                      <a:pt x="447" y="351"/>
                    </a:lnTo>
                    <a:close/>
                  </a:path>
                </a:pathLst>
              </a:custGeom>
              <a:solidFill>
                <a:schemeClr val="bg1">
                  <a:lumMod val="95000"/>
                </a:schemeClr>
              </a:solidFill>
              <a:ln>
                <a:solidFill>
                  <a:schemeClr val="bg1"/>
                </a:solidFill>
              </a:ln>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1" name="Freeform 11">
                <a:extLst>
                  <a:ext uri="{FF2B5EF4-FFF2-40B4-BE49-F238E27FC236}">
                    <a16:creationId xmlns:a16="http://schemas.microsoft.com/office/drawing/2014/main" id="{0C388DD1-3F79-48B0-A74F-AB3D59484104}"/>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dir="5400000" algn="t" rotWithShape="0">
                  <a:schemeClr val="tx1">
                    <a:lumMod val="85000"/>
                    <a:lumOff val="15000"/>
                    <a:alpha val="50000"/>
                  </a:schemeClr>
                </a:outerShdw>
              </a:effec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2" name="Freeform 11">
                <a:extLst>
                  <a:ext uri="{FF2B5EF4-FFF2-40B4-BE49-F238E27FC236}">
                    <a16:creationId xmlns:a16="http://schemas.microsoft.com/office/drawing/2014/main" id="{B5A4EA79-F7A8-4A8A-AB83-8DB39A4C9E71}"/>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algn="l" rotWithShape="0">
                  <a:schemeClr val="tx1">
                    <a:lumMod val="95000"/>
                    <a:lumOff val="5000"/>
                    <a:alpha val="50000"/>
                  </a:schemeClr>
                </a:outerShdw>
              </a:effec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3" name="Freeform 11">
                <a:extLst>
                  <a:ext uri="{FF2B5EF4-FFF2-40B4-BE49-F238E27FC236}">
                    <a16:creationId xmlns:a16="http://schemas.microsoft.com/office/drawing/2014/main" id="{793ED92E-AD69-4DC1-8518-366E1C71BEEE}"/>
                  </a:ext>
                </a:extLst>
              </p:cNvPr>
              <p:cNvSpPr>
                <a:spLocks noEditPoints="1"/>
              </p:cNvSpPr>
              <p:nvPr/>
            </p:nvSpPr>
            <p:spPr bwMode="auto">
              <a:xfrm>
                <a:off x="3315195" y="1967685"/>
                <a:ext cx="1881008" cy="1895965"/>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solidFill>
                <a:schemeClr val="bg1">
                  <a:lumMod val="95000"/>
                </a:schemeClr>
              </a:solidFill>
              <a:ln>
                <a:solidFill>
                  <a:schemeClr val="bg1"/>
                </a:solidFill>
              </a:ln>
              <a:effec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29" name="TextBox 28">
              <a:extLst>
                <a:ext uri="{FF2B5EF4-FFF2-40B4-BE49-F238E27FC236}">
                  <a16:creationId xmlns:a16="http://schemas.microsoft.com/office/drawing/2014/main" id="{07E81FF6-9348-4D62-BD0E-E21522DA9A66}"/>
                </a:ext>
              </a:extLst>
            </p:cNvPr>
            <p:cNvSpPr txBox="1"/>
            <p:nvPr/>
          </p:nvSpPr>
          <p:spPr>
            <a:xfrm>
              <a:off x="982460" y="1192254"/>
              <a:ext cx="1092447" cy="6808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7E9F3D"/>
                  </a:solidFill>
                  <a:effectLst>
                    <a:innerShdw blurRad="63500" dist="50800" dir="13500000">
                      <a:prstClr val="black">
                        <a:alpha val="50000"/>
                      </a:prstClr>
                    </a:innerShdw>
                  </a:effectLst>
                  <a:uLnTx/>
                  <a:uFillTx/>
                  <a:latin typeface="Times New Roman" panose="02020603050405020304" pitchFamily="18" charset="0"/>
                  <a:ea typeface="方正大标宋简体" pitchFamily="2" charset="-122"/>
                  <a:cs typeface="Times New Roman" panose="02020603050405020304" pitchFamily="18" charset="0"/>
                </a:rPr>
                <a:t>KL</a:t>
              </a:r>
              <a:endParaRPr kumimoji="0" lang="zh-CN" altLang="en-US" sz="4000" b="1" i="0" u="none" strike="noStrike" kern="1200" cap="none" spc="0" normalizeH="0" baseline="0" noProof="0" dirty="0">
                <a:ln>
                  <a:noFill/>
                </a:ln>
                <a:solidFill>
                  <a:srgbClr val="7E9F3D"/>
                </a:solidFill>
                <a:effectLst>
                  <a:innerShdw blurRad="63500" dist="50800" dir="13500000">
                    <a:prstClr val="black">
                      <a:alpha val="50000"/>
                    </a:prstClr>
                  </a:innerShdw>
                </a:effectLst>
                <a:uLnTx/>
                <a:uFillTx/>
                <a:latin typeface="Times New Roman" panose="02020603050405020304" pitchFamily="18" charset="0"/>
                <a:ea typeface="方正大标宋简体" pitchFamily="2" charset="-122"/>
                <a:cs typeface="Times New Roman" panose="02020603050405020304" pitchFamily="18" charset="0"/>
              </a:endParaRPr>
            </a:p>
          </p:txBody>
        </p:sp>
      </p:grpSp>
      <p:sp>
        <p:nvSpPr>
          <p:cNvPr id="34" name="TextBox 33">
            <a:extLst>
              <a:ext uri="{FF2B5EF4-FFF2-40B4-BE49-F238E27FC236}">
                <a16:creationId xmlns:a16="http://schemas.microsoft.com/office/drawing/2014/main" id="{0D3A3BB0-B04E-410F-9F80-6A532A4E8714}"/>
              </a:ext>
            </a:extLst>
          </p:cNvPr>
          <p:cNvSpPr txBox="1"/>
          <p:nvPr/>
        </p:nvSpPr>
        <p:spPr>
          <a:xfrm>
            <a:off x="2390775" y="2250243"/>
            <a:ext cx="8448675" cy="2308324"/>
          </a:xfrm>
          <a:prstGeom prst="rect">
            <a:avLst/>
          </a:prstGeom>
          <a:noFill/>
        </p:spPr>
        <p:txBody>
          <a:bodyPr wrap="square" rtlCol="0">
            <a:spAutoFit/>
          </a:bodyPr>
          <a:lstStyle/>
          <a:p>
            <a:pPr algn="just"/>
            <a:r>
              <a:rPr lang="nl-NL" sz="3600" b="1" dirty="0">
                <a:solidFill>
                  <a:srgbClr val="002060"/>
                </a:solidFill>
                <a:latin typeface="Times New Roman" panose="02020603050405020304" pitchFamily="18" charset="0"/>
                <a:cs typeface="Times New Roman" panose="02020603050405020304" pitchFamily="18" charset="0"/>
              </a:rPr>
              <a:t>Sử dụng đúng các sản phẩm để đảm bảo an toàn cho bản thân và mọi người; đồng thời tiết kiệm năng lượng và bảo quản tốt các sản phẩm.</a:t>
            </a:r>
            <a:endParaRPr lang="en-US" sz="3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1129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4"/>
                                        </p:tgtEl>
                                        <p:attrNameLst>
                                          <p:attrName>style.visibility</p:attrName>
                                        </p:attrNameLst>
                                      </p:cBhvr>
                                      <p:to>
                                        <p:strVal val="visible"/>
                                      </p:to>
                                    </p:set>
                                    <p:anim by="(-#ppt_w*2)" calcmode="lin" valueType="num">
                                      <p:cBhvr rctx="PPT">
                                        <p:cTn id="7" dur="500" autoRev="1" fill="hold">
                                          <p:stCondLst>
                                            <p:cond delay="0"/>
                                          </p:stCondLst>
                                        </p:cTn>
                                        <p:tgtEl>
                                          <p:spTgt spid="34"/>
                                        </p:tgtEl>
                                        <p:attrNameLst>
                                          <p:attrName>ppt_w</p:attrName>
                                        </p:attrNameLst>
                                      </p:cBhvr>
                                    </p:anim>
                                    <p:anim by="(#ppt_w*0.50)" calcmode="lin" valueType="num">
                                      <p:cBhvr>
                                        <p:cTn id="8" dur="500" decel="50000" autoRev="1" fill="hold">
                                          <p:stCondLst>
                                            <p:cond delay="0"/>
                                          </p:stCondLst>
                                        </p:cTn>
                                        <p:tgtEl>
                                          <p:spTgt spid="34"/>
                                        </p:tgtEl>
                                        <p:attrNameLst>
                                          <p:attrName>ppt_x</p:attrName>
                                        </p:attrNameLst>
                                      </p:cBhvr>
                                    </p:anim>
                                    <p:anim from="(-#ppt_h/2)" to="(#ppt_y)" calcmode="lin" valueType="num">
                                      <p:cBhvr>
                                        <p:cTn id="9" dur="1000" fill="hold">
                                          <p:stCondLst>
                                            <p:cond delay="0"/>
                                          </p:stCondLst>
                                        </p:cTn>
                                        <p:tgtEl>
                                          <p:spTgt spid="34"/>
                                        </p:tgtEl>
                                        <p:attrNameLst>
                                          <p:attrName>ppt_y</p:attrName>
                                        </p:attrNameLst>
                                      </p:cBhvr>
                                    </p:anim>
                                    <p:animRot by="21600000">
                                      <p:cBhvr>
                                        <p:cTn id="10" dur="1000" fill="hold">
                                          <p:stCondLst>
                                            <p:cond delay="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9219" y="1419667"/>
            <a:ext cx="5438335" cy="5438335"/>
          </a:xfrm>
          <a:prstGeom prst="rect">
            <a:avLst/>
          </a:prstGeom>
        </p:spPr>
      </p:pic>
      <p:pic>
        <p:nvPicPr>
          <p:cNvPr id="4" name="Picture 3">
            <a:extLst>
              <a:ext uri="{FF2B5EF4-FFF2-40B4-BE49-F238E27FC236}">
                <a16:creationId xmlns:a16="http://schemas.microsoft.com/office/drawing/2014/main" id="{D59CF2A3-52A4-4D47-9320-B01651A52289}"/>
              </a:ext>
            </a:extLst>
          </p:cNvPr>
          <p:cNvPicPr>
            <a:picLocks noChangeAspect="1"/>
          </p:cNvPicPr>
          <p:nvPr/>
        </p:nvPicPr>
        <p:blipFill>
          <a:blip r:embed="rId4"/>
          <a:stretch>
            <a:fillRect/>
          </a:stretch>
        </p:blipFill>
        <p:spPr>
          <a:xfrm>
            <a:off x="5881458" y="1702752"/>
            <a:ext cx="4493470" cy="1741488"/>
          </a:xfrm>
          <a:prstGeom prst="rect">
            <a:avLst/>
          </a:prstGeom>
        </p:spPr>
      </p:pic>
    </p:spTree>
    <p:extLst>
      <p:ext uri="{BB962C8B-B14F-4D97-AF65-F5344CB8AC3E}">
        <p14:creationId xmlns:p14="http://schemas.microsoft.com/office/powerpoint/2010/main" val="1296877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AD1BE65-4937-4205-B19D-1184FCDC7260}"/>
              </a:ext>
            </a:extLst>
          </p:cNvPr>
          <p:cNvSpPr/>
          <p:nvPr/>
        </p:nvSpPr>
        <p:spPr>
          <a:xfrm>
            <a:off x="243840" y="238760"/>
            <a:ext cx="11704320" cy="654304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cs typeface="+mn-cs"/>
            </a:endParaRPr>
          </a:p>
        </p:txBody>
      </p:sp>
      <p:sp>
        <p:nvSpPr>
          <p:cNvPr id="9" name="TextBox 8">
            <a:extLst>
              <a:ext uri="{FF2B5EF4-FFF2-40B4-BE49-F238E27FC236}">
                <a16:creationId xmlns:a16="http://schemas.microsoft.com/office/drawing/2014/main" id="{78EDDA84-C4F7-47FD-9EA2-0D40BF0CF92E}"/>
              </a:ext>
            </a:extLst>
          </p:cNvPr>
          <p:cNvSpPr txBox="1"/>
          <p:nvPr/>
        </p:nvSpPr>
        <p:spPr>
          <a:xfrm>
            <a:off x="1171575" y="381685"/>
            <a:ext cx="9925050" cy="1077218"/>
          </a:xfrm>
          <a:prstGeom prst="rect">
            <a:avLst/>
          </a:prstGeom>
          <a:noFill/>
        </p:spPr>
        <p:txBody>
          <a:bodyPr wrap="square">
            <a:spAutoFit/>
          </a:bodyPr>
          <a:lstStyle/>
          <a:p>
            <a:pPr algn="ctr"/>
            <a:r>
              <a:rPr lang="vi-VN" sz="3200" b="1" i="0" dirty="0">
                <a:solidFill>
                  <a:srgbClr val="002060"/>
                </a:solidFill>
                <a:effectLst/>
                <a:latin typeface="Times New Roman" panose="02020603050405020304" pitchFamily="18" charset="0"/>
                <a:cs typeface="Times New Roman" panose="02020603050405020304" pitchFamily="18" charset="0"/>
              </a:rPr>
              <a:t>Em hãy cùng bạn chia sẻ về một số lưu ý khi sử dụng các sản phẩm công nghệ trong gia đình</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4EF4A42-CFA3-486D-B0E3-D845DB068958}"/>
              </a:ext>
            </a:extLst>
          </p:cNvPr>
          <p:cNvPicPr>
            <a:picLocks noChangeAspect="1"/>
          </p:cNvPicPr>
          <p:nvPr/>
        </p:nvPicPr>
        <p:blipFill>
          <a:blip r:embed="rId2"/>
          <a:stretch>
            <a:fillRect/>
          </a:stretch>
        </p:blipFill>
        <p:spPr>
          <a:xfrm>
            <a:off x="513080" y="2355311"/>
            <a:ext cx="3938213" cy="3197763"/>
          </a:xfrm>
          <a:prstGeom prst="rect">
            <a:avLst/>
          </a:prstGeom>
        </p:spPr>
      </p:pic>
      <p:sp>
        <p:nvSpPr>
          <p:cNvPr id="11" name="Speech Bubble: Rectangle with Corners Rounded 4">
            <a:extLst>
              <a:ext uri="{FF2B5EF4-FFF2-40B4-BE49-F238E27FC236}">
                <a16:creationId xmlns:a16="http://schemas.microsoft.com/office/drawing/2014/main" id="{5FB6BF47-FC1D-4DB1-9EAD-0A77BCB19261}"/>
              </a:ext>
            </a:extLst>
          </p:cNvPr>
          <p:cNvSpPr/>
          <p:nvPr/>
        </p:nvSpPr>
        <p:spPr>
          <a:xfrm flipH="1">
            <a:off x="4155435" y="1520935"/>
            <a:ext cx="7712713" cy="216524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Times New Roman" panose="02020603050405020304" pitchFamily="18" charset="0"/>
                <a:cs typeface="Times New Roman" panose="02020603050405020304" pitchFamily="18" charset="0"/>
              </a:rPr>
              <a:t>Liên hệ xem </a:t>
            </a:r>
            <a:r>
              <a:rPr lang="en-US" sz="3200" b="1" dirty="0" err="1">
                <a:solidFill>
                  <a:srgbClr val="FF0000"/>
                </a:solidFill>
                <a:latin typeface="Times New Roman" panose="02020603050405020304" pitchFamily="18" charset="0"/>
                <a:cs typeface="Times New Roman" panose="02020603050405020304" pitchFamily="18" charset="0"/>
              </a:rPr>
              <a:t>các</a:t>
            </a:r>
            <a:r>
              <a:rPr lang="vi-VN" sz="3200" b="1" dirty="0">
                <a:solidFill>
                  <a:srgbClr val="FF0000"/>
                </a:solidFill>
                <a:latin typeface="Times New Roman" panose="02020603050405020304" pitchFamily="18" charset="0"/>
                <a:cs typeface="Times New Roman" panose="02020603050405020304" pitchFamily="18" charset="0"/>
              </a:rPr>
              <a:t> thành viên trong gia đình mình đã sử dụng đúng cách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sản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phẩm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nghệ</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chưa</a:t>
            </a:r>
            <a:r>
              <a:rPr lang="en-US" sz="3200" b="1" dirty="0">
                <a:solidFill>
                  <a:srgbClr val="FF0000"/>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Speech Bubble: Rectangle with Corners Rounded 4">
            <a:extLst>
              <a:ext uri="{FF2B5EF4-FFF2-40B4-BE49-F238E27FC236}">
                <a16:creationId xmlns:a16="http://schemas.microsoft.com/office/drawing/2014/main" id="{A2C3680F-E78D-4D48-905E-4E4C308E8F81}"/>
              </a:ext>
            </a:extLst>
          </p:cNvPr>
          <p:cNvSpPr/>
          <p:nvPr/>
        </p:nvSpPr>
        <p:spPr>
          <a:xfrm flipH="1">
            <a:off x="4164960" y="4419600"/>
            <a:ext cx="7779389" cy="126682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Times New Roman" panose="02020603050405020304" pitchFamily="18" charset="0"/>
                <a:cs typeface="Times New Roman" panose="02020603050405020304" pitchFamily="18" charset="0"/>
              </a:rPr>
              <a:t>Ai chưa làm đúng, chưa đúng thế nào?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8936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49551" y="18888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2DF417-A21C-4D0F-A985-5C8B54F2076A}"/>
              </a:ext>
            </a:extLst>
          </p:cNvPr>
          <p:cNvPicPr>
            <a:picLocks noChangeAspect="1"/>
          </p:cNvPicPr>
          <p:nvPr/>
        </p:nvPicPr>
        <p:blipFill>
          <a:blip r:embed="rId3"/>
          <a:stretch>
            <a:fillRect/>
          </a:stretch>
        </p:blipFill>
        <p:spPr>
          <a:xfrm>
            <a:off x="900112" y="1014412"/>
            <a:ext cx="11101290" cy="45634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01038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9219" y="1419667"/>
            <a:ext cx="5438335" cy="5438335"/>
          </a:xfrm>
          <a:prstGeom prst="rect">
            <a:avLst/>
          </a:prstGeom>
        </p:spPr>
      </p:pic>
      <p:pic>
        <p:nvPicPr>
          <p:cNvPr id="6" name="Picture 5">
            <a:extLst>
              <a:ext uri="{FF2B5EF4-FFF2-40B4-BE49-F238E27FC236}">
                <a16:creationId xmlns:a16="http://schemas.microsoft.com/office/drawing/2014/main" id="{23CD2585-1A66-45E9-9ED0-EA3342AEAEC4}"/>
              </a:ext>
            </a:extLst>
          </p:cNvPr>
          <p:cNvPicPr>
            <a:picLocks noChangeAspect="1"/>
          </p:cNvPicPr>
          <p:nvPr/>
        </p:nvPicPr>
        <p:blipFill>
          <a:blip r:embed="rId4"/>
          <a:stretch>
            <a:fillRect/>
          </a:stretch>
        </p:blipFill>
        <p:spPr>
          <a:xfrm>
            <a:off x="4272047" y="1243503"/>
            <a:ext cx="5395428" cy="1871634"/>
          </a:xfrm>
          <a:prstGeom prst="rect">
            <a:avLst/>
          </a:prstGeom>
        </p:spPr>
      </p:pic>
    </p:spTree>
    <p:extLst>
      <p:ext uri="{BB962C8B-B14F-4D97-AF65-F5344CB8AC3E}">
        <p14:creationId xmlns:p14="http://schemas.microsoft.com/office/powerpoint/2010/main" val="1329154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9218" y="1419665"/>
            <a:ext cx="5438335" cy="5438335"/>
          </a:xfrm>
          <a:prstGeom prst="rect">
            <a:avLst/>
          </a:prstGeom>
        </p:spPr>
      </p:pic>
      <p:pic>
        <p:nvPicPr>
          <p:cNvPr id="3" name="Picture 2">
            <a:extLst>
              <a:ext uri="{FF2B5EF4-FFF2-40B4-BE49-F238E27FC236}">
                <a16:creationId xmlns:a16="http://schemas.microsoft.com/office/drawing/2014/main" id="{E37281B7-1870-4E2D-9B1E-4ADABC452CB8}"/>
              </a:ext>
            </a:extLst>
          </p:cNvPr>
          <p:cNvPicPr>
            <a:picLocks noChangeAspect="1"/>
          </p:cNvPicPr>
          <p:nvPr/>
        </p:nvPicPr>
        <p:blipFill>
          <a:blip r:embed="rId4"/>
          <a:stretch>
            <a:fillRect/>
          </a:stretch>
        </p:blipFill>
        <p:spPr>
          <a:xfrm>
            <a:off x="5511603" y="1276024"/>
            <a:ext cx="4541914" cy="1664352"/>
          </a:xfrm>
          <a:prstGeom prst="rect">
            <a:avLst/>
          </a:prstGeom>
        </p:spPr>
      </p:pic>
    </p:spTree>
    <p:extLst>
      <p:ext uri="{BB962C8B-B14F-4D97-AF65-F5344CB8AC3E}">
        <p14:creationId xmlns:p14="http://schemas.microsoft.com/office/powerpoint/2010/main" val="8795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22515" y="185877"/>
            <a:ext cx="11669485" cy="6125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cs typeface="+mn-cs"/>
            </a:endParaRPr>
          </a:p>
        </p:txBody>
      </p:sp>
      <p:grpSp>
        <p:nvGrpSpPr>
          <p:cNvPr id="7" name="Group 6">
            <a:extLst>
              <a:ext uri="{FF2B5EF4-FFF2-40B4-BE49-F238E27FC236}">
                <a16:creationId xmlns:a16="http://schemas.microsoft.com/office/drawing/2014/main" id="{1D45BF08-314E-423F-8B1E-0A00B2ABE96B}"/>
              </a:ext>
            </a:extLst>
          </p:cNvPr>
          <p:cNvGrpSpPr/>
          <p:nvPr/>
        </p:nvGrpSpPr>
        <p:grpSpPr>
          <a:xfrm>
            <a:off x="1143000" y="1733550"/>
            <a:ext cx="10525125" cy="2819399"/>
            <a:chOff x="806847" y="2329366"/>
            <a:chExt cx="5231384" cy="1422062"/>
          </a:xfrm>
        </p:grpSpPr>
        <p:sp>
          <p:nvSpPr>
            <p:cNvPr id="8" name="Rectangle: Rounded Corners 7">
              <a:extLst>
                <a:ext uri="{FF2B5EF4-FFF2-40B4-BE49-F238E27FC236}">
                  <a16:creationId xmlns:a16="http://schemas.microsoft.com/office/drawing/2014/main" id="{F57731DC-D413-4B4F-AF24-B5897CA45D0D}"/>
                </a:ext>
              </a:extLst>
            </p:cNvPr>
            <p:cNvSpPr/>
            <p:nvPr/>
          </p:nvSpPr>
          <p:spPr>
            <a:xfrm>
              <a:off x="806847" y="2329366"/>
              <a:ext cx="4092448" cy="1422062"/>
            </a:xfrm>
            <a:prstGeom prst="roundRect">
              <a:avLst>
                <a:gd name="adj" fmla="val 23575"/>
              </a:avLst>
            </a:prstGeom>
            <a:solidFill>
              <a:schemeClr val="accent4">
                <a:lumMod val="40000"/>
                <a:lumOff val="60000"/>
              </a:schemeClr>
            </a:solidFill>
            <a:ln w="9525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t>
              </a:r>
              <a:r>
                <a:rPr lang="nl-NL"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ề nhà:</a:t>
              </a:r>
            </a:p>
            <a:p>
              <a:pPr marL="0" marR="0" algn="ctr">
                <a:lnSpc>
                  <a:spcPct val="120000"/>
                </a:lnSpc>
                <a:spcBef>
                  <a:spcPts val="0"/>
                </a:spcBef>
                <a:spcAft>
                  <a:spcPts val="0"/>
                </a:spcAft>
              </a:pPr>
              <a:r>
                <a:rPr lang="nl-NL" sz="3600" b="1" dirty="0">
                  <a:latin typeface="Times New Roman" panose="02020603050405020304" pitchFamily="18" charset="0"/>
                  <a:ea typeface="Times New Roman" panose="02020603050405020304" pitchFamily="18" charset="0"/>
                  <a:cs typeface="Times New Roman" panose="02020603050405020304" pitchFamily="18" charset="0"/>
                </a:rPr>
                <a:t>C</a:t>
              </a:r>
              <a:r>
                <a:rPr lang="nl-NL" sz="3600" b="1" dirty="0">
                  <a:effectLst/>
                  <a:latin typeface="Times New Roman" panose="02020603050405020304" pitchFamily="18" charset="0"/>
                  <a:ea typeface="Times New Roman" panose="02020603050405020304" pitchFamily="18" charset="0"/>
                  <a:cs typeface="Times New Roman" panose="02020603050405020304" pitchFamily="18" charset="0"/>
                </a:rPr>
                <a:t>hia sẻ những hiểu biết của mình để đảm bảo an toàn khi sử dụng các SP công nghệ cho thành viện trong gia đình</a:t>
              </a:r>
              <a:endPar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57EC777-2859-4D72-857F-B7C1FE251B30}"/>
                </a:ext>
              </a:extLst>
            </p:cNvPr>
            <p:cNvPicPr>
              <a:picLocks noChangeAspect="1"/>
            </p:cNvPicPr>
            <p:nvPr/>
          </p:nvPicPr>
          <p:blipFill>
            <a:blip r:embed="rId3">
              <a:duotone>
                <a:prstClr val="black"/>
                <a:schemeClr val="accent4">
                  <a:tint val="45000"/>
                  <a:satMod val="400000"/>
                </a:schemeClr>
              </a:duotone>
            </a:blip>
            <a:stretch>
              <a:fillRect/>
            </a:stretch>
          </p:blipFill>
          <p:spPr>
            <a:xfrm rot="1691308">
              <a:off x="4760385" y="2576113"/>
              <a:ext cx="1277846" cy="928570"/>
            </a:xfrm>
            <a:prstGeom prst="rect">
              <a:avLst/>
            </a:prstGeom>
          </p:spPr>
        </p:pic>
      </p:grpSp>
    </p:spTree>
    <p:extLst>
      <p:ext uri="{BB962C8B-B14F-4D97-AF65-F5344CB8AC3E}">
        <p14:creationId xmlns:p14="http://schemas.microsoft.com/office/powerpoint/2010/main" val="1692266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307162" y="1849610"/>
            <a:ext cx="9943439" cy="2139881"/>
          </a:xfrm>
          <a:prstGeom prst="rect">
            <a:avLst/>
          </a:prstGeom>
        </p:spPr>
      </p:pic>
      <p:pic>
        <p:nvPicPr>
          <p:cNvPr id="10" name="Picture 9"/>
          <p:cNvPicPr>
            <a:picLocks noChangeAspect="1"/>
          </p:cNvPicPr>
          <p:nvPr/>
        </p:nvPicPr>
        <p:blipFill rotWithShape="1">
          <a:blip r:embed="rId3"/>
          <a:srcRect t="52531"/>
          <a:stretch/>
        </p:blipFill>
        <p:spPr>
          <a:xfrm>
            <a:off x="31990" y="4728756"/>
            <a:ext cx="12266215" cy="2098131"/>
          </a:xfrm>
          <a:prstGeom prst="rect">
            <a:avLst/>
          </a:prstGeom>
        </p:spPr>
      </p:pic>
      <p:pic>
        <p:nvPicPr>
          <p:cNvPr id="11"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09829" y="-95096"/>
            <a:ext cx="2095075" cy="2095074"/>
          </a:xfrm>
          <a:prstGeom prst="rect">
            <a:avLst/>
          </a:prstGeom>
        </p:spPr>
      </p:pic>
    </p:spTree>
    <p:extLst>
      <p:ext uri="{BB962C8B-B14F-4D97-AF65-F5344CB8AC3E}">
        <p14:creationId xmlns:p14="http://schemas.microsoft.com/office/powerpoint/2010/main" val="1967387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63"/>
        <p:cNvGrpSpPr/>
        <p:nvPr/>
      </p:nvGrpSpPr>
      <p:grpSpPr>
        <a:xfrm>
          <a:off x="0" y="0"/>
          <a:ext cx="0" cy="0"/>
          <a:chOff x="0" y="0"/>
          <a:chExt cx="0" cy="0"/>
        </a:xfrm>
      </p:grpSpPr>
      <p:grpSp>
        <p:nvGrpSpPr>
          <p:cNvPr id="7539" name="Google Shape;7539;p59"/>
          <p:cNvGrpSpPr/>
          <p:nvPr/>
        </p:nvGrpSpPr>
        <p:grpSpPr>
          <a:xfrm>
            <a:off x="5858122" y="1582727"/>
            <a:ext cx="779428" cy="582667"/>
            <a:chOff x="-522075" y="3957700"/>
            <a:chExt cx="429800" cy="321300"/>
          </a:xfrm>
        </p:grpSpPr>
        <p:sp>
          <p:nvSpPr>
            <p:cNvPr id="7540" name="Google Shape;7540;p59"/>
            <p:cNvSpPr/>
            <p:nvPr/>
          </p:nvSpPr>
          <p:spPr>
            <a:xfrm>
              <a:off x="-492700" y="3957700"/>
              <a:ext cx="362050" cy="228425"/>
            </a:xfrm>
            <a:custGeom>
              <a:avLst/>
              <a:gdLst/>
              <a:ahLst/>
              <a:cxnLst/>
              <a:rect l="l" t="t" r="r" b="b"/>
              <a:pathLst>
                <a:path w="14482" h="9137" extrusionOk="0">
                  <a:moveTo>
                    <a:pt x="7468" y="1"/>
                  </a:move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911" y="5687"/>
                  </a:lnTo>
                  <a:lnTo>
                    <a:pt x="854" y="5706"/>
                  </a:lnTo>
                  <a:lnTo>
                    <a:pt x="816" y="5725"/>
                  </a:lnTo>
                  <a:lnTo>
                    <a:pt x="797" y="5763"/>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664" y="8018"/>
                  </a:lnTo>
                  <a:lnTo>
                    <a:pt x="797" y="8113"/>
                  </a:lnTo>
                  <a:lnTo>
                    <a:pt x="1081" y="8284"/>
                  </a:lnTo>
                  <a:lnTo>
                    <a:pt x="1403" y="8416"/>
                  </a:lnTo>
                  <a:lnTo>
                    <a:pt x="1726" y="8530"/>
                  </a:lnTo>
                  <a:lnTo>
                    <a:pt x="2067" y="8625"/>
                  </a:lnTo>
                  <a:lnTo>
                    <a:pt x="2408" y="8701"/>
                  </a:lnTo>
                  <a:lnTo>
                    <a:pt x="3033" y="8852"/>
                  </a:lnTo>
                  <a:lnTo>
                    <a:pt x="3431" y="8928"/>
                  </a:lnTo>
                  <a:lnTo>
                    <a:pt x="3829" y="8985"/>
                  </a:lnTo>
                  <a:lnTo>
                    <a:pt x="4227" y="9042"/>
                  </a:lnTo>
                  <a:lnTo>
                    <a:pt x="4607" y="9080"/>
                  </a:lnTo>
                  <a:lnTo>
                    <a:pt x="5403" y="9137"/>
                  </a:lnTo>
                  <a:lnTo>
                    <a:pt x="7014" y="9137"/>
                  </a:lnTo>
                  <a:lnTo>
                    <a:pt x="7810" y="9080"/>
                  </a:lnTo>
                  <a:lnTo>
                    <a:pt x="8587" y="9023"/>
                  </a:lnTo>
                  <a:lnTo>
                    <a:pt x="9364" y="8928"/>
                  </a:lnTo>
                  <a:lnTo>
                    <a:pt x="10160" y="8795"/>
                  </a:lnTo>
                  <a:lnTo>
                    <a:pt x="10918" y="8644"/>
                  </a:lnTo>
                  <a:lnTo>
                    <a:pt x="11695" y="8473"/>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173" y="7620"/>
                  </a:lnTo>
                  <a:lnTo>
                    <a:pt x="12889" y="7734"/>
                  </a:lnTo>
                  <a:lnTo>
                    <a:pt x="12340" y="7924"/>
                  </a:lnTo>
                  <a:lnTo>
                    <a:pt x="11979" y="8037"/>
                  </a:lnTo>
                  <a:lnTo>
                    <a:pt x="11600" y="8132"/>
                  </a:lnTo>
                  <a:lnTo>
                    <a:pt x="10842" y="8284"/>
                  </a:lnTo>
                  <a:lnTo>
                    <a:pt x="9932" y="8454"/>
                  </a:lnTo>
                  <a:lnTo>
                    <a:pt x="9004" y="8587"/>
                  </a:lnTo>
                  <a:lnTo>
                    <a:pt x="8075" y="8701"/>
                  </a:lnTo>
                  <a:lnTo>
                    <a:pt x="7146" y="8757"/>
                  </a:lnTo>
                  <a:lnTo>
                    <a:pt x="6635" y="8795"/>
                  </a:lnTo>
                  <a:lnTo>
                    <a:pt x="6123" y="8795"/>
                  </a:lnTo>
                  <a:lnTo>
                    <a:pt x="5459" y="8776"/>
                  </a:lnTo>
                  <a:lnTo>
                    <a:pt x="4777" y="8739"/>
                  </a:lnTo>
                  <a:lnTo>
                    <a:pt x="4114" y="8663"/>
                  </a:lnTo>
                  <a:lnTo>
                    <a:pt x="3450" y="8568"/>
                  </a:lnTo>
                  <a:lnTo>
                    <a:pt x="3052" y="8492"/>
                  </a:lnTo>
                  <a:lnTo>
                    <a:pt x="2673" y="8397"/>
                  </a:lnTo>
                  <a:lnTo>
                    <a:pt x="1934" y="8189"/>
                  </a:lnTo>
                  <a:lnTo>
                    <a:pt x="1669" y="8113"/>
                  </a:lnTo>
                  <a:lnTo>
                    <a:pt x="1441" y="8018"/>
                  </a:lnTo>
                  <a:lnTo>
                    <a:pt x="1195" y="7905"/>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1024" y="6142"/>
                  </a:lnTo>
                  <a:lnTo>
                    <a:pt x="1062" y="6104"/>
                  </a:lnTo>
                  <a:lnTo>
                    <a:pt x="1100" y="6066"/>
                  </a:lnTo>
                  <a:lnTo>
                    <a:pt x="1119" y="6028"/>
                  </a:lnTo>
                  <a:lnTo>
                    <a:pt x="1290" y="6047"/>
                  </a:lnTo>
                  <a:lnTo>
                    <a:pt x="1460" y="6085"/>
                  </a:lnTo>
                  <a:lnTo>
                    <a:pt x="1631" y="6142"/>
                  </a:lnTo>
                  <a:lnTo>
                    <a:pt x="1801" y="6218"/>
                  </a:lnTo>
                  <a:lnTo>
                    <a:pt x="2143" y="6388"/>
                  </a:lnTo>
                  <a:lnTo>
                    <a:pt x="2446" y="6540"/>
                  </a:lnTo>
                  <a:lnTo>
                    <a:pt x="3128" y="6805"/>
                  </a:lnTo>
                  <a:lnTo>
                    <a:pt x="3829" y="7033"/>
                  </a:lnTo>
                  <a:lnTo>
                    <a:pt x="4190" y="7146"/>
                  </a:lnTo>
                  <a:lnTo>
                    <a:pt x="4550" y="7241"/>
                  </a:lnTo>
                  <a:lnTo>
                    <a:pt x="5289" y="7393"/>
                  </a:lnTo>
                  <a:lnTo>
                    <a:pt x="6028" y="7507"/>
                  </a:lnTo>
                  <a:lnTo>
                    <a:pt x="6767" y="7601"/>
                  </a:lnTo>
                  <a:lnTo>
                    <a:pt x="7374" y="7639"/>
                  </a:lnTo>
                  <a:lnTo>
                    <a:pt x="7999" y="7658"/>
                  </a:lnTo>
                  <a:lnTo>
                    <a:pt x="8587" y="7639"/>
                  </a:lnTo>
                  <a:lnTo>
                    <a:pt x="9174" y="7601"/>
                  </a:lnTo>
                  <a:lnTo>
                    <a:pt x="9762" y="7544"/>
                  </a:lnTo>
                  <a:lnTo>
                    <a:pt x="10349" y="7450"/>
                  </a:lnTo>
                  <a:lnTo>
                    <a:pt x="10937" y="7336"/>
                  </a:lnTo>
                  <a:lnTo>
                    <a:pt x="11506" y="7203"/>
                  </a:lnTo>
                  <a:lnTo>
                    <a:pt x="12074" y="705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203" y="7279"/>
                  </a:lnTo>
                  <a:lnTo>
                    <a:pt x="6483" y="7222"/>
                  </a:lnTo>
                  <a:lnTo>
                    <a:pt x="6085" y="7184"/>
                  </a:lnTo>
                  <a:lnTo>
                    <a:pt x="5687" y="7109"/>
                  </a:lnTo>
                  <a:lnTo>
                    <a:pt x="5289" y="7052"/>
                  </a:lnTo>
                  <a:lnTo>
                    <a:pt x="4910" y="6957"/>
                  </a:lnTo>
                  <a:lnTo>
                    <a:pt x="4133" y="6767"/>
                  </a:lnTo>
                  <a:lnTo>
                    <a:pt x="3356" y="6521"/>
                  </a:lnTo>
                  <a:lnTo>
                    <a:pt x="3128" y="6426"/>
                  </a:lnTo>
                  <a:lnTo>
                    <a:pt x="2882" y="6312"/>
                  </a:lnTo>
                  <a:lnTo>
                    <a:pt x="2389" y="6066"/>
                  </a:lnTo>
                  <a:lnTo>
                    <a:pt x="2124" y="5952"/>
                  </a:lnTo>
                  <a:lnTo>
                    <a:pt x="1877" y="5839"/>
                  </a:lnTo>
                  <a:lnTo>
                    <a:pt x="1631" y="5763"/>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658"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56"/>
                  </a:lnTo>
                  <a:lnTo>
                    <a:pt x="13060" y="6294"/>
                  </a:lnTo>
                  <a:lnTo>
                    <a:pt x="13098" y="6369"/>
                  </a:lnTo>
                  <a:lnTo>
                    <a:pt x="13154" y="6407"/>
                  </a:lnTo>
                  <a:lnTo>
                    <a:pt x="13230" y="6426"/>
                  </a:lnTo>
                  <a:lnTo>
                    <a:pt x="13287" y="6426"/>
                  </a:lnTo>
                  <a:lnTo>
                    <a:pt x="13325" y="6407"/>
                  </a:lnTo>
                  <a:lnTo>
                    <a:pt x="13363" y="6369"/>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541" name="Google Shape;7541;p59"/>
            <p:cNvSpPr/>
            <p:nvPr/>
          </p:nvSpPr>
          <p:spPr>
            <a:xfrm>
              <a:off x="-492700" y="3957700"/>
              <a:ext cx="362050" cy="228425"/>
            </a:xfrm>
            <a:custGeom>
              <a:avLst/>
              <a:gdLst/>
              <a:ahLst/>
              <a:cxnLst/>
              <a:rect l="l" t="t" r="r" b="b"/>
              <a:pathLst>
                <a:path w="14482" h="9137" fill="none" extrusionOk="0">
                  <a:moveTo>
                    <a:pt x="7791" y="1"/>
                  </a:moveTo>
                  <a:lnTo>
                    <a:pt x="7791" y="1"/>
                  </a:lnTo>
                  <a:lnTo>
                    <a:pt x="7468" y="1"/>
                  </a:ln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1024" y="5687"/>
                  </a:lnTo>
                  <a:lnTo>
                    <a:pt x="911" y="5687"/>
                  </a:lnTo>
                  <a:lnTo>
                    <a:pt x="911" y="5687"/>
                  </a:lnTo>
                  <a:lnTo>
                    <a:pt x="854" y="5706"/>
                  </a:lnTo>
                  <a:lnTo>
                    <a:pt x="816" y="5725"/>
                  </a:lnTo>
                  <a:lnTo>
                    <a:pt x="797" y="5763"/>
                  </a:lnTo>
                  <a:lnTo>
                    <a:pt x="778" y="5801"/>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532" y="7924"/>
                  </a:lnTo>
                  <a:lnTo>
                    <a:pt x="664" y="8018"/>
                  </a:lnTo>
                  <a:lnTo>
                    <a:pt x="797" y="8113"/>
                  </a:lnTo>
                  <a:lnTo>
                    <a:pt x="1081" y="8284"/>
                  </a:lnTo>
                  <a:lnTo>
                    <a:pt x="1403" y="8416"/>
                  </a:lnTo>
                  <a:lnTo>
                    <a:pt x="1726" y="8530"/>
                  </a:lnTo>
                  <a:lnTo>
                    <a:pt x="2067" y="8625"/>
                  </a:lnTo>
                  <a:lnTo>
                    <a:pt x="2408" y="8701"/>
                  </a:lnTo>
                  <a:lnTo>
                    <a:pt x="3033" y="8852"/>
                  </a:lnTo>
                  <a:lnTo>
                    <a:pt x="3033" y="8852"/>
                  </a:lnTo>
                  <a:lnTo>
                    <a:pt x="3431" y="8928"/>
                  </a:lnTo>
                  <a:lnTo>
                    <a:pt x="3829" y="8985"/>
                  </a:lnTo>
                  <a:lnTo>
                    <a:pt x="4227" y="9042"/>
                  </a:lnTo>
                  <a:lnTo>
                    <a:pt x="4607" y="9080"/>
                  </a:lnTo>
                  <a:lnTo>
                    <a:pt x="5403" y="9137"/>
                  </a:lnTo>
                  <a:lnTo>
                    <a:pt x="6199" y="9137"/>
                  </a:lnTo>
                  <a:lnTo>
                    <a:pt x="6199" y="9137"/>
                  </a:lnTo>
                  <a:lnTo>
                    <a:pt x="6255" y="9137"/>
                  </a:lnTo>
                  <a:lnTo>
                    <a:pt x="6255" y="9137"/>
                  </a:lnTo>
                  <a:lnTo>
                    <a:pt x="7014" y="9137"/>
                  </a:lnTo>
                  <a:lnTo>
                    <a:pt x="7810" y="9080"/>
                  </a:lnTo>
                  <a:lnTo>
                    <a:pt x="8587" y="9023"/>
                  </a:lnTo>
                  <a:lnTo>
                    <a:pt x="9364" y="8928"/>
                  </a:lnTo>
                  <a:lnTo>
                    <a:pt x="10160" y="8795"/>
                  </a:lnTo>
                  <a:lnTo>
                    <a:pt x="10918" y="8644"/>
                  </a:lnTo>
                  <a:lnTo>
                    <a:pt x="11695" y="8473"/>
                  </a:lnTo>
                  <a:lnTo>
                    <a:pt x="12434" y="8265"/>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4007" y="6104"/>
                  </a:lnTo>
                  <a:lnTo>
                    <a:pt x="13932" y="6085"/>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439" y="7488"/>
                  </a:lnTo>
                  <a:lnTo>
                    <a:pt x="13173" y="7620"/>
                  </a:lnTo>
                  <a:lnTo>
                    <a:pt x="12889" y="7734"/>
                  </a:lnTo>
                  <a:lnTo>
                    <a:pt x="12340" y="7924"/>
                  </a:lnTo>
                  <a:lnTo>
                    <a:pt x="12340" y="7924"/>
                  </a:lnTo>
                  <a:lnTo>
                    <a:pt x="11979" y="8037"/>
                  </a:lnTo>
                  <a:lnTo>
                    <a:pt x="11600" y="8132"/>
                  </a:lnTo>
                  <a:lnTo>
                    <a:pt x="10842" y="8284"/>
                  </a:lnTo>
                  <a:lnTo>
                    <a:pt x="10842" y="8284"/>
                  </a:lnTo>
                  <a:lnTo>
                    <a:pt x="9932" y="8454"/>
                  </a:lnTo>
                  <a:lnTo>
                    <a:pt x="9004" y="8587"/>
                  </a:lnTo>
                  <a:lnTo>
                    <a:pt x="8075" y="8701"/>
                  </a:lnTo>
                  <a:lnTo>
                    <a:pt x="7146" y="8757"/>
                  </a:lnTo>
                  <a:lnTo>
                    <a:pt x="7146" y="8757"/>
                  </a:lnTo>
                  <a:lnTo>
                    <a:pt x="6635" y="8795"/>
                  </a:lnTo>
                  <a:lnTo>
                    <a:pt x="6123" y="8795"/>
                  </a:lnTo>
                  <a:lnTo>
                    <a:pt x="6123" y="8795"/>
                  </a:lnTo>
                  <a:lnTo>
                    <a:pt x="5459" y="8776"/>
                  </a:lnTo>
                  <a:lnTo>
                    <a:pt x="4777" y="8739"/>
                  </a:lnTo>
                  <a:lnTo>
                    <a:pt x="4114" y="8663"/>
                  </a:lnTo>
                  <a:lnTo>
                    <a:pt x="3450" y="8568"/>
                  </a:lnTo>
                  <a:lnTo>
                    <a:pt x="3450" y="8568"/>
                  </a:lnTo>
                  <a:lnTo>
                    <a:pt x="3052" y="8492"/>
                  </a:lnTo>
                  <a:lnTo>
                    <a:pt x="2673" y="8397"/>
                  </a:lnTo>
                  <a:lnTo>
                    <a:pt x="1934" y="8189"/>
                  </a:lnTo>
                  <a:lnTo>
                    <a:pt x="1934" y="8189"/>
                  </a:lnTo>
                  <a:lnTo>
                    <a:pt x="1669" y="8113"/>
                  </a:lnTo>
                  <a:lnTo>
                    <a:pt x="1441" y="8018"/>
                  </a:lnTo>
                  <a:lnTo>
                    <a:pt x="1195" y="7905"/>
                  </a:lnTo>
                  <a:lnTo>
                    <a:pt x="967" y="7791"/>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948" y="6142"/>
                  </a:lnTo>
                  <a:lnTo>
                    <a:pt x="967" y="6142"/>
                  </a:lnTo>
                  <a:lnTo>
                    <a:pt x="967" y="6142"/>
                  </a:lnTo>
                  <a:lnTo>
                    <a:pt x="967" y="6142"/>
                  </a:lnTo>
                  <a:lnTo>
                    <a:pt x="967" y="6142"/>
                  </a:lnTo>
                  <a:lnTo>
                    <a:pt x="1024" y="6142"/>
                  </a:lnTo>
                  <a:lnTo>
                    <a:pt x="1062" y="6104"/>
                  </a:lnTo>
                  <a:lnTo>
                    <a:pt x="1100" y="6066"/>
                  </a:lnTo>
                  <a:lnTo>
                    <a:pt x="1119" y="6028"/>
                  </a:lnTo>
                  <a:lnTo>
                    <a:pt x="1119" y="6028"/>
                  </a:lnTo>
                  <a:lnTo>
                    <a:pt x="1290" y="6047"/>
                  </a:lnTo>
                  <a:lnTo>
                    <a:pt x="1460" y="6085"/>
                  </a:lnTo>
                  <a:lnTo>
                    <a:pt x="1631" y="6142"/>
                  </a:lnTo>
                  <a:lnTo>
                    <a:pt x="1801" y="6218"/>
                  </a:lnTo>
                  <a:lnTo>
                    <a:pt x="2143" y="6388"/>
                  </a:lnTo>
                  <a:lnTo>
                    <a:pt x="2446" y="6540"/>
                  </a:lnTo>
                  <a:lnTo>
                    <a:pt x="2446" y="6540"/>
                  </a:lnTo>
                  <a:lnTo>
                    <a:pt x="3128" y="6805"/>
                  </a:lnTo>
                  <a:lnTo>
                    <a:pt x="3829" y="7033"/>
                  </a:lnTo>
                  <a:lnTo>
                    <a:pt x="3829" y="7033"/>
                  </a:lnTo>
                  <a:lnTo>
                    <a:pt x="4190" y="7146"/>
                  </a:lnTo>
                  <a:lnTo>
                    <a:pt x="4550" y="7241"/>
                  </a:lnTo>
                  <a:lnTo>
                    <a:pt x="5289" y="7393"/>
                  </a:lnTo>
                  <a:lnTo>
                    <a:pt x="6028" y="7507"/>
                  </a:lnTo>
                  <a:lnTo>
                    <a:pt x="6767" y="7601"/>
                  </a:lnTo>
                  <a:lnTo>
                    <a:pt x="6767" y="7601"/>
                  </a:lnTo>
                  <a:lnTo>
                    <a:pt x="7374" y="7639"/>
                  </a:lnTo>
                  <a:lnTo>
                    <a:pt x="7999" y="7658"/>
                  </a:lnTo>
                  <a:lnTo>
                    <a:pt x="7999" y="7658"/>
                  </a:lnTo>
                  <a:lnTo>
                    <a:pt x="8587" y="7639"/>
                  </a:lnTo>
                  <a:lnTo>
                    <a:pt x="9174" y="7601"/>
                  </a:lnTo>
                  <a:lnTo>
                    <a:pt x="9762" y="7544"/>
                  </a:lnTo>
                  <a:lnTo>
                    <a:pt x="10349" y="7450"/>
                  </a:lnTo>
                  <a:lnTo>
                    <a:pt x="10937" y="7336"/>
                  </a:lnTo>
                  <a:lnTo>
                    <a:pt x="11506" y="7203"/>
                  </a:lnTo>
                  <a:lnTo>
                    <a:pt x="12074" y="7052"/>
                  </a:lnTo>
                  <a:lnTo>
                    <a:pt x="12643" y="686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605" y="6521"/>
                  </a:lnTo>
                  <a:lnTo>
                    <a:pt x="12548"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923" y="7298"/>
                  </a:lnTo>
                  <a:lnTo>
                    <a:pt x="7203" y="7279"/>
                  </a:lnTo>
                  <a:lnTo>
                    <a:pt x="6483" y="7222"/>
                  </a:lnTo>
                  <a:lnTo>
                    <a:pt x="6483" y="7222"/>
                  </a:lnTo>
                  <a:lnTo>
                    <a:pt x="6085" y="7184"/>
                  </a:lnTo>
                  <a:lnTo>
                    <a:pt x="5687" y="7109"/>
                  </a:lnTo>
                  <a:lnTo>
                    <a:pt x="5289" y="7052"/>
                  </a:lnTo>
                  <a:lnTo>
                    <a:pt x="4910" y="6957"/>
                  </a:lnTo>
                  <a:lnTo>
                    <a:pt x="4133" y="6767"/>
                  </a:lnTo>
                  <a:lnTo>
                    <a:pt x="3356" y="6521"/>
                  </a:lnTo>
                  <a:lnTo>
                    <a:pt x="3356" y="6521"/>
                  </a:lnTo>
                  <a:lnTo>
                    <a:pt x="3128" y="6426"/>
                  </a:lnTo>
                  <a:lnTo>
                    <a:pt x="2882" y="6312"/>
                  </a:lnTo>
                  <a:lnTo>
                    <a:pt x="2389" y="6066"/>
                  </a:lnTo>
                  <a:lnTo>
                    <a:pt x="2124" y="5952"/>
                  </a:lnTo>
                  <a:lnTo>
                    <a:pt x="1877" y="5839"/>
                  </a:lnTo>
                  <a:lnTo>
                    <a:pt x="1631" y="5763"/>
                  </a:lnTo>
                  <a:lnTo>
                    <a:pt x="1365" y="5706"/>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393" y="361"/>
                  </a:lnTo>
                  <a:lnTo>
                    <a:pt x="7658" y="342"/>
                  </a:lnTo>
                  <a:lnTo>
                    <a:pt x="7942" y="342"/>
                  </a:lnTo>
                  <a:lnTo>
                    <a:pt x="7942"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18"/>
                  </a:lnTo>
                  <a:lnTo>
                    <a:pt x="13060" y="6256"/>
                  </a:lnTo>
                  <a:lnTo>
                    <a:pt x="13060" y="6294"/>
                  </a:lnTo>
                  <a:lnTo>
                    <a:pt x="13098" y="6369"/>
                  </a:lnTo>
                  <a:lnTo>
                    <a:pt x="13154" y="6407"/>
                  </a:lnTo>
                  <a:lnTo>
                    <a:pt x="13230" y="6426"/>
                  </a:lnTo>
                  <a:lnTo>
                    <a:pt x="13230" y="6426"/>
                  </a:lnTo>
                  <a:lnTo>
                    <a:pt x="13287" y="6426"/>
                  </a:lnTo>
                  <a:lnTo>
                    <a:pt x="13325" y="6407"/>
                  </a:lnTo>
                  <a:lnTo>
                    <a:pt x="13363" y="6369"/>
                  </a:lnTo>
                  <a:lnTo>
                    <a:pt x="13401" y="6312"/>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lnTo>
                    <a:pt x="7980" y="1"/>
                  </a:lnTo>
                  <a:lnTo>
                    <a:pt x="779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542" name="Google Shape;7542;p59"/>
            <p:cNvSpPr/>
            <p:nvPr/>
          </p:nvSpPr>
          <p:spPr>
            <a:xfrm>
              <a:off x="-522075" y="4131125"/>
              <a:ext cx="429800" cy="96700"/>
            </a:xfrm>
            <a:custGeom>
              <a:avLst/>
              <a:gdLst/>
              <a:ahLst/>
              <a:cxnLst/>
              <a:rect l="l" t="t" r="r" b="b"/>
              <a:pathLst>
                <a:path w="17192" h="3868" extrusionOk="0">
                  <a:moveTo>
                    <a:pt x="16016" y="1"/>
                  </a:moveTo>
                  <a:lnTo>
                    <a:pt x="15959" y="20"/>
                  </a:lnTo>
                  <a:lnTo>
                    <a:pt x="15903" y="58"/>
                  </a:lnTo>
                  <a:lnTo>
                    <a:pt x="15865" y="96"/>
                  </a:lnTo>
                  <a:lnTo>
                    <a:pt x="15846" y="153"/>
                  </a:lnTo>
                  <a:lnTo>
                    <a:pt x="15846" y="209"/>
                  </a:lnTo>
                  <a:lnTo>
                    <a:pt x="15865" y="266"/>
                  </a:lnTo>
                  <a:lnTo>
                    <a:pt x="15903" y="323"/>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5713" y="1991"/>
                  </a:lnTo>
                  <a:lnTo>
                    <a:pt x="15315" y="2105"/>
                  </a:lnTo>
                  <a:lnTo>
                    <a:pt x="14557" y="2351"/>
                  </a:lnTo>
                  <a:lnTo>
                    <a:pt x="14083" y="2522"/>
                  </a:lnTo>
                  <a:lnTo>
                    <a:pt x="13628" y="2730"/>
                  </a:lnTo>
                  <a:lnTo>
                    <a:pt x="13477" y="2787"/>
                  </a:lnTo>
                  <a:lnTo>
                    <a:pt x="13363" y="2825"/>
                  </a:lnTo>
                  <a:lnTo>
                    <a:pt x="13230" y="2844"/>
                  </a:lnTo>
                  <a:lnTo>
                    <a:pt x="13116" y="2844"/>
                  </a:lnTo>
                  <a:lnTo>
                    <a:pt x="12908" y="2825"/>
                  </a:lnTo>
                  <a:lnTo>
                    <a:pt x="12718" y="2787"/>
                  </a:lnTo>
                  <a:lnTo>
                    <a:pt x="12301" y="2673"/>
                  </a:lnTo>
                  <a:lnTo>
                    <a:pt x="12112" y="2635"/>
                  </a:lnTo>
                  <a:lnTo>
                    <a:pt x="11771" y="2635"/>
                  </a:lnTo>
                  <a:lnTo>
                    <a:pt x="11619" y="2654"/>
                  </a:lnTo>
                  <a:lnTo>
                    <a:pt x="11449" y="2692"/>
                  </a:lnTo>
                  <a:lnTo>
                    <a:pt x="11297" y="2730"/>
                  </a:lnTo>
                  <a:lnTo>
                    <a:pt x="11013" y="2863"/>
                  </a:lnTo>
                  <a:lnTo>
                    <a:pt x="10728" y="2996"/>
                  </a:lnTo>
                  <a:lnTo>
                    <a:pt x="10425" y="3166"/>
                  </a:lnTo>
                  <a:lnTo>
                    <a:pt x="10122" y="3280"/>
                  </a:lnTo>
                  <a:lnTo>
                    <a:pt x="9970" y="3318"/>
                  </a:lnTo>
                  <a:lnTo>
                    <a:pt x="9838" y="3356"/>
                  </a:lnTo>
                  <a:lnTo>
                    <a:pt x="9686" y="3375"/>
                  </a:lnTo>
                  <a:lnTo>
                    <a:pt x="9288" y="3375"/>
                  </a:lnTo>
                  <a:lnTo>
                    <a:pt x="9023" y="3337"/>
                  </a:lnTo>
                  <a:lnTo>
                    <a:pt x="8492" y="3242"/>
                  </a:lnTo>
                  <a:lnTo>
                    <a:pt x="8226" y="3204"/>
                  </a:lnTo>
                  <a:lnTo>
                    <a:pt x="7961" y="3185"/>
                  </a:lnTo>
                  <a:lnTo>
                    <a:pt x="7923" y="3185"/>
                  </a:lnTo>
                  <a:lnTo>
                    <a:pt x="7734" y="3204"/>
                  </a:lnTo>
                  <a:lnTo>
                    <a:pt x="7563" y="3242"/>
                  </a:lnTo>
                  <a:lnTo>
                    <a:pt x="7393" y="3299"/>
                  </a:lnTo>
                  <a:lnTo>
                    <a:pt x="7222" y="3356"/>
                  </a:lnTo>
                  <a:lnTo>
                    <a:pt x="6957" y="3450"/>
                  </a:lnTo>
                  <a:lnTo>
                    <a:pt x="6843" y="3469"/>
                  </a:lnTo>
                  <a:lnTo>
                    <a:pt x="6748" y="3488"/>
                  </a:lnTo>
                  <a:lnTo>
                    <a:pt x="6672" y="3469"/>
                  </a:lnTo>
                  <a:lnTo>
                    <a:pt x="6578" y="3450"/>
                  </a:lnTo>
                  <a:lnTo>
                    <a:pt x="6502" y="3432"/>
                  </a:lnTo>
                  <a:lnTo>
                    <a:pt x="6445" y="3375"/>
                  </a:lnTo>
                  <a:lnTo>
                    <a:pt x="6293" y="3261"/>
                  </a:lnTo>
                  <a:lnTo>
                    <a:pt x="6142" y="3128"/>
                  </a:lnTo>
                  <a:lnTo>
                    <a:pt x="5990" y="3052"/>
                  </a:lnTo>
                  <a:lnTo>
                    <a:pt x="5857" y="2996"/>
                  </a:lnTo>
                  <a:lnTo>
                    <a:pt x="5687" y="2958"/>
                  </a:lnTo>
                  <a:lnTo>
                    <a:pt x="5383" y="2958"/>
                  </a:lnTo>
                  <a:lnTo>
                    <a:pt x="5232" y="2977"/>
                  </a:lnTo>
                  <a:lnTo>
                    <a:pt x="4948" y="3033"/>
                  </a:lnTo>
                  <a:lnTo>
                    <a:pt x="4682" y="3109"/>
                  </a:lnTo>
                  <a:lnTo>
                    <a:pt x="4436" y="3185"/>
                  </a:lnTo>
                  <a:lnTo>
                    <a:pt x="4133" y="3261"/>
                  </a:lnTo>
                  <a:lnTo>
                    <a:pt x="4000" y="3280"/>
                  </a:lnTo>
                  <a:lnTo>
                    <a:pt x="3753" y="3280"/>
                  </a:lnTo>
                  <a:lnTo>
                    <a:pt x="3640" y="3261"/>
                  </a:lnTo>
                  <a:lnTo>
                    <a:pt x="3526" y="3223"/>
                  </a:lnTo>
                  <a:lnTo>
                    <a:pt x="3431" y="3185"/>
                  </a:lnTo>
                  <a:lnTo>
                    <a:pt x="3337" y="3109"/>
                  </a:lnTo>
                  <a:lnTo>
                    <a:pt x="3261" y="3015"/>
                  </a:lnTo>
                  <a:lnTo>
                    <a:pt x="3185" y="2920"/>
                  </a:lnTo>
                  <a:lnTo>
                    <a:pt x="3109" y="2787"/>
                  </a:lnTo>
                  <a:lnTo>
                    <a:pt x="3014" y="2635"/>
                  </a:lnTo>
                  <a:lnTo>
                    <a:pt x="2901" y="2522"/>
                  </a:lnTo>
                  <a:lnTo>
                    <a:pt x="2749" y="2408"/>
                  </a:lnTo>
                  <a:lnTo>
                    <a:pt x="2597" y="2313"/>
                  </a:lnTo>
                  <a:lnTo>
                    <a:pt x="2503" y="2256"/>
                  </a:lnTo>
                  <a:lnTo>
                    <a:pt x="2408" y="2218"/>
                  </a:lnTo>
                  <a:lnTo>
                    <a:pt x="2180" y="2143"/>
                  </a:lnTo>
                  <a:lnTo>
                    <a:pt x="1953" y="2105"/>
                  </a:lnTo>
                  <a:lnTo>
                    <a:pt x="1725" y="2067"/>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57" y="645"/>
                  </a:lnTo>
                  <a:lnTo>
                    <a:pt x="1176" y="607"/>
                  </a:lnTo>
                  <a:lnTo>
                    <a:pt x="1214" y="570"/>
                  </a:lnTo>
                  <a:lnTo>
                    <a:pt x="1233" y="513"/>
                  </a:lnTo>
                  <a:lnTo>
                    <a:pt x="1233" y="475"/>
                  </a:lnTo>
                  <a:lnTo>
                    <a:pt x="1214" y="418"/>
                  </a:lnTo>
                  <a:lnTo>
                    <a:pt x="1195" y="380"/>
                  </a:lnTo>
                  <a:lnTo>
                    <a:pt x="1138" y="342"/>
                  </a:lnTo>
                  <a:lnTo>
                    <a:pt x="854" y="190"/>
                  </a:lnTo>
                  <a:lnTo>
                    <a:pt x="816" y="172"/>
                  </a:lnTo>
                  <a:lnTo>
                    <a:pt x="759" y="153"/>
                  </a:lnTo>
                  <a:lnTo>
                    <a:pt x="721" y="172"/>
                  </a:lnTo>
                  <a:lnTo>
                    <a:pt x="664" y="190"/>
                  </a:lnTo>
                  <a:lnTo>
                    <a:pt x="626" y="228"/>
                  </a:lnTo>
                  <a:lnTo>
                    <a:pt x="607" y="285"/>
                  </a:lnTo>
                  <a:lnTo>
                    <a:pt x="588" y="342"/>
                  </a:lnTo>
                  <a:lnTo>
                    <a:pt x="607" y="399"/>
                  </a:lnTo>
                  <a:lnTo>
                    <a:pt x="626" y="437"/>
                  </a:lnTo>
                  <a:lnTo>
                    <a:pt x="683" y="475"/>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957" y="3185"/>
                  </a:lnTo>
                  <a:lnTo>
                    <a:pt x="3071" y="3375"/>
                  </a:lnTo>
                  <a:lnTo>
                    <a:pt x="3147" y="3450"/>
                  </a:lnTo>
                  <a:lnTo>
                    <a:pt x="3223" y="3507"/>
                  </a:lnTo>
                  <a:lnTo>
                    <a:pt x="3337" y="3564"/>
                  </a:lnTo>
                  <a:lnTo>
                    <a:pt x="3469" y="3621"/>
                  </a:lnTo>
                  <a:lnTo>
                    <a:pt x="3621" y="3659"/>
                  </a:lnTo>
                  <a:lnTo>
                    <a:pt x="3772" y="3678"/>
                  </a:lnTo>
                  <a:lnTo>
                    <a:pt x="3905" y="3678"/>
                  </a:lnTo>
                  <a:lnTo>
                    <a:pt x="4038" y="3659"/>
                  </a:lnTo>
                  <a:lnTo>
                    <a:pt x="4284" y="3602"/>
                  </a:lnTo>
                  <a:lnTo>
                    <a:pt x="4777" y="3450"/>
                  </a:lnTo>
                  <a:lnTo>
                    <a:pt x="5099" y="3356"/>
                  </a:lnTo>
                  <a:lnTo>
                    <a:pt x="5270" y="3337"/>
                  </a:lnTo>
                  <a:lnTo>
                    <a:pt x="5573" y="3337"/>
                  </a:lnTo>
                  <a:lnTo>
                    <a:pt x="5687" y="3356"/>
                  </a:lnTo>
                  <a:lnTo>
                    <a:pt x="5819" y="3394"/>
                  </a:lnTo>
                  <a:lnTo>
                    <a:pt x="5952" y="3432"/>
                  </a:lnTo>
                  <a:lnTo>
                    <a:pt x="6009" y="3469"/>
                  </a:lnTo>
                  <a:lnTo>
                    <a:pt x="6066" y="3507"/>
                  </a:lnTo>
                  <a:lnTo>
                    <a:pt x="6161" y="3621"/>
                  </a:lnTo>
                  <a:lnTo>
                    <a:pt x="6274" y="3735"/>
                  </a:lnTo>
                  <a:lnTo>
                    <a:pt x="6331" y="3773"/>
                  </a:lnTo>
                  <a:lnTo>
                    <a:pt x="6388" y="3811"/>
                  </a:lnTo>
                  <a:lnTo>
                    <a:pt x="6540" y="3848"/>
                  </a:lnTo>
                  <a:lnTo>
                    <a:pt x="6710" y="3867"/>
                  </a:lnTo>
                  <a:lnTo>
                    <a:pt x="6862" y="3848"/>
                  </a:lnTo>
                  <a:lnTo>
                    <a:pt x="7013" y="3811"/>
                  </a:lnTo>
                  <a:lnTo>
                    <a:pt x="7317" y="3716"/>
                  </a:lnTo>
                  <a:lnTo>
                    <a:pt x="7639" y="3602"/>
                  </a:lnTo>
                  <a:lnTo>
                    <a:pt x="7791" y="3564"/>
                  </a:lnTo>
                  <a:lnTo>
                    <a:pt x="7961" y="3526"/>
                  </a:lnTo>
                  <a:lnTo>
                    <a:pt x="8113" y="3526"/>
                  </a:lnTo>
                  <a:lnTo>
                    <a:pt x="8321" y="3545"/>
                  </a:lnTo>
                  <a:lnTo>
                    <a:pt x="8511" y="3564"/>
                  </a:lnTo>
                  <a:lnTo>
                    <a:pt x="8928" y="3640"/>
                  </a:lnTo>
                  <a:lnTo>
                    <a:pt x="9326" y="3716"/>
                  </a:lnTo>
                  <a:lnTo>
                    <a:pt x="9534" y="3754"/>
                  </a:lnTo>
                  <a:lnTo>
                    <a:pt x="9932" y="3754"/>
                  </a:lnTo>
                  <a:lnTo>
                    <a:pt x="10084" y="3716"/>
                  </a:lnTo>
                  <a:lnTo>
                    <a:pt x="10236" y="3678"/>
                  </a:lnTo>
                  <a:lnTo>
                    <a:pt x="10368" y="3621"/>
                  </a:lnTo>
                  <a:lnTo>
                    <a:pt x="10653" y="3469"/>
                  </a:lnTo>
                  <a:lnTo>
                    <a:pt x="10918" y="3299"/>
                  </a:lnTo>
                  <a:lnTo>
                    <a:pt x="11145" y="3166"/>
                  </a:lnTo>
                  <a:lnTo>
                    <a:pt x="11354" y="3090"/>
                  </a:lnTo>
                  <a:lnTo>
                    <a:pt x="11581" y="3052"/>
                  </a:lnTo>
                  <a:lnTo>
                    <a:pt x="11790" y="3033"/>
                  </a:lnTo>
                  <a:lnTo>
                    <a:pt x="11922" y="3033"/>
                  </a:lnTo>
                  <a:lnTo>
                    <a:pt x="12074" y="3052"/>
                  </a:lnTo>
                  <a:lnTo>
                    <a:pt x="12377" y="3109"/>
                  </a:lnTo>
                  <a:lnTo>
                    <a:pt x="13022" y="3280"/>
                  </a:lnTo>
                  <a:lnTo>
                    <a:pt x="13135" y="3299"/>
                  </a:lnTo>
                  <a:lnTo>
                    <a:pt x="13287" y="3280"/>
                  </a:lnTo>
                  <a:lnTo>
                    <a:pt x="13439" y="3242"/>
                  </a:lnTo>
                  <a:lnTo>
                    <a:pt x="13609" y="3166"/>
                  </a:lnTo>
                  <a:lnTo>
                    <a:pt x="13799" y="3090"/>
                  </a:lnTo>
                  <a:lnTo>
                    <a:pt x="14102" y="2920"/>
                  </a:lnTo>
                  <a:lnTo>
                    <a:pt x="14348" y="2806"/>
                  </a:lnTo>
                  <a:lnTo>
                    <a:pt x="14879" y="2598"/>
                  </a:lnTo>
                  <a:lnTo>
                    <a:pt x="15410" y="2446"/>
                  </a:lnTo>
                  <a:lnTo>
                    <a:pt x="15959" y="2294"/>
                  </a:lnTo>
                  <a:lnTo>
                    <a:pt x="16509" y="2181"/>
                  </a:lnTo>
                  <a:lnTo>
                    <a:pt x="16699" y="2124"/>
                  </a:lnTo>
                  <a:lnTo>
                    <a:pt x="16812" y="2086"/>
                  </a:lnTo>
                  <a:lnTo>
                    <a:pt x="16907" y="2029"/>
                  </a:lnTo>
                  <a:lnTo>
                    <a:pt x="16983" y="1972"/>
                  </a:lnTo>
                  <a:lnTo>
                    <a:pt x="17059" y="1896"/>
                  </a:lnTo>
                  <a:lnTo>
                    <a:pt x="17116" y="1820"/>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16"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543" name="Google Shape;7543;p59"/>
            <p:cNvSpPr/>
            <p:nvPr/>
          </p:nvSpPr>
          <p:spPr>
            <a:xfrm>
              <a:off x="-522075" y="4131125"/>
              <a:ext cx="429800" cy="96700"/>
            </a:xfrm>
            <a:custGeom>
              <a:avLst/>
              <a:gdLst/>
              <a:ahLst/>
              <a:cxnLst/>
              <a:rect l="l" t="t" r="r" b="b"/>
              <a:pathLst>
                <a:path w="17192" h="3868" fill="none" extrusionOk="0">
                  <a:moveTo>
                    <a:pt x="16016" y="1"/>
                  </a:moveTo>
                  <a:lnTo>
                    <a:pt x="16016" y="1"/>
                  </a:lnTo>
                  <a:lnTo>
                    <a:pt x="15959" y="20"/>
                  </a:lnTo>
                  <a:lnTo>
                    <a:pt x="15903" y="58"/>
                  </a:lnTo>
                  <a:lnTo>
                    <a:pt x="15865" y="96"/>
                  </a:lnTo>
                  <a:lnTo>
                    <a:pt x="15846" y="153"/>
                  </a:lnTo>
                  <a:lnTo>
                    <a:pt x="15846" y="209"/>
                  </a:lnTo>
                  <a:lnTo>
                    <a:pt x="15865" y="266"/>
                  </a:lnTo>
                  <a:lnTo>
                    <a:pt x="15903" y="323"/>
                  </a:lnTo>
                  <a:lnTo>
                    <a:pt x="15978" y="342"/>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6092" y="1896"/>
                  </a:lnTo>
                  <a:lnTo>
                    <a:pt x="15713" y="1991"/>
                  </a:lnTo>
                  <a:lnTo>
                    <a:pt x="15315" y="2105"/>
                  </a:lnTo>
                  <a:lnTo>
                    <a:pt x="14557" y="2351"/>
                  </a:lnTo>
                  <a:lnTo>
                    <a:pt x="14557" y="2351"/>
                  </a:lnTo>
                  <a:lnTo>
                    <a:pt x="14083" y="2522"/>
                  </a:lnTo>
                  <a:lnTo>
                    <a:pt x="13628" y="2730"/>
                  </a:lnTo>
                  <a:lnTo>
                    <a:pt x="13628" y="2730"/>
                  </a:lnTo>
                  <a:lnTo>
                    <a:pt x="13477" y="2787"/>
                  </a:lnTo>
                  <a:lnTo>
                    <a:pt x="13363" y="2825"/>
                  </a:lnTo>
                  <a:lnTo>
                    <a:pt x="13230" y="2844"/>
                  </a:lnTo>
                  <a:lnTo>
                    <a:pt x="13116" y="2844"/>
                  </a:lnTo>
                  <a:lnTo>
                    <a:pt x="13116" y="2844"/>
                  </a:lnTo>
                  <a:lnTo>
                    <a:pt x="12908" y="2825"/>
                  </a:lnTo>
                  <a:lnTo>
                    <a:pt x="12718" y="2787"/>
                  </a:lnTo>
                  <a:lnTo>
                    <a:pt x="12301" y="2673"/>
                  </a:lnTo>
                  <a:lnTo>
                    <a:pt x="12301" y="2673"/>
                  </a:lnTo>
                  <a:lnTo>
                    <a:pt x="12112" y="2635"/>
                  </a:lnTo>
                  <a:lnTo>
                    <a:pt x="11922" y="2635"/>
                  </a:lnTo>
                  <a:lnTo>
                    <a:pt x="11922" y="2635"/>
                  </a:lnTo>
                  <a:lnTo>
                    <a:pt x="11771" y="2635"/>
                  </a:lnTo>
                  <a:lnTo>
                    <a:pt x="11619" y="2654"/>
                  </a:lnTo>
                  <a:lnTo>
                    <a:pt x="11449" y="2692"/>
                  </a:lnTo>
                  <a:lnTo>
                    <a:pt x="11297" y="2730"/>
                  </a:lnTo>
                  <a:lnTo>
                    <a:pt x="11013" y="2863"/>
                  </a:lnTo>
                  <a:lnTo>
                    <a:pt x="10728" y="2996"/>
                  </a:lnTo>
                  <a:lnTo>
                    <a:pt x="10728" y="2996"/>
                  </a:lnTo>
                  <a:lnTo>
                    <a:pt x="10425" y="3166"/>
                  </a:lnTo>
                  <a:lnTo>
                    <a:pt x="10122" y="3280"/>
                  </a:lnTo>
                  <a:lnTo>
                    <a:pt x="9970" y="3318"/>
                  </a:lnTo>
                  <a:lnTo>
                    <a:pt x="9838" y="3356"/>
                  </a:lnTo>
                  <a:lnTo>
                    <a:pt x="9686" y="3375"/>
                  </a:lnTo>
                  <a:lnTo>
                    <a:pt x="9515" y="3375"/>
                  </a:lnTo>
                  <a:lnTo>
                    <a:pt x="9515" y="3375"/>
                  </a:lnTo>
                  <a:lnTo>
                    <a:pt x="9288" y="3375"/>
                  </a:lnTo>
                  <a:lnTo>
                    <a:pt x="9023" y="3337"/>
                  </a:lnTo>
                  <a:lnTo>
                    <a:pt x="9023" y="3337"/>
                  </a:lnTo>
                  <a:lnTo>
                    <a:pt x="8492" y="3242"/>
                  </a:lnTo>
                  <a:lnTo>
                    <a:pt x="8226" y="3204"/>
                  </a:lnTo>
                  <a:lnTo>
                    <a:pt x="7961" y="3185"/>
                  </a:lnTo>
                  <a:lnTo>
                    <a:pt x="7961" y="3185"/>
                  </a:lnTo>
                  <a:lnTo>
                    <a:pt x="7923" y="3185"/>
                  </a:lnTo>
                  <a:lnTo>
                    <a:pt x="7923" y="3185"/>
                  </a:lnTo>
                  <a:lnTo>
                    <a:pt x="7734" y="3204"/>
                  </a:lnTo>
                  <a:lnTo>
                    <a:pt x="7563" y="3242"/>
                  </a:lnTo>
                  <a:lnTo>
                    <a:pt x="7393" y="3299"/>
                  </a:lnTo>
                  <a:lnTo>
                    <a:pt x="7222" y="3356"/>
                  </a:lnTo>
                  <a:lnTo>
                    <a:pt x="7222" y="3356"/>
                  </a:lnTo>
                  <a:lnTo>
                    <a:pt x="6957" y="3450"/>
                  </a:lnTo>
                  <a:lnTo>
                    <a:pt x="6843" y="3469"/>
                  </a:lnTo>
                  <a:lnTo>
                    <a:pt x="6748" y="3488"/>
                  </a:lnTo>
                  <a:lnTo>
                    <a:pt x="6748" y="3488"/>
                  </a:lnTo>
                  <a:lnTo>
                    <a:pt x="6672" y="3469"/>
                  </a:lnTo>
                  <a:lnTo>
                    <a:pt x="6578" y="3450"/>
                  </a:lnTo>
                  <a:lnTo>
                    <a:pt x="6502" y="3432"/>
                  </a:lnTo>
                  <a:lnTo>
                    <a:pt x="6445" y="3375"/>
                  </a:lnTo>
                  <a:lnTo>
                    <a:pt x="6293" y="3261"/>
                  </a:lnTo>
                  <a:lnTo>
                    <a:pt x="6142" y="3128"/>
                  </a:lnTo>
                  <a:lnTo>
                    <a:pt x="6142" y="3128"/>
                  </a:lnTo>
                  <a:lnTo>
                    <a:pt x="5990" y="3052"/>
                  </a:lnTo>
                  <a:lnTo>
                    <a:pt x="5857" y="2996"/>
                  </a:lnTo>
                  <a:lnTo>
                    <a:pt x="5687" y="2958"/>
                  </a:lnTo>
                  <a:lnTo>
                    <a:pt x="5535" y="2958"/>
                  </a:lnTo>
                  <a:lnTo>
                    <a:pt x="5535" y="2958"/>
                  </a:lnTo>
                  <a:lnTo>
                    <a:pt x="5383" y="2958"/>
                  </a:lnTo>
                  <a:lnTo>
                    <a:pt x="5232" y="2977"/>
                  </a:lnTo>
                  <a:lnTo>
                    <a:pt x="4948" y="3033"/>
                  </a:lnTo>
                  <a:lnTo>
                    <a:pt x="4682" y="3109"/>
                  </a:lnTo>
                  <a:lnTo>
                    <a:pt x="4436" y="3185"/>
                  </a:lnTo>
                  <a:lnTo>
                    <a:pt x="4436" y="3185"/>
                  </a:lnTo>
                  <a:lnTo>
                    <a:pt x="4133" y="3261"/>
                  </a:lnTo>
                  <a:lnTo>
                    <a:pt x="4000" y="3280"/>
                  </a:lnTo>
                  <a:lnTo>
                    <a:pt x="3867" y="3280"/>
                  </a:lnTo>
                  <a:lnTo>
                    <a:pt x="3867" y="3280"/>
                  </a:lnTo>
                  <a:lnTo>
                    <a:pt x="3753" y="3280"/>
                  </a:lnTo>
                  <a:lnTo>
                    <a:pt x="3640" y="3261"/>
                  </a:lnTo>
                  <a:lnTo>
                    <a:pt x="3526" y="3223"/>
                  </a:lnTo>
                  <a:lnTo>
                    <a:pt x="3431" y="3185"/>
                  </a:lnTo>
                  <a:lnTo>
                    <a:pt x="3337" y="3109"/>
                  </a:lnTo>
                  <a:lnTo>
                    <a:pt x="3261" y="3015"/>
                  </a:lnTo>
                  <a:lnTo>
                    <a:pt x="3185" y="2920"/>
                  </a:lnTo>
                  <a:lnTo>
                    <a:pt x="3109" y="2787"/>
                  </a:lnTo>
                  <a:lnTo>
                    <a:pt x="3109" y="2787"/>
                  </a:lnTo>
                  <a:lnTo>
                    <a:pt x="3014" y="2635"/>
                  </a:lnTo>
                  <a:lnTo>
                    <a:pt x="2901" y="2522"/>
                  </a:lnTo>
                  <a:lnTo>
                    <a:pt x="2749" y="2408"/>
                  </a:lnTo>
                  <a:lnTo>
                    <a:pt x="2597" y="2313"/>
                  </a:lnTo>
                  <a:lnTo>
                    <a:pt x="2597" y="2313"/>
                  </a:lnTo>
                  <a:lnTo>
                    <a:pt x="2503" y="2256"/>
                  </a:lnTo>
                  <a:lnTo>
                    <a:pt x="2408" y="2218"/>
                  </a:lnTo>
                  <a:lnTo>
                    <a:pt x="2180" y="2143"/>
                  </a:lnTo>
                  <a:lnTo>
                    <a:pt x="1953" y="2105"/>
                  </a:lnTo>
                  <a:lnTo>
                    <a:pt x="1725" y="2067"/>
                  </a:lnTo>
                  <a:lnTo>
                    <a:pt x="1725" y="2067"/>
                  </a:lnTo>
                  <a:lnTo>
                    <a:pt x="1460" y="2048"/>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00" y="664"/>
                  </a:lnTo>
                  <a:lnTo>
                    <a:pt x="1157" y="645"/>
                  </a:lnTo>
                  <a:lnTo>
                    <a:pt x="1176" y="607"/>
                  </a:lnTo>
                  <a:lnTo>
                    <a:pt x="1214" y="570"/>
                  </a:lnTo>
                  <a:lnTo>
                    <a:pt x="1233" y="513"/>
                  </a:lnTo>
                  <a:lnTo>
                    <a:pt x="1233" y="475"/>
                  </a:lnTo>
                  <a:lnTo>
                    <a:pt x="1214" y="418"/>
                  </a:lnTo>
                  <a:lnTo>
                    <a:pt x="1195" y="380"/>
                  </a:lnTo>
                  <a:lnTo>
                    <a:pt x="1138" y="342"/>
                  </a:lnTo>
                  <a:lnTo>
                    <a:pt x="1138" y="342"/>
                  </a:lnTo>
                  <a:lnTo>
                    <a:pt x="854" y="190"/>
                  </a:lnTo>
                  <a:lnTo>
                    <a:pt x="854" y="190"/>
                  </a:lnTo>
                  <a:lnTo>
                    <a:pt x="816" y="172"/>
                  </a:lnTo>
                  <a:lnTo>
                    <a:pt x="759" y="153"/>
                  </a:lnTo>
                  <a:lnTo>
                    <a:pt x="759" y="153"/>
                  </a:lnTo>
                  <a:lnTo>
                    <a:pt x="721" y="172"/>
                  </a:lnTo>
                  <a:lnTo>
                    <a:pt x="664" y="190"/>
                  </a:lnTo>
                  <a:lnTo>
                    <a:pt x="626" y="228"/>
                  </a:lnTo>
                  <a:lnTo>
                    <a:pt x="607" y="285"/>
                  </a:lnTo>
                  <a:lnTo>
                    <a:pt x="588" y="342"/>
                  </a:lnTo>
                  <a:lnTo>
                    <a:pt x="607" y="399"/>
                  </a:lnTo>
                  <a:lnTo>
                    <a:pt x="626" y="437"/>
                  </a:lnTo>
                  <a:lnTo>
                    <a:pt x="683" y="475"/>
                  </a:lnTo>
                  <a:lnTo>
                    <a:pt x="702" y="494"/>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806" y="2958"/>
                  </a:lnTo>
                  <a:lnTo>
                    <a:pt x="2957" y="3185"/>
                  </a:lnTo>
                  <a:lnTo>
                    <a:pt x="3071" y="3375"/>
                  </a:lnTo>
                  <a:lnTo>
                    <a:pt x="3147" y="3450"/>
                  </a:lnTo>
                  <a:lnTo>
                    <a:pt x="3223" y="3507"/>
                  </a:lnTo>
                  <a:lnTo>
                    <a:pt x="3337" y="3564"/>
                  </a:lnTo>
                  <a:lnTo>
                    <a:pt x="3469" y="3621"/>
                  </a:lnTo>
                  <a:lnTo>
                    <a:pt x="3469" y="3621"/>
                  </a:lnTo>
                  <a:lnTo>
                    <a:pt x="3621" y="3659"/>
                  </a:lnTo>
                  <a:lnTo>
                    <a:pt x="3772" y="3678"/>
                  </a:lnTo>
                  <a:lnTo>
                    <a:pt x="3772" y="3678"/>
                  </a:lnTo>
                  <a:lnTo>
                    <a:pt x="3905" y="3678"/>
                  </a:lnTo>
                  <a:lnTo>
                    <a:pt x="4038" y="3659"/>
                  </a:lnTo>
                  <a:lnTo>
                    <a:pt x="4284" y="3602"/>
                  </a:lnTo>
                  <a:lnTo>
                    <a:pt x="4777" y="3450"/>
                  </a:lnTo>
                  <a:lnTo>
                    <a:pt x="4777" y="3450"/>
                  </a:lnTo>
                  <a:lnTo>
                    <a:pt x="5099" y="3356"/>
                  </a:lnTo>
                  <a:lnTo>
                    <a:pt x="5270" y="3337"/>
                  </a:lnTo>
                  <a:lnTo>
                    <a:pt x="5440" y="3337"/>
                  </a:lnTo>
                  <a:lnTo>
                    <a:pt x="5440" y="3337"/>
                  </a:lnTo>
                  <a:lnTo>
                    <a:pt x="5573" y="3337"/>
                  </a:lnTo>
                  <a:lnTo>
                    <a:pt x="5687" y="3356"/>
                  </a:lnTo>
                  <a:lnTo>
                    <a:pt x="5819" y="3394"/>
                  </a:lnTo>
                  <a:lnTo>
                    <a:pt x="5952" y="3432"/>
                  </a:lnTo>
                  <a:lnTo>
                    <a:pt x="5952" y="3432"/>
                  </a:lnTo>
                  <a:lnTo>
                    <a:pt x="6009" y="3469"/>
                  </a:lnTo>
                  <a:lnTo>
                    <a:pt x="6066" y="3507"/>
                  </a:lnTo>
                  <a:lnTo>
                    <a:pt x="6161" y="3621"/>
                  </a:lnTo>
                  <a:lnTo>
                    <a:pt x="6274" y="3735"/>
                  </a:lnTo>
                  <a:lnTo>
                    <a:pt x="6331" y="3773"/>
                  </a:lnTo>
                  <a:lnTo>
                    <a:pt x="6388" y="3811"/>
                  </a:lnTo>
                  <a:lnTo>
                    <a:pt x="6388" y="3811"/>
                  </a:lnTo>
                  <a:lnTo>
                    <a:pt x="6540" y="3848"/>
                  </a:lnTo>
                  <a:lnTo>
                    <a:pt x="6710" y="3867"/>
                  </a:lnTo>
                  <a:lnTo>
                    <a:pt x="6710" y="3867"/>
                  </a:lnTo>
                  <a:lnTo>
                    <a:pt x="6862" y="3848"/>
                  </a:lnTo>
                  <a:lnTo>
                    <a:pt x="7013" y="3811"/>
                  </a:lnTo>
                  <a:lnTo>
                    <a:pt x="7317" y="3716"/>
                  </a:lnTo>
                  <a:lnTo>
                    <a:pt x="7639" y="3602"/>
                  </a:lnTo>
                  <a:lnTo>
                    <a:pt x="7791" y="3564"/>
                  </a:lnTo>
                  <a:lnTo>
                    <a:pt x="7961" y="3526"/>
                  </a:lnTo>
                  <a:lnTo>
                    <a:pt x="7961" y="3526"/>
                  </a:lnTo>
                  <a:lnTo>
                    <a:pt x="8113" y="3526"/>
                  </a:lnTo>
                  <a:lnTo>
                    <a:pt x="8113" y="3526"/>
                  </a:lnTo>
                  <a:lnTo>
                    <a:pt x="8321" y="3545"/>
                  </a:lnTo>
                  <a:lnTo>
                    <a:pt x="8511" y="3564"/>
                  </a:lnTo>
                  <a:lnTo>
                    <a:pt x="8928" y="3640"/>
                  </a:lnTo>
                  <a:lnTo>
                    <a:pt x="9326" y="3716"/>
                  </a:lnTo>
                  <a:lnTo>
                    <a:pt x="9534" y="3754"/>
                  </a:lnTo>
                  <a:lnTo>
                    <a:pt x="9724" y="3754"/>
                  </a:lnTo>
                  <a:lnTo>
                    <a:pt x="9724" y="3754"/>
                  </a:lnTo>
                  <a:lnTo>
                    <a:pt x="9781" y="3754"/>
                  </a:lnTo>
                  <a:lnTo>
                    <a:pt x="9781" y="3754"/>
                  </a:lnTo>
                  <a:lnTo>
                    <a:pt x="9932" y="3754"/>
                  </a:lnTo>
                  <a:lnTo>
                    <a:pt x="10084" y="3716"/>
                  </a:lnTo>
                  <a:lnTo>
                    <a:pt x="10236" y="3678"/>
                  </a:lnTo>
                  <a:lnTo>
                    <a:pt x="10368" y="3621"/>
                  </a:lnTo>
                  <a:lnTo>
                    <a:pt x="10653" y="3469"/>
                  </a:lnTo>
                  <a:lnTo>
                    <a:pt x="10918" y="3299"/>
                  </a:lnTo>
                  <a:lnTo>
                    <a:pt x="10918" y="3299"/>
                  </a:lnTo>
                  <a:lnTo>
                    <a:pt x="11145" y="3166"/>
                  </a:lnTo>
                  <a:lnTo>
                    <a:pt x="11354" y="3090"/>
                  </a:lnTo>
                  <a:lnTo>
                    <a:pt x="11581" y="3052"/>
                  </a:lnTo>
                  <a:lnTo>
                    <a:pt x="11790" y="3033"/>
                  </a:lnTo>
                  <a:lnTo>
                    <a:pt x="11790" y="3033"/>
                  </a:lnTo>
                  <a:lnTo>
                    <a:pt x="11922" y="3033"/>
                  </a:lnTo>
                  <a:lnTo>
                    <a:pt x="12074" y="3052"/>
                  </a:lnTo>
                  <a:lnTo>
                    <a:pt x="12377" y="3109"/>
                  </a:lnTo>
                  <a:lnTo>
                    <a:pt x="13022" y="3280"/>
                  </a:lnTo>
                  <a:lnTo>
                    <a:pt x="13022" y="3280"/>
                  </a:lnTo>
                  <a:lnTo>
                    <a:pt x="13135" y="3299"/>
                  </a:lnTo>
                  <a:lnTo>
                    <a:pt x="13135" y="3299"/>
                  </a:lnTo>
                  <a:lnTo>
                    <a:pt x="13287" y="3280"/>
                  </a:lnTo>
                  <a:lnTo>
                    <a:pt x="13439" y="3242"/>
                  </a:lnTo>
                  <a:lnTo>
                    <a:pt x="13609" y="3166"/>
                  </a:lnTo>
                  <a:lnTo>
                    <a:pt x="13799" y="3090"/>
                  </a:lnTo>
                  <a:lnTo>
                    <a:pt x="14102" y="2920"/>
                  </a:lnTo>
                  <a:lnTo>
                    <a:pt x="14348" y="2806"/>
                  </a:lnTo>
                  <a:lnTo>
                    <a:pt x="14348" y="2806"/>
                  </a:lnTo>
                  <a:lnTo>
                    <a:pt x="14879" y="2598"/>
                  </a:lnTo>
                  <a:lnTo>
                    <a:pt x="15410" y="2446"/>
                  </a:lnTo>
                  <a:lnTo>
                    <a:pt x="15959" y="2294"/>
                  </a:lnTo>
                  <a:lnTo>
                    <a:pt x="16509" y="2181"/>
                  </a:lnTo>
                  <a:lnTo>
                    <a:pt x="16509" y="2181"/>
                  </a:lnTo>
                  <a:lnTo>
                    <a:pt x="16699" y="2124"/>
                  </a:lnTo>
                  <a:lnTo>
                    <a:pt x="16812" y="2086"/>
                  </a:lnTo>
                  <a:lnTo>
                    <a:pt x="16907" y="2029"/>
                  </a:lnTo>
                  <a:lnTo>
                    <a:pt x="16983" y="1972"/>
                  </a:lnTo>
                  <a:lnTo>
                    <a:pt x="17059" y="1896"/>
                  </a:lnTo>
                  <a:lnTo>
                    <a:pt x="17116" y="1820"/>
                  </a:lnTo>
                  <a:lnTo>
                    <a:pt x="17154" y="1707"/>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73" y="20"/>
                  </a:lnTo>
                  <a:lnTo>
                    <a:pt x="16016"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544" name="Google Shape;7544;p59"/>
            <p:cNvSpPr/>
            <p:nvPr/>
          </p:nvSpPr>
          <p:spPr>
            <a:xfrm>
              <a:off x="-475625" y="4193675"/>
              <a:ext cx="327900" cy="85325"/>
            </a:xfrm>
            <a:custGeom>
              <a:avLst/>
              <a:gdLst/>
              <a:ahLst/>
              <a:cxnLst/>
              <a:rect l="l" t="t" r="r" b="b"/>
              <a:pathLst>
                <a:path w="13116" h="3413" extrusionOk="0">
                  <a:moveTo>
                    <a:pt x="171" y="1"/>
                  </a:moveTo>
                  <a:lnTo>
                    <a:pt x="114" y="20"/>
                  </a:lnTo>
                  <a:lnTo>
                    <a:pt x="76" y="39"/>
                  </a:lnTo>
                  <a:lnTo>
                    <a:pt x="38" y="77"/>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558" y="3412"/>
                  </a:lnTo>
                  <a:lnTo>
                    <a:pt x="7108" y="3393"/>
                  </a:lnTo>
                  <a:lnTo>
                    <a:pt x="7657" y="3356"/>
                  </a:lnTo>
                  <a:lnTo>
                    <a:pt x="8207" y="3299"/>
                  </a:lnTo>
                  <a:lnTo>
                    <a:pt x="8738" y="3223"/>
                  </a:lnTo>
                  <a:lnTo>
                    <a:pt x="9287" y="3109"/>
                  </a:lnTo>
                  <a:lnTo>
                    <a:pt x="9818" y="2976"/>
                  </a:lnTo>
                  <a:lnTo>
                    <a:pt x="10349" y="2825"/>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078" y="323"/>
                  </a:lnTo>
                  <a:lnTo>
                    <a:pt x="13040" y="266"/>
                  </a:lnTo>
                  <a:lnTo>
                    <a:pt x="12983" y="228"/>
                  </a:lnTo>
                  <a:lnTo>
                    <a:pt x="12851" y="228"/>
                  </a:lnTo>
                  <a:lnTo>
                    <a:pt x="12794" y="266"/>
                  </a:lnTo>
                  <a:lnTo>
                    <a:pt x="12756" y="323"/>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515" y="2711"/>
                  </a:lnTo>
                  <a:lnTo>
                    <a:pt x="9079" y="2806"/>
                  </a:lnTo>
                  <a:lnTo>
                    <a:pt x="8643" y="2882"/>
                  </a:lnTo>
                  <a:lnTo>
                    <a:pt x="8226" y="2939"/>
                  </a:lnTo>
                  <a:lnTo>
                    <a:pt x="7790" y="2995"/>
                  </a:lnTo>
                  <a:lnTo>
                    <a:pt x="7354" y="3033"/>
                  </a:lnTo>
                  <a:lnTo>
                    <a:pt x="6918"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171"/>
                  </a:lnTo>
                  <a:lnTo>
                    <a:pt x="360" y="133"/>
                  </a:lnTo>
                  <a:lnTo>
                    <a:pt x="303" y="58"/>
                  </a:lnTo>
                  <a:lnTo>
                    <a:pt x="247" y="20"/>
                  </a:lnTo>
                  <a:lnTo>
                    <a:pt x="171"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545" name="Google Shape;7545;p59"/>
            <p:cNvSpPr/>
            <p:nvPr/>
          </p:nvSpPr>
          <p:spPr>
            <a:xfrm>
              <a:off x="-475625" y="4193675"/>
              <a:ext cx="327900" cy="85325"/>
            </a:xfrm>
            <a:custGeom>
              <a:avLst/>
              <a:gdLst/>
              <a:ahLst/>
              <a:cxnLst/>
              <a:rect l="l" t="t" r="r" b="b"/>
              <a:pathLst>
                <a:path w="13116" h="3413" fill="none" extrusionOk="0">
                  <a:moveTo>
                    <a:pt x="171" y="1"/>
                  </a:moveTo>
                  <a:lnTo>
                    <a:pt x="171" y="1"/>
                  </a:lnTo>
                  <a:lnTo>
                    <a:pt x="114" y="20"/>
                  </a:lnTo>
                  <a:lnTo>
                    <a:pt x="76" y="39"/>
                  </a:lnTo>
                  <a:lnTo>
                    <a:pt x="38" y="77"/>
                  </a:lnTo>
                  <a:lnTo>
                    <a:pt x="19" y="133"/>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179" y="3412"/>
                  </a:lnTo>
                  <a:lnTo>
                    <a:pt x="6558" y="3412"/>
                  </a:lnTo>
                  <a:lnTo>
                    <a:pt x="6558" y="3412"/>
                  </a:lnTo>
                  <a:lnTo>
                    <a:pt x="7108" y="3393"/>
                  </a:lnTo>
                  <a:lnTo>
                    <a:pt x="7657" y="3356"/>
                  </a:lnTo>
                  <a:lnTo>
                    <a:pt x="8207" y="3299"/>
                  </a:lnTo>
                  <a:lnTo>
                    <a:pt x="8738" y="3223"/>
                  </a:lnTo>
                  <a:lnTo>
                    <a:pt x="9287" y="3109"/>
                  </a:lnTo>
                  <a:lnTo>
                    <a:pt x="9818" y="2976"/>
                  </a:lnTo>
                  <a:lnTo>
                    <a:pt x="10349" y="2825"/>
                  </a:lnTo>
                  <a:lnTo>
                    <a:pt x="10860" y="2654"/>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116" y="399"/>
                  </a:lnTo>
                  <a:lnTo>
                    <a:pt x="13078" y="323"/>
                  </a:lnTo>
                  <a:lnTo>
                    <a:pt x="13040" y="266"/>
                  </a:lnTo>
                  <a:lnTo>
                    <a:pt x="12983" y="228"/>
                  </a:lnTo>
                  <a:lnTo>
                    <a:pt x="12907" y="228"/>
                  </a:lnTo>
                  <a:lnTo>
                    <a:pt x="12907" y="228"/>
                  </a:lnTo>
                  <a:lnTo>
                    <a:pt x="12851" y="228"/>
                  </a:lnTo>
                  <a:lnTo>
                    <a:pt x="12794" y="266"/>
                  </a:lnTo>
                  <a:lnTo>
                    <a:pt x="12756" y="323"/>
                  </a:lnTo>
                  <a:lnTo>
                    <a:pt x="12756" y="399"/>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932" y="2597"/>
                  </a:lnTo>
                  <a:lnTo>
                    <a:pt x="9515" y="2711"/>
                  </a:lnTo>
                  <a:lnTo>
                    <a:pt x="9079" y="2806"/>
                  </a:lnTo>
                  <a:lnTo>
                    <a:pt x="8643" y="2882"/>
                  </a:lnTo>
                  <a:lnTo>
                    <a:pt x="8226" y="2939"/>
                  </a:lnTo>
                  <a:lnTo>
                    <a:pt x="7790" y="2995"/>
                  </a:lnTo>
                  <a:lnTo>
                    <a:pt x="7354" y="3033"/>
                  </a:lnTo>
                  <a:lnTo>
                    <a:pt x="6918" y="3052"/>
                  </a:lnTo>
                  <a:lnTo>
                    <a:pt x="6482" y="3052"/>
                  </a:lnTo>
                  <a:lnTo>
                    <a:pt x="6482" y="3052"/>
                  </a:lnTo>
                  <a:lnTo>
                    <a:pt x="6331"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228"/>
                  </a:lnTo>
                  <a:lnTo>
                    <a:pt x="360" y="171"/>
                  </a:lnTo>
                  <a:lnTo>
                    <a:pt x="360" y="133"/>
                  </a:lnTo>
                  <a:lnTo>
                    <a:pt x="303" y="58"/>
                  </a:lnTo>
                  <a:lnTo>
                    <a:pt x="247" y="20"/>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546" name="Google Shape;7546;p59"/>
            <p:cNvSpPr/>
            <p:nvPr/>
          </p:nvSpPr>
          <p:spPr>
            <a:xfrm>
              <a:off x="-277575" y="3989450"/>
              <a:ext cx="17550" cy="13300"/>
            </a:xfrm>
            <a:custGeom>
              <a:avLst/>
              <a:gdLst/>
              <a:ahLst/>
              <a:cxnLst/>
              <a:rect l="l" t="t" r="r" b="b"/>
              <a:pathLst>
                <a:path w="702" h="532" extrusionOk="0">
                  <a:moveTo>
                    <a:pt x="171" y="1"/>
                  </a:moveTo>
                  <a:lnTo>
                    <a:pt x="114" y="20"/>
                  </a:lnTo>
                  <a:lnTo>
                    <a:pt x="58" y="58"/>
                  </a:lnTo>
                  <a:lnTo>
                    <a:pt x="20" y="115"/>
                  </a:lnTo>
                  <a:lnTo>
                    <a:pt x="1" y="171"/>
                  </a:lnTo>
                  <a:lnTo>
                    <a:pt x="20" y="247"/>
                  </a:lnTo>
                  <a:lnTo>
                    <a:pt x="58" y="304"/>
                  </a:lnTo>
                  <a:lnTo>
                    <a:pt x="114" y="342"/>
                  </a:lnTo>
                  <a:lnTo>
                    <a:pt x="190" y="361"/>
                  </a:lnTo>
                  <a:lnTo>
                    <a:pt x="247" y="361"/>
                  </a:lnTo>
                  <a:lnTo>
                    <a:pt x="304" y="399"/>
                  </a:lnTo>
                  <a:lnTo>
                    <a:pt x="418" y="475"/>
                  </a:lnTo>
                  <a:lnTo>
                    <a:pt x="475" y="513"/>
                  </a:lnTo>
                  <a:lnTo>
                    <a:pt x="531" y="532"/>
                  </a:lnTo>
                  <a:lnTo>
                    <a:pt x="569" y="513"/>
                  </a:lnTo>
                  <a:lnTo>
                    <a:pt x="626" y="494"/>
                  </a:lnTo>
                  <a:lnTo>
                    <a:pt x="664" y="456"/>
                  </a:lnTo>
                  <a:lnTo>
                    <a:pt x="683" y="418"/>
                  </a:lnTo>
                  <a:lnTo>
                    <a:pt x="702" y="380"/>
                  </a:lnTo>
                  <a:lnTo>
                    <a:pt x="702" y="323"/>
                  </a:lnTo>
                  <a:lnTo>
                    <a:pt x="683" y="266"/>
                  </a:lnTo>
                  <a:lnTo>
                    <a:pt x="664" y="228"/>
                  </a:lnTo>
                  <a:lnTo>
                    <a:pt x="550" y="133"/>
                  </a:lnTo>
                  <a:lnTo>
                    <a:pt x="437" y="77"/>
                  </a:lnTo>
                  <a:lnTo>
                    <a:pt x="323" y="20"/>
                  </a:lnTo>
                  <a:lnTo>
                    <a:pt x="190"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547" name="Google Shape;7547;p59"/>
            <p:cNvSpPr/>
            <p:nvPr/>
          </p:nvSpPr>
          <p:spPr>
            <a:xfrm>
              <a:off x="-277575" y="3989450"/>
              <a:ext cx="17550" cy="13300"/>
            </a:xfrm>
            <a:custGeom>
              <a:avLst/>
              <a:gdLst/>
              <a:ahLst/>
              <a:cxnLst/>
              <a:rect l="l" t="t" r="r" b="b"/>
              <a:pathLst>
                <a:path w="702" h="532" fill="none" extrusionOk="0">
                  <a:moveTo>
                    <a:pt x="171" y="1"/>
                  </a:moveTo>
                  <a:lnTo>
                    <a:pt x="171" y="1"/>
                  </a:lnTo>
                  <a:lnTo>
                    <a:pt x="114" y="20"/>
                  </a:lnTo>
                  <a:lnTo>
                    <a:pt x="58" y="58"/>
                  </a:lnTo>
                  <a:lnTo>
                    <a:pt x="20" y="115"/>
                  </a:lnTo>
                  <a:lnTo>
                    <a:pt x="1" y="171"/>
                  </a:lnTo>
                  <a:lnTo>
                    <a:pt x="1" y="171"/>
                  </a:lnTo>
                  <a:lnTo>
                    <a:pt x="20" y="247"/>
                  </a:lnTo>
                  <a:lnTo>
                    <a:pt x="58" y="304"/>
                  </a:lnTo>
                  <a:lnTo>
                    <a:pt x="114" y="342"/>
                  </a:lnTo>
                  <a:lnTo>
                    <a:pt x="190" y="361"/>
                  </a:lnTo>
                  <a:lnTo>
                    <a:pt x="190" y="361"/>
                  </a:lnTo>
                  <a:lnTo>
                    <a:pt x="247" y="361"/>
                  </a:lnTo>
                  <a:lnTo>
                    <a:pt x="304" y="399"/>
                  </a:lnTo>
                  <a:lnTo>
                    <a:pt x="418" y="475"/>
                  </a:lnTo>
                  <a:lnTo>
                    <a:pt x="418" y="475"/>
                  </a:lnTo>
                  <a:lnTo>
                    <a:pt x="475" y="513"/>
                  </a:lnTo>
                  <a:lnTo>
                    <a:pt x="531" y="532"/>
                  </a:lnTo>
                  <a:lnTo>
                    <a:pt x="531" y="532"/>
                  </a:lnTo>
                  <a:lnTo>
                    <a:pt x="569" y="513"/>
                  </a:lnTo>
                  <a:lnTo>
                    <a:pt x="626" y="494"/>
                  </a:lnTo>
                  <a:lnTo>
                    <a:pt x="664" y="456"/>
                  </a:lnTo>
                  <a:lnTo>
                    <a:pt x="683" y="418"/>
                  </a:lnTo>
                  <a:lnTo>
                    <a:pt x="702" y="380"/>
                  </a:lnTo>
                  <a:lnTo>
                    <a:pt x="702" y="323"/>
                  </a:lnTo>
                  <a:lnTo>
                    <a:pt x="683" y="266"/>
                  </a:lnTo>
                  <a:lnTo>
                    <a:pt x="664" y="228"/>
                  </a:lnTo>
                  <a:lnTo>
                    <a:pt x="664" y="228"/>
                  </a:lnTo>
                  <a:lnTo>
                    <a:pt x="550" y="133"/>
                  </a:lnTo>
                  <a:lnTo>
                    <a:pt x="437" y="77"/>
                  </a:lnTo>
                  <a:lnTo>
                    <a:pt x="323" y="20"/>
                  </a:lnTo>
                  <a:lnTo>
                    <a:pt x="190" y="1"/>
                  </a:lnTo>
                  <a:lnTo>
                    <a:pt x="190" y="1"/>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548" name="Google Shape;7548;p59"/>
            <p:cNvSpPr/>
            <p:nvPr/>
          </p:nvSpPr>
          <p:spPr>
            <a:xfrm>
              <a:off x="-255300" y="4043000"/>
              <a:ext cx="19925" cy="10450"/>
            </a:xfrm>
            <a:custGeom>
              <a:avLst/>
              <a:gdLst/>
              <a:ahLst/>
              <a:cxnLst/>
              <a:rect l="l" t="t" r="r" b="b"/>
              <a:pathLst>
                <a:path w="797" h="418" extrusionOk="0">
                  <a:moveTo>
                    <a:pt x="171" y="1"/>
                  </a:moveTo>
                  <a:lnTo>
                    <a:pt x="114" y="20"/>
                  </a:lnTo>
                  <a:lnTo>
                    <a:pt x="57" y="38"/>
                  </a:lnTo>
                  <a:lnTo>
                    <a:pt x="19" y="76"/>
                  </a:lnTo>
                  <a:lnTo>
                    <a:pt x="0" y="133"/>
                  </a:lnTo>
                  <a:lnTo>
                    <a:pt x="0" y="190"/>
                  </a:lnTo>
                  <a:lnTo>
                    <a:pt x="19" y="266"/>
                  </a:lnTo>
                  <a:lnTo>
                    <a:pt x="57" y="323"/>
                  </a:lnTo>
                  <a:lnTo>
                    <a:pt x="114" y="342"/>
                  </a:lnTo>
                  <a:lnTo>
                    <a:pt x="588" y="418"/>
                  </a:lnTo>
                  <a:lnTo>
                    <a:pt x="683" y="418"/>
                  </a:lnTo>
                  <a:lnTo>
                    <a:pt x="740" y="399"/>
                  </a:lnTo>
                  <a:lnTo>
                    <a:pt x="778" y="361"/>
                  </a:lnTo>
                  <a:lnTo>
                    <a:pt x="797" y="304"/>
                  </a:lnTo>
                  <a:lnTo>
                    <a:pt x="797" y="228"/>
                  </a:lnTo>
                  <a:lnTo>
                    <a:pt x="778" y="171"/>
                  </a:lnTo>
                  <a:lnTo>
                    <a:pt x="740" y="114"/>
                  </a:lnTo>
                  <a:lnTo>
                    <a:pt x="683" y="76"/>
                  </a:lnTo>
                  <a:lnTo>
                    <a:pt x="209"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549" name="Google Shape;7549;p59"/>
            <p:cNvSpPr/>
            <p:nvPr/>
          </p:nvSpPr>
          <p:spPr>
            <a:xfrm>
              <a:off x="-255300" y="4043000"/>
              <a:ext cx="19925" cy="10450"/>
            </a:xfrm>
            <a:custGeom>
              <a:avLst/>
              <a:gdLst/>
              <a:ahLst/>
              <a:cxnLst/>
              <a:rect l="l" t="t" r="r" b="b"/>
              <a:pathLst>
                <a:path w="797" h="418" fill="none" extrusionOk="0">
                  <a:moveTo>
                    <a:pt x="171" y="1"/>
                  </a:moveTo>
                  <a:lnTo>
                    <a:pt x="171" y="1"/>
                  </a:lnTo>
                  <a:lnTo>
                    <a:pt x="114" y="20"/>
                  </a:lnTo>
                  <a:lnTo>
                    <a:pt x="57" y="38"/>
                  </a:lnTo>
                  <a:lnTo>
                    <a:pt x="19" y="76"/>
                  </a:lnTo>
                  <a:lnTo>
                    <a:pt x="0" y="133"/>
                  </a:lnTo>
                  <a:lnTo>
                    <a:pt x="0" y="133"/>
                  </a:lnTo>
                  <a:lnTo>
                    <a:pt x="0" y="190"/>
                  </a:lnTo>
                  <a:lnTo>
                    <a:pt x="19" y="266"/>
                  </a:lnTo>
                  <a:lnTo>
                    <a:pt x="57" y="323"/>
                  </a:lnTo>
                  <a:lnTo>
                    <a:pt x="114" y="342"/>
                  </a:lnTo>
                  <a:lnTo>
                    <a:pt x="114" y="342"/>
                  </a:lnTo>
                  <a:lnTo>
                    <a:pt x="588" y="418"/>
                  </a:lnTo>
                  <a:lnTo>
                    <a:pt x="588" y="418"/>
                  </a:lnTo>
                  <a:lnTo>
                    <a:pt x="626" y="418"/>
                  </a:lnTo>
                  <a:lnTo>
                    <a:pt x="626" y="418"/>
                  </a:lnTo>
                  <a:lnTo>
                    <a:pt x="683" y="418"/>
                  </a:lnTo>
                  <a:lnTo>
                    <a:pt x="740" y="399"/>
                  </a:lnTo>
                  <a:lnTo>
                    <a:pt x="778" y="361"/>
                  </a:lnTo>
                  <a:lnTo>
                    <a:pt x="797" y="304"/>
                  </a:lnTo>
                  <a:lnTo>
                    <a:pt x="797" y="304"/>
                  </a:lnTo>
                  <a:lnTo>
                    <a:pt x="797" y="228"/>
                  </a:lnTo>
                  <a:lnTo>
                    <a:pt x="778" y="171"/>
                  </a:lnTo>
                  <a:lnTo>
                    <a:pt x="740" y="114"/>
                  </a:lnTo>
                  <a:lnTo>
                    <a:pt x="683" y="76"/>
                  </a:lnTo>
                  <a:lnTo>
                    <a:pt x="683" y="76"/>
                  </a:lnTo>
                  <a:lnTo>
                    <a:pt x="209" y="1"/>
                  </a:lnTo>
                  <a:lnTo>
                    <a:pt x="209" y="1"/>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550" name="Google Shape;7550;p59"/>
            <p:cNvSpPr/>
            <p:nvPr/>
          </p:nvSpPr>
          <p:spPr>
            <a:xfrm>
              <a:off x="-223550" y="4008400"/>
              <a:ext cx="11875" cy="11400"/>
            </a:xfrm>
            <a:custGeom>
              <a:avLst/>
              <a:gdLst/>
              <a:ahLst/>
              <a:cxnLst/>
              <a:rect l="l" t="t" r="r" b="b"/>
              <a:pathLst>
                <a:path w="475" h="456" extrusionOk="0">
                  <a:moveTo>
                    <a:pt x="133" y="1"/>
                  </a:moveTo>
                  <a:lnTo>
                    <a:pt x="95" y="20"/>
                  </a:lnTo>
                  <a:lnTo>
                    <a:pt x="57" y="58"/>
                  </a:lnTo>
                  <a:lnTo>
                    <a:pt x="19" y="96"/>
                  </a:lnTo>
                  <a:lnTo>
                    <a:pt x="0" y="153"/>
                  </a:lnTo>
                  <a:lnTo>
                    <a:pt x="0" y="190"/>
                  </a:lnTo>
                  <a:lnTo>
                    <a:pt x="19" y="247"/>
                  </a:lnTo>
                  <a:lnTo>
                    <a:pt x="57" y="304"/>
                  </a:lnTo>
                  <a:lnTo>
                    <a:pt x="171" y="418"/>
                  </a:lnTo>
                  <a:lnTo>
                    <a:pt x="228" y="456"/>
                  </a:lnTo>
                  <a:lnTo>
                    <a:pt x="342" y="456"/>
                  </a:lnTo>
                  <a:lnTo>
                    <a:pt x="379" y="437"/>
                  </a:lnTo>
                  <a:lnTo>
                    <a:pt x="417" y="399"/>
                  </a:lnTo>
                  <a:lnTo>
                    <a:pt x="455" y="361"/>
                  </a:lnTo>
                  <a:lnTo>
                    <a:pt x="455" y="323"/>
                  </a:lnTo>
                  <a:lnTo>
                    <a:pt x="474" y="266"/>
                  </a:lnTo>
                  <a:lnTo>
                    <a:pt x="455" y="209"/>
                  </a:lnTo>
                  <a:lnTo>
                    <a:pt x="417" y="172"/>
                  </a:lnTo>
                  <a:lnTo>
                    <a:pt x="304" y="58"/>
                  </a:lnTo>
                  <a:lnTo>
                    <a:pt x="247"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551" name="Google Shape;7551;p59"/>
            <p:cNvSpPr/>
            <p:nvPr/>
          </p:nvSpPr>
          <p:spPr>
            <a:xfrm>
              <a:off x="-223550" y="4008400"/>
              <a:ext cx="11875" cy="11400"/>
            </a:xfrm>
            <a:custGeom>
              <a:avLst/>
              <a:gdLst/>
              <a:ahLst/>
              <a:cxnLst/>
              <a:rect l="l" t="t" r="r" b="b"/>
              <a:pathLst>
                <a:path w="475" h="456" fill="none" extrusionOk="0">
                  <a:moveTo>
                    <a:pt x="190" y="1"/>
                  </a:moveTo>
                  <a:lnTo>
                    <a:pt x="190" y="1"/>
                  </a:lnTo>
                  <a:lnTo>
                    <a:pt x="133" y="1"/>
                  </a:lnTo>
                  <a:lnTo>
                    <a:pt x="95" y="20"/>
                  </a:lnTo>
                  <a:lnTo>
                    <a:pt x="57" y="58"/>
                  </a:lnTo>
                  <a:lnTo>
                    <a:pt x="19" y="96"/>
                  </a:lnTo>
                  <a:lnTo>
                    <a:pt x="0" y="153"/>
                  </a:lnTo>
                  <a:lnTo>
                    <a:pt x="0" y="190"/>
                  </a:lnTo>
                  <a:lnTo>
                    <a:pt x="19" y="247"/>
                  </a:lnTo>
                  <a:lnTo>
                    <a:pt x="57" y="304"/>
                  </a:lnTo>
                  <a:lnTo>
                    <a:pt x="57" y="304"/>
                  </a:lnTo>
                  <a:lnTo>
                    <a:pt x="171" y="418"/>
                  </a:lnTo>
                  <a:lnTo>
                    <a:pt x="171" y="418"/>
                  </a:lnTo>
                  <a:lnTo>
                    <a:pt x="228" y="456"/>
                  </a:lnTo>
                  <a:lnTo>
                    <a:pt x="285" y="456"/>
                  </a:lnTo>
                  <a:lnTo>
                    <a:pt x="285" y="456"/>
                  </a:lnTo>
                  <a:lnTo>
                    <a:pt x="342" y="456"/>
                  </a:lnTo>
                  <a:lnTo>
                    <a:pt x="379" y="437"/>
                  </a:lnTo>
                  <a:lnTo>
                    <a:pt x="417" y="399"/>
                  </a:lnTo>
                  <a:lnTo>
                    <a:pt x="455" y="361"/>
                  </a:lnTo>
                  <a:lnTo>
                    <a:pt x="455" y="323"/>
                  </a:lnTo>
                  <a:lnTo>
                    <a:pt x="474" y="266"/>
                  </a:lnTo>
                  <a:lnTo>
                    <a:pt x="455" y="209"/>
                  </a:lnTo>
                  <a:lnTo>
                    <a:pt x="417" y="172"/>
                  </a:lnTo>
                  <a:lnTo>
                    <a:pt x="417" y="172"/>
                  </a:lnTo>
                  <a:lnTo>
                    <a:pt x="304" y="58"/>
                  </a:lnTo>
                  <a:lnTo>
                    <a:pt x="304" y="58"/>
                  </a:lnTo>
                  <a:lnTo>
                    <a:pt x="247" y="1"/>
                  </a:lnTo>
                  <a:lnTo>
                    <a:pt x="190"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7552" name="Google Shape;7552;p59"/>
          <p:cNvGrpSpPr/>
          <p:nvPr/>
        </p:nvGrpSpPr>
        <p:grpSpPr>
          <a:xfrm>
            <a:off x="1398890" y="1172168"/>
            <a:ext cx="633308" cy="867064"/>
            <a:chOff x="1060100" y="3348113"/>
            <a:chExt cx="349225" cy="478125"/>
          </a:xfrm>
        </p:grpSpPr>
        <p:sp>
          <p:nvSpPr>
            <p:cNvPr id="7553" name="Google Shape;7553;p59"/>
            <p:cNvSpPr/>
            <p:nvPr/>
          </p:nvSpPr>
          <p:spPr>
            <a:xfrm>
              <a:off x="1060100" y="3348113"/>
              <a:ext cx="349225" cy="478125"/>
            </a:xfrm>
            <a:custGeom>
              <a:avLst/>
              <a:gdLst/>
              <a:ahLst/>
              <a:cxnLst/>
              <a:rect l="l" t="t" r="r" b="b"/>
              <a:pathLst>
                <a:path w="13969" h="19125" extrusionOk="0">
                  <a:moveTo>
                    <a:pt x="7657" y="417"/>
                  </a:moveTo>
                  <a:lnTo>
                    <a:pt x="8188" y="834"/>
                  </a:lnTo>
                  <a:lnTo>
                    <a:pt x="8017" y="1005"/>
                  </a:lnTo>
                  <a:lnTo>
                    <a:pt x="7809" y="1176"/>
                  </a:lnTo>
                  <a:lnTo>
                    <a:pt x="7771" y="1213"/>
                  </a:lnTo>
                  <a:lnTo>
                    <a:pt x="7714" y="1232"/>
                  </a:lnTo>
                  <a:lnTo>
                    <a:pt x="7581" y="1251"/>
                  </a:lnTo>
                  <a:lnTo>
                    <a:pt x="7411" y="1232"/>
                  </a:lnTo>
                  <a:lnTo>
                    <a:pt x="7259" y="1195"/>
                  </a:lnTo>
                  <a:lnTo>
                    <a:pt x="6937" y="1100"/>
                  </a:lnTo>
                  <a:lnTo>
                    <a:pt x="7657" y="417"/>
                  </a:lnTo>
                  <a:close/>
                  <a:moveTo>
                    <a:pt x="10500" y="342"/>
                  </a:moveTo>
                  <a:lnTo>
                    <a:pt x="10614" y="361"/>
                  </a:lnTo>
                  <a:lnTo>
                    <a:pt x="10747" y="380"/>
                  </a:lnTo>
                  <a:lnTo>
                    <a:pt x="10823" y="398"/>
                  </a:lnTo>
                  <a:lnTo>
                    <a:pt x="10898" y="436"/>
                  </a:lnTo>
                  <a:lnTo>
                    <a:pt x="10955" y="474"/>
                  </a:lnTo>
                  <a:lnTo>
                    <a:pt x="10993" y="512"/>
                  </a:lnTo>
                  <a:lnTo>
                    <a:pt x="11069" y="626"/>
                  </a:lnTo>
                  <a:lnTo>
                    <a:pt x="11107" y="759"/>
                  </a:lnTo>
                  <a:lnTo>
                    <a:pt x="11126" y="910"/>
                  </a:lnTo>
                  <a:lnTo>
                    <a:pt x="11126" y="1043"/>
                  </a:lnTo>
                  <a:lnTo>
                    <a:pt x="11145" y="1346"/>
                  </a:lnTo>
                  <a:lnTo>
                    <a:pt x="11221" y="1725"/>
                  </a:lnTo>
                  <a:lnTo>
                    <a:pt x="11221" y="1725"/>
                  </a:lnTo>
                  <a:lnTo>
                    <a:pt x="11069" y="1630"/>
                  </a:lnTo>
                  <a:lnTo>
                    <a:pt x="10917" y="1536"/>
                  </a:lnTo>
                  <a:lnTo>
                    <a:pt x="10747" y="1441"/>
                  </a:lnTo>
                  <a:lnTo>
                    <a:pt x="10652" y="1422"/>
                  </a:lnTo>
                  <a:lnTo>
                    <a:pt x="10576" y="1403"/>
                  </a:lnTo>
                  <a:lnTo>
                    <a:pt x="10424" y="342"/>
                  </a:lnTo>
                  <a:close/>
                  <a:moveTo>
                    <a:pt x="10121" y="493"/>
                  </a:moveTo>
                  <a:lnTo>
                    <a:pt x="10254" y="1479"/>
                  </a:lnTo>
                  <a:lnTo>
                    <a:pt x="10102" y="1555"/>
                  </a:lnTo>
                  <a:lnTo>
                    <a:pt x="9932" y="1649"/>
                  </a:lnTo>
                  <a:lnTo>
                    <a:pt x="9628" y="1858"/>
                  </a:lnTo>
                  <a:lnTo>
                    <a:pt x="9553" y="1706"/>
                  </a:lnTo>
                  <a:lnTo>
                    <a:pt x="9496" y="1536"/>
                  </a:lnTo>
                  <a:lnTo>
                    <a:pt x="9515" y="1517"/>
                  </a:lnTo>
                  <a:lnTo>
                    <a:pt x="9534" y="1460"/>
                  </a:lnTo>
                  <a:lnTo>
                    <a:pt x="9553" y="1422"/>
                  </a:lnTo>
                  <a:lnTo>
                    <a:pt x="9553" y="1365"/>
                  </a:lnTo>
                  <a:lnTo>
                    <a:pt x="9534" y="1327"/>
                  </a:lnTo>
                  <a:lnTo>
                    <a:pt x="9496" y="1289"/>
                  </a:lnTo>
                  <a:lnTo>
                    <a:pt x="9458" y="1270"/>
                  </a:lnTo>
                  <a:lnTo>
                    <a:pt x="9401" y="1251"/>
                  </a:lnTo>
                  <a:lnTo>
                    <a:pt x="9401" y="1157"/>
                  </a:lnTo>
                  <a:lnTo>
                    <a:pt x="9401" y="1062"/>
                  </a:lnTo>
                  <a:lnTo>
                    <a:pt x="9420" y="986"/>
                  </a:lnTo>
                  <a:lnTo>
                    <a:pt x="9458" y="910"/>
                  </a:lnTo>
                  <a:lnTo>
                    <a:pt x="9515" y="834"/>
                  </a:lnTo>
                  <a:lnTo>
                    <a:pt x="9591" y="778"/>
                  </a:lnTo>
                  <a:lnTo>
                    <a:pt x="9685" y="721"/>
                  </a:lnTo>
                  <a:lnTo>
                    <a:pt x="9799" y="683"/>
                  </a:lnTo>
                  <a:lnTo>
                    <a:pt x="9894" y="645"/>
                  </a:lnTo>
                  <a:lnTo>
                    <a:pt x="10008" y="588"/>
                  </a:lnTo>
                  <a:lnTo>
                    <a:pt x="10121" y="493"/>
                  </a:lnTo>
                  <a:close/>
                  <a:moveTo>
                    <a:pt x="4966" y="1574"/>
                  </a:moveTo>
                  <a:lnTo>
                    <a:pt x="5099" y="1593"/>
                  </a:lnTo>
                  <a:lnTo>
                    <a:pt x="5364" y="1649"/>
                  </a:lnTo>
                  <a:lnTo>
                    <a:pt x="4852" y="2464"/>
                  </a:lnTo>
                  <a:lnTo>
                    <a:pt x="4682" y="2370"/>
                  </a:lnTo>
                  <a:lnTo>
                    <a:pt x="4511" y="2275"/>
                  </a:lnTo>
                  <a:lnTo>
                    <a:pt x="4321" y="2218"/>
                  </a:lnTo>
                  <a:lnTo>
                    <a:pt x="4132" y="2142"/>
                  </a:lnTo>
                  <a:lnTo>
                    <a:pt x="4189" y="2010"/>
                  </a:lnTo>
                  <a:lnTo>
                    <a:pt x="4246" y="1896"/>
                  </a:lnTo>
                  <a:lnTo>
                    <a:pt x="4359" y="1763"/>
                  </a:lnTo>
                  <a:lnTo>
                    <a:pt x="4492" y="1668"/>
                  </a:lnTo>
                  <a:lnTo>
                    <a:pt x="4568" y="1612"/>
                  </a:lnTo>
                  <a:lnTo>
                    <a:pt x="4663" y="1593"/>
                  </a:lnTo>
                  <a:lnTo>
                    <a:pt x="4738" y="1574"/>
                  </a:lnTo>
                  <a:close/>
                  <a:moveTo>
                    <a:pt x="10576" y="1782"/>
                  </a:moveTo>
                  <a:lnTo>
                    <a:pt x="10652" y="1801"/>
                  </a:lnTo>
                  <a:lnTo>
                    <a:pt x="10728" y="1820"/>
                  </a:lnTo>
                  <a:lnTo>
                    <a:pt x="11145" y="2066"/>
                  </a:lnTo>
                  <a:lnTo>
                    <a:pt x="11164" y="2085"/>
                  </a:lnTo>
                  <a:lnTo>
                    <a:pt x="11164" y="2123"/>
                  </a:lnTo>
                  <a:lnTo>
                    <a:pt x="11126" y="2180"/>
                  </a:lnTo>
                  <a:lnTo>
                    <a:pt x="11050" y="2275"/>
                  </a:lnTo>
                  <a:lnTo>
                    <a:pt x="10974" y="2351"/>
                  </a:lnTo>
                  <a:lnTo>
                    <a:pt x="10785" y="2521"/>
                  </a:lnTo>
                  <a:lnTo>
                    <a:pt x="10690" y="2597"/>
                  </a:lnTo>
                  <a:lnTo>
                    <a:pt x="10671" y="2616"/>
                  </a:lnTo>
                  <a:lnTo>
                    <a:pt x="10273" y="2389"/>
                  </a:lnTo>
                  <a:lnTo>
                    <a:pt x="10026" y="2256"/>
                  </a:lnTo>
                  <a:lnTo>
                    <a:pt x="9894" y="2199"/>
                  </a:lnTo>
                  <a:lnTo>
                    <a:pt x="9761" y="2161"/>
                  </a:lnTo>
                  <a:lnTo>
                    <a:pt x="10026" y="1972"/>
                  </a:lnTo>
                  <a:lnTo>
                    <a:pt x="10178" y="1877"/>
                  </a:lnTo>
                  <a:lnTo>
                    <a:pt x="10330" y="1820"/>
                  </a:lnTo>
                  <a:lnTo>
                    <a:pt x="10368" y="1839"/>
                  </a:lnTo>
                  <a:lnTo>
                    <a:pt x="10424" y="1858"/>
                  </a:lnTo>
                  <a:lnTo>
                    <a:pt x="10519" y="1839"/>
                  </a:lnTo>
                  <a:lnTo>
                    <a:pt x="10576" y="1782"/>
                  </a:lnTo>
                  <a:close/>
                  <a:moveTo>
                    <a:pt x="6842" y="1422"/>
                  </a:moveTo>
                  <a:lnTo>
                    <a:pt x="7164" y="1517"/>
                  </a:lnTo>
                  <a:lnTo>
                    <a:pt x="7316" y="1555"/>
                  </a:lnTo>
                  <a:lnTo>
                    <a:pt x="7468" y="1574"/>
                  </a:lnTo>
                  <a:lnTo>
                    <a:pt x="7619" y="2332"/>
                  </a:lnTo>
                  <a:lnTo>
                    <a:pt x="7714" y="2749"/>
                  </a:lnTo>
                  <a:lnTo>
                    <a:pt x="7752" y="2843"/>
                  </a:lnTo>
                  <a:lnTo>
                    <a:pt x="7506" y="2862"/>
                  </a:lnTo>
                  <a:lnTo>
                    <a:pt x="7430" y="2881"/>
                  </a:lnTo>
                  <a:lnTo>
                    <a:pt x="7392" y="2938"/>
                  </a:lnTo>
                  <a:lnTo>
                    <a:pt x="7316" y="2938"/>
                  </a:lnTo>
                  <a:lnTo>
                    <a:pt x="7335" y="2900"/>
                  </a:lnTo>
                  <a:lnTo>
                    <a:pt x="7335" y="2843"/>
                  </a:lnTo>
                  <a:lnTo>
                    <a:pt x="7316" y="2654"/>
                  </a:lnTo>
                  <a:lnTo>
                    <a:pt x="7259" y="2483"/>
                  </a:lnTo>
                  <a:lnTo>
                    <a:pt x="7183" y="2294"/>
                  </a:lnTo>
                  <a:lnTo>
                    <a:pt x="7108" y="2123"/>
                  </a:lnTo>
                  <a:lnTo>
                    <a:pt x="7013" y="1953"/>
                  </a:lnTo>
                  <a:lnTo>
                    <a:pt x="6937" y="1763"/>
                  </a:lnTo>
                  <a:lnTo>
                    <a:pt x="6880" y="1593"/>
                  </a:lnTo>
                  <a:lnTo>
                    <a:pt x="6842" y="1422"/>
                  </a:lnTo>
                  <a:close/>
                  <a:moveTo>
                    <a:pt x="6558" y="2066"/>
                  </a:moveTo>
                  <a:lnTo>
                    <a:pt x="6766" y="2085"/>
                  </a:lnTo>
                  <a:lnTo>
                    <a:pt x="6842" y="2275"/>
                  </a:lnTo>
                  <a:lnTo>
                    <a:pt x="6918" y="2464"/>
                  </a:lnTo>
                  <a:lnTo>
                    <a:pt x="6975" y="2654"/>
                  </a:lnTo>
                  <a:lnTo>
                    <a:pt x="7013" y="2843"/>
                  </a:lnTo>
                  <a:lnTo>
                    <a:pt x="7013" y="2900"/>
                  </a:lnTo>
                  <a:lnTo>
                    <a:pt x="7032" y="2938"/>
                  </a:lnTo>
                  <a:lnTo>
                    <a:pt x="7070" y="2976"/>
                  </a:lnTo>
                  <a:lnTo>
                    <a:pt x="7108" y="2995"/>
                  </a:lnTo>
                  <a:lnTo>
                    <a:pt x="6501" y="3128"/>
                  </a:lnTo>
                  <a:lnTo>
                    <a:pt x="6368" y="2616"/>
                  </a:lnTo>
                  <a:lnTo>
                    <a:pt x="6236" y="2104"/>
                  </a:lnTo>
                  <a:lnTo>
                    <a:pt x="6406" y="2085"/>
                  </a:lnTo>
                  <a:lnTo>
                    <a:pt x="6558" y="2066"/>
                  </a:lnTo>
                  <a:close/>
                  <a:moveTo>
                    <a:pt x="8321" y="1176"/>
                  </a:moveTo>
                  <a:lnTo>
                    <a:pt x="8643" y="2218"/>
                  </a:lnTo>
                  <a:lnTo>
                    <a:pt x="8927" y="3260"/>
                  </a:lnTo>
                  <a:lnTo>
                    <a:pt x="8851" y="3147"/>
                  </a:lnTo>
                  <a:lnTo>
                    <a:pt x="8776" y="3033"/>
                  </a:lnTo>
                  <a:lnTo>
                    <a:pt x="8719" y="2976"/>
                  </a:lnTo>
                  <a:lnTo>
                    <a:pt x="8643" y="2938"/>
                  </a:lnTo>
                  <a:lnTo>
                    <a:pt x="8472" y="2862"/>
                  </a:lnTo>
                  <a:lnTo>
                    <a:pt x="8302" y="2843"/>
                  </a:lnTo>
                  <a:lnTo>
                    <a:pt x="8112" y="2825"/>
                  </a:lnTo>
                  <a:lnTo>
                    <a:pt x="8093" y="2825"/>
                  </a:lnTo>
                  <a:lnTo>
                    <a:pt x="8093" y="2806"/>
                  </a:lnTo>
                  <a:lnTo>
                    <a:pt x="8036" y="2673"/>
                  </a:lnTo>
                  <a:lnTo>
                    <a:pt x="7979" y="2502"/>
                  </a:lnTo>
                  <a:lnTo>
                    <a:pt x="7904" y="2180"/>
                  </a:lnTo>
                  <a:lnTo>
                    <a:pt x="7790" y="1536"/>
                  </a:lnTo>
                  <a:lnTo>
                    <a:pt x="7942" y="1460"/>
                  </a:lnTo>
                  <a:lnTo>
                    <a:pt x="8074" y="1384"/>
                  </a:lnTo>
                  <a:lnTo>
                    <a:pt x="8207" y="1270"/>
                  </a:lnTo>
                  <a:lnTo>
                    <a:pt x="8321" y="1176"/>
                  </a:lnTo>
                  <a:close/>
                  <a:moveTo>
                    <a:pt x="9155" y="1574"/>
                  </a:moveTo>
                  <a:lnTo>
                    <a:pt x="9249" y="1839"/>
                  </a:lnTo>
                  <a:lnTo>
                    <a:pt x="9382" y="2085"/>
                  </a:lnTo>
                  <a:lnTo>
                    <a:pt x="9420" y="2142"/>
                  </a:lnTo>
                  <a:lnTo>
                    <a:pt x="9458" y="2161"/>
                  </a:lnTo>
                  <a:lnTo>
                    <a:pt x="9401" y="2199"/>
                  </a:lnTo>
                  <a:lnTo>
                    <a:pt x="9363" y="2256"/>
                  </a:lnTo>
                  <a:lnTo>
                    <a:pt x="9325" y="2351"/>
                  </a:lnTo>
                  <a:lnTo>
                    <a:pt x="9287" y="2483"/>
                  </a:lnTo>
                  <a:lnTo>
                    <a:pt x="9287" y="2616"/>
                  </a:lnTo>
                  <a:lnTo>
                    <a:pt x="9306" y="2768"/>
                  </a:lnTo>
                  <a:lnTo>
                    <a:pt x="9325" y="3071"/>
                  </a:lnTo>
                  <a:lnTo>
                    <a:pt x="9344" y="3317"/>
                  </a:lnTo>
                  <a:lnTo>
                    <a:pt x="9363" y="3658"/>
                  </a:lnTo>
                  <a:lnTo>
                    <a:pt x="9363" y="3658"/>
                  </a:lnTo>
                  <a:lnTo>
                    <a:pt x="9098" y="2616"/>
                  </a:lnTo>
                  <a:lnTo>
                    <a:pt x="8794" y="1574"/>
                  </a:lnTo>
                  <a:close/>
                  <a:moveTo>
                    <a:pt x="12320" y="1915"/>
                  </a:moveTo>
                  <a:lnTo>
                    <a:pt x="12490" y="1972"/>
                  </a:lnTo>
                  <a:lnTo>
                    <a:pt x="12642" y="2028"/>
                  </a:lnTo>
                  <a:lnTo>
                    <a:pt x="12794" y="2123"/>
                  </a:lnTo>
                  <a:lnTo>
                    <a:pt x="12718" y="2256"/>
                  </a:lnTo>
                  <a:lnTo>
                    <a:pt x="12642" y="2389"/>
                  </a:lnTo>
                  <a:lnTo>
                    <a:pt x="12528" y="2692"/>
                  </a:lnTo>
                  <a:lnTo>
                    <a:pt x="12377" y="3071"/>
                  </a:lnTo>
                  <a:lnTo>
                    <a:pt x="12206" y="3431"/>
                  </a:lnTo>
                  <a:lnTo>
                    <a:pt x="12017" y="3810"/>
                  </a:lnTo>
                  <a:lnTo>
                    <a:pt x="11827" y="4170"/>
                  </a:lnTo>
                  <a:lnTo>
                    <a:pt x="11808" y="3848"/>
                  </a:lnTo>
                  <a:lnTo>
                    <a:pt x="11808" y="3526"/>
                  </a:lnTo>
                  <a:lnTo>
                    <a:pt x="11789" y="3185"/>
                  </a:lnTo>
                  <a:lnTo>
                    <a:pt x="11770" y="2843"/>
                  </a:lnTo>
                  <a:lnTo>
                    <a:pt x="11808" y="2843"/>
                  </a:lnTo>
                  <a:lnTo>
                    <a:pt x="11846" y="2825"/>
                  </a:lnTo>
                  <a:lnTo>
                    <a:pt x="11865" y="2787"/>
                  </a:lnTo>
                  <a:lnTo>
                    <a:pt x="11903" y="2768"/>
                  </a:lnTo>
                  <a:lnTo>
                    <a:pt x="11922" y="2730"/>
                  </a:lnTo>
                  <a:lnTo>
                    <a:pt x="12017" y="2313"/>
                  </a:lnTo>
                  <a:lnTo>
                    <a:pt x="12149" y="1915"/>
                  </a:lnTo>
                  <a:close/>
                  <a:moveTo>
                    <a:pt x="5686" y="1725"/>
                  </a:moveTo>
                  <a:lnTo>
                    <a:pt x="5838" y="1744"/>
                  </a:lnTo>
                  <a:lnTo>
                    <a:pt x="5989" y="2483"/>
                  </a:lnTo>
                  <a:lnTo>
                    <a:pt x="6179" y="3204"/>
                  </a:lnTo>
                  <a:lnTo>
                    <a:pt x="6122" y="3242"/>
                  </a:lnTo>
                  <a:lnTo>
                    <a:pt x="6103" y="3279"/>
                  </a:lnTo>
                  <a:lnTo>
                    <a:pt x="6084" y="3336"/>
                  </a:lnTo>
                  <a:lnTo>
                    <a:pt x="6084" y="3393"/>
                  </a:lnTo>
                  <a:lnTo>
                    <a:pt x="6122" y="3640"/>
                  </a:lnTo>
                  <a:lnTo>
                    <a:pt x="6198" y="3886"/>
                  </a:lnTo>
                  <a:lnTo>
                    <a:pt x="6350" y="4341"/>
                  </a:lnTo>
                  <a:lnTo>
                    <a:pt x="5762" y="4227"/>
                  </a:lnTo>
                  <a:lnTo>
                    <a:pt x="5705" y="4227"/>
                  </a:lnTo>
                  <a:lnTo>
                    <a:pt x="5061" y="2749"/>
                  </a:lnTo>
                  <a:lnTo>
                    <a:pt x="5667" y="1782"/>
                  </a:lnTo>
                  <a:lnTo>
                    <a:pt x="5686" y="1725"/>
                  </a:lnTo>
                  <a:close/>
                  <a:moveTo>
                    <a:pt x="9060" y="3848"/>
                  </a:moveTo>
                  <a:lnTo>
                    <a:pt x="9230" y="4530"/>
                  </a:lnTo>
                  <a:lnTo>
                    <a:pt x="9136" y="4265"/>
                  </a:lnTo>
                  <a:lnTo>
                    <a:pt x="9098" y="4057"/>
                  </a:lnTo>
                  <a:lnTo>
                    <a:pt x="9060" y="3848"/>
                  </a:lnTo>
                  <a:close/>
                  <a:moveTo>
                    <a:pt x="2199" y="4682"/>
                  </a:moveTo>
                  <a:lnTo>
                    <a:pt x="2331" y="5307"/>
                  </a:lnTo>
                  <a:lnTo>
                    <a:pt x="2293" y="5307"/>
                  </a:lnTo>
                  <a:lnTo>
                    <a:pt x="2104" y="5383"/>
                  </a:lnTo>
                  <a:lnTo>
                    <a:pt x="2047" y="5232"/>
                  </a:lnTo>
                  <a:lnTo>
                    <a:pt x="1971" y="5080"/>
                  </a:lnTo>
                  <a:lnTo>
                    <a:pt x="1876" y="4947"/>
                  </a:lnTo>
                  <a:lnTo>
                    <a:pt x="1782" y="4815"/>
                  </a:lnTo>
                  <a:lnTo>
                    <a:pt x="2066" y="4777"/>
                  </a:lnTo>
                  <a:lnTo>
                    <a:pt x="2123" y="4758"/>
                  </a:lnTo>
                  <a:lnTo>
                    <a:pt x="2161" y="4739"/>
                  </a:lnTo>
                  <a:lnTo>
                    <a:pt x="2199" y="4682"/>
                  </a:lnTo>
                  <a:close/>
                  <a:moveTo>
                    <a:pt x="13286" y="2427"/>
                  </a:moveTo>
                  <a:lnTo>
                    <a:pt x="13381" y="2464"/>
                  </a:lnTo>
                  <a:lnTo>
                    <a:pt x="13495" y="2540"/>
                  </a:lnTo>
                  <a:lnTo>
                    <a:pt x="13533" y="2578"/>
                  </a:lnTo>
                  <a:lnTo>
                    <a:pt x="13552" y="2635"/>
                  </a:lnTo>
                  <a:lnTo>
                    <a:pt x="13552" y="2711"/>
                  </a:lnTo>
                  <a:lnTo>
                    <a:pt x="13533" y="2806"/>
                  </a:lnTo>
                  <a:lnTo>
                    <a:pt x="13476" y="2900"/>
                  </a:lnTo>
                  <a:lnTo>
                    <a:pt x="13419" y="2995"/>
                  </a:lnTo>
                  <a:lnTo>
                    <a:pt x="13343" y="3090"/>
                  </a:lnTo>
                  <a:lnTo>
                    <a:pt x="13268" y="3204"/>
                  </a:lnTo>
                  <a:lnTo>
                    <a:pt x="13078" y="3602"/>
                  </a:lnTo>
                  <a:lnTo>
                    <a:pt x="12926" y="4000"/>
                  </a:lnTo>
                  <a:lnTo>
                    <a:pt x="12775" y="4417"/>
                  </a:lnTo>
                  <a:lnTo>
                    <a:pt x="12623" y="4853"/>
                  </a:lnTo>
                  <a:lnTo>
                    <a:pt x="12377" y="5724"/>
                  </a:lnTo>
                  <a:lnTo>
                    <a:pt x="12149" y="6577"/>
                  </a:lnTo>
                  <a:lnTo>
                    <a:pt x="12130" y="6577"/>
                  </a:lnTo>
                  <a:lnTo>
                    <a:pt x="12092" y="6350"/>
                  </a:lnTo>
                  <a:lnTo>
                    <a:pt x="12073" y="6103"/>
                  </a:lnTo>
                  <a:lnTo>
                    <a:pt x="12036" y="5611"/>
                  </a:lnTo>
                  <a:lnTo>
                    <a:pt x="11998" y="5137"/>
                  </a:lnTo>
                  <a:lnTo>
                    <a:pt x="11979" y="4890"/>
                  </a:lnTo>
                  <a:lnTo>
                    <a:pt x="11922" y="4644"/>
                  </a:lnTo>
                  <a:lnTo>
                    <a:pt x="11960" y="4606"/>
                  </a:lnTo>
                  <a:lnTo>
                    <a:pt x="12168" y="4227"/>
                  </a:lnTo>
                  <a:lnTo>
                    <a:pt x="12358" y="3848"/>
                  </a:lnTo>
                  <a:lnTo>
                    <a:pt x="12547" y="3469"/>
                  </a:lnTo>
                  <a:lnTo>
                    <a:pt x="12718" y="3071"/>
                  </a:lnTo>
                  <a:lnTo>
                    <a:pt x="12794" y="2900"/>
                  </a:lnTo>
                  <a:lnTo>
                    <a:pt x="12888" y="2692"/>
                  </a:lnTo>
                  <a:lnTo>
                    <a:pt x="12945" y="2578"/>
                  </a:lnTo>
                  <a:lnTo>
                    <a:pt x="13021" y="2502"/>
                  </a:lnTo>
                  <a:lnTo>
                    <a:pt x="13116" y="2445"/>
                  </a:lnTo>
                  <a:lnTo>
                    <a:pt x="13211" y="2427"/>
                  </a:lnTo>
                  <a:close/>
                  <a:moveTo>
                    <a:pt x="4132" y="2483"/>
                  </a:moveTo>
                  <a:lnTo>
                    <a:pt x="4303" y="2559"/>
                  </a:lnTo>
                  <a:lnTo>
                    <a:pt x="4454" y="2616"/>
                  </a:lnTo>
                  <a:lnTo>
                    <a:pt x="4625" y="2711"/>
                  </a:lnTo>
                  <a:lnTo>
                    <a:pt x="4776" y="2806"/>
                  </a:lnTo>
                  <a:lnTo>
                    <a:pt x="4757" y="2862"/>
                  </a:lnTo>
                  <a:lnTo>
                    <a:pt x="4776" y="2919"/>
                  </a:lnTo>
                  <a:lnTo>
                    <a:pt x="5535" y="4644"/>
                  </a:lnTo>
                  <a:lnTo>
                    <a:pt x="5535" y="4663"/>
                  </a:lnTo>
                  <a:lnTo>
                    <a:pt x="5497" y="5232"/>
                  </a:lnTo>
                  <a:lnTo>
                    <a:pt x="5440" y="5781"/>
                  </a:lnTo>
                  <a:lnTo>
                    <a:pt x="5364" y="6331"/>
                  </a:lnTo>
                  <a:lnTo>
                    <a:pt x="5269" y="6900"/>
                  </a:lnTo>
                  <a:lnTo>
                    <a:pt x="5193" y="5914"/>
                  </a:lnTo>
                  <a:lnTo>
                    <a:pt x="5099" y="4947"/>
                  </a:lnTo>
                  <a:lnTo>
                    <a:pt x="5061" y="4379"/>
                  </a:lnTo>
                  <a:lnTo>
                    <a:pt x="5042" y="4208"/>
                  </a:lnTo>
                  <a:lnTo>
                    <a:pt x="5023" y="4075"/>
                  </a:lnTo>
                  <a:lnTo>
                    <a:pt x="4985" y="3943"/>
                  </a:lnTo>
                  <a:lnTo>
                    <a:pt x="4928" y="3867"/>
                  </a:lnTo>
                  <a:lnTo>
                    <a:pt x="4814" y="3772"/>
                  </a:lnTo>
                  <a:lnTo>
                    <a:pt x="4663" y="3696"/>
                  </a:lnTo>
                  <a:lnTo>
                    <a:pt x="4682" y="3621"/>
                  </a:lnTo>
                  <a:lnTo>
                    <a:pt x="4663" y="3583"/>
                  </a:lnTo>
                  <a:lnTo>
                    <a:pt x="4644" y="3545"/>
                  </a:lnTo>
                  <a:lnTo>
                    <a:pt x="4473" y="3317"/>
                  </a:lnTo>
                  <a:lnTo>
                    <a:pt x="4321" y="3052"/>
                  </a:lnTo>
                  <a:lnTo>
                    <a:pt x="4189" y="2768"/>
                  </a:lnTo>
                  <a:lnTo>
                    <a:pt x="4151" y="2635"/>
                  </a:lnTo>
                  <a:lnTo>
                    <a:pt x="4132" y="2483"/>
                  </a:lnTo>
                  <a:close/>
                  <a:moveTo>
                    <a:pt x="11315" y="2502"/>
                  </a:moveTo>
                  <a:lnTo>
                    <a:pt x="11334" y="2521"/>
                  </a:lnTo>
                  <a:lnTo>
                    <a:pt x="11372" y="2597"/>
                  </a:lnTo>
                  <a:lnTo>
                    <a:pt x="11391" y="2711"/>
                  </a:lnTo>
                  <a:lnTo>
                    <a:pt x="11372" y="2768"/>
                  </a:lnTo>
                  <a:lnTo>
                    <a:pt x="11372" y="2806"/>
                  </a:lnTo>
                  <a:lnTo>
                    <a:pt x="11391" y="2862"/>
                  </a:lnTo>
                  <a:lnTo>
                    <a:pt x="11429" y="2900"/>
                  </a:lnTo>
                  <a:lnTo>
                    <a:pt x="11448" y="3185"/>
                  </a:lnTo>
                  <a:lnTo>
                    <a:pt x="11448" y="3469"/>
                  </a:lnTo>
                  <a:lnTo>
                    <a:pt x="11448" y="3943"/>
                  </a:lnTo>
                  <a:lnTo>
                    <a:pt x="11467" y="4170"/>
                  </a:lnTo>
                  <a:lnTo>
                    <a:pt x="11524" y="4398"/>
                  </a:lnTo>
                  <a:lnTo>
                    <a:pt x="11638" y="4834"/>
                  </a:lnTo>
                  <a:lnTo>
                    <a:pt x="11694" y="5080"/>
                  </a:lnTo>
                  <a:lnTo>
                    <a:pt x="11732" y="5307"/>
                  </a:lnTo>
                  <a:lnTo>
                    <a:pt x="11751" y="5781"/>
                  </a:lnTo>
                  <a:lnTo>
                    <a:pt x="11770" y="6236"/>
                  </a:lnTo>
                  <a:lnTo>
                    <a:pt x="11789" y="6483"/>
                  </a:lnTo>
                  <a:lnTo>
                    <a:pt x="11808" y="6710"/>
                  </a:lnTo>
                  <a:lnTo>
                    <a:pt x="10898" y="7070"/>
                  </a:lnTo>
                  <a:lnTo>
                    <a:pt x="10785" y="2919"/>
                  </a:lnTo>
                  <a:lnTo>
                    <a:pt x="10823" y="2900"/>
                  </a:lnTo>
                  <a:lnTo>
                    <a:pt x="10860" y="2881"/>
                  </a:lnTo>
                  <a:lnTo>
                    <a:pt x="11069" y="2711"/>
                  </a:lnTo>
                  <a:lnTo>
                    <a:pt x="11202" y="2616"/>
                  </a:lnTo>
                  <a:lnTo>
                    <a:pt x="11315" y="2502"/>
                  </a:lnTo>
                  <a:close/>
                  <a:moveTo>
                    <a:pt x="9856" y="2616"/>
                  </a:moveTo>
                  <a:lnTo>
                    <a:pt x="9970" y="2654"/>
                  </a:lnTo>
                  <a:lnTo>
                    <a:pt x="10083" y="2711"/>
                  </a:lnTo>
                  <a:lnTo>
                    <a:pt x="10197" y="2768"/>
                  </a:lnTo>
                  <a:lnTo>
                    <a:pt x="10292" y="2843"/>
                  </a:lnTo>
                  <a:lnTo>
                    <a:pt x="10368" y="2919"/>
                  </a:lnTo>
                  <a:lnTo>
                    <a:pt x="10424" y="2995"/>
                  </a:lnTo>
                  <a:lnTo>
                    <a:pt x="10443" y="3071"/>
                  </a:lnTo>
                  <a:lnTo>
                    <a:pt x="10557" y="7089"/>
                  </a:lnTo>
                  <a:lnTo>
                    <a:pt x="10576" y="7146"/>
                  </a:lnTo>
                  <a:lnTo>
                    <a:pt x="10595" y="7184"/>
                  </a:lnTo>
                  <a:lnTo>
                    <a:pt x="10026" y="7373"/>
                  </a:lnTo>
                  <a:lnTo>
                    <a:pt x="9989" y="7108"/>
                  </a:lnTo>
                  <a:lnTo>
                    <a:pt x="9951" y="6824"/>
                  </a:lnTo>
                  <a:lnTo>
                    <a:pt x="9875" y="6558"/>
                  </a:lnTo>
                  <a:lnTo>
                    <a:pt x="9837" y="6312"/>
                  </a:lnTo>
                  <a:lnTo>
                    <a:pt x="9799" y="6122"/>
                  </a:lnTo>
                  <a:lnTo>
                    <a:pt x="9761" y="5952"/>
                  </a:lnTo>
                  <a:lnTo>
                    <a:pt x="9628" y="5592"/>
                  </a:lnTo>
                  <a:lnTo>
                    <a:pt x="9685" y="5573"/>
                  </a:lnTo>
                  <a:lnTo>
                    <a:pt x="9723" y="5535"/>
                  </a:lnTo>
                  <a:lnTo>
                    <a:pt x="9742" y="5497"/>
                  </a:lnTo>
                  <a:lnTo>
                    <a:pt x="9742" y="5440"/>
                  </a:lnTo>
                  <a:lnTo>
                    <a:pt x="9685" y="3621"/>
                  </a:lnTo>
                  <a:lnTo>
                    <a:pt x="9666" y="2711"/>
                  </a:lnTo>
                  <a:lnTo>
                    <a:pt x="9666" y="2654"/>
                  </a:lnTo>
                  <a:lnTo>
                    <a:pt x="9685" y="2635"/>
                  </a:lnTo>
                  <a:lnTo>
                    <a:pt x="9723" y="2616"/>
                  </a:lnTo>
                  <a:close/>
                  <a:moveTo>
                    <a:pt x="7998" y="3185"/>
                  </a:moveTo>
                  <a:lnTo>
                    <a:pt x="8112" y="3204"/>
                  </a:lnTo>
                  <a:lnTo>
                    <a:pt x="8226" y="3223"/>
                  </a:lnTo>
                  <a:lnTo>
                    <a:pt x="8340" y="3279"/>
                  </a:lnTo>
                  <a:lnTo>
                    <a:pt x="8434" y="3317"/>
                  </a:lnTo>
                  <a:lnTo>
                    <a:pt x="8510" y="3393"/>
                  </a:lnTo>
                  <a:lnTo>
                    <a:pt x="8586" y="3488"/>
                  </a:lnTo>
                  <a:lnTo>
                    <a:pt x="8643" y="3621"/>
                  </a:lnTo>
                  <a:lnTo>
                    <a:pt x="8700" y="3772"/>
                  </a:lnTo>
                  <a:lnTo>
                    <a:pt x="8870" y="4492"/>
                  </a:lnTo>
                  <a:lnTo>
                    <a:pt x="8965" y="4853"/>
                  </a:lnTo>
                  <a:lnTo>
                    <a:pt x="9079" y="5194"/>
                  </a:lnTo>
                  <a:lnTo>
                    <a:pt x="9174" y="5440"/>
                  </a:lnTo>
                  <a:lnTo>
                    <a:pt x="9287" y="5668"/>
                  </a:lnTo>
                  <a:lnTo>
                    <a:pt x="9401" y="5914"/>
                  </a:lnTo>
                  <a:lnTo>
                    <a:pt x="9477" y="6160"/>
                  </a:lnTo>
                  <a:lnTo>
                    <a:pt x="9553" y="6445"/>
                  </a:lnTo>
                  <a:lnTo>
                    <a:pt x="9628" y="6786"/>
                  </a:lnTo>
                  <a:lnTo>
                    <a:pt x="9685" y="7165"/>
                  </a:lnTo>
                  <a:lnTo>
                    <a:pt x="9685" y="7335"/>
                  </a:lnTo>
                  <a:lnTo>
                    <a:pt x="9685" y="7487"/>
                  </a:lnTo>
                  <a:lnTo>
                    <a:pt x="8776" y="7733"/>
                  </a:lnTo>
                  <a:lnTo>
                    <a:pt x="8776" y="7677"/>
                  </a:lnTo>
                  <a:lnTo>
                    <a:pt x="8757" y="7620"/>
                  </a:lnTo>
                  <a:lnTo>
                    <a:pt x="8624" y="6672"/>
                  </a:lnTo>
                  <a:lnTo>
                    <a:pt x="8548" y="6198"/>
                  </a:lnTo>
                  <a:lnTo>
                    <a:pt x="8453" y="5724"/>
                  </a:lnTo>
                  <a:lnTo>
                    <a:pt x="8359" y="5402"/>
                  </a:lnTo>
                  <a:lnTo>
                    <a:pt x="8264" y="5080"/>
                  </a:lnTo>
                  <a:lnTo>
                    <a:pt x="8036" y="4455"/>
                  </a:lnTo>
                  <a:lnTo>
                    <a:pt x="7923" y="4151"/>
                  </a:lnTo>
                  <a:lnTo>
                    <a:pt x="7809" y="3829"/>
                  </a:lnTo>
                  <a:lnTo>
                    <a:pt x="7733" y="3507"/>
                  </a:lnTo>
                  <a:lnTo>
                    <a:pt x="7676" y="3185"/>
                  </a:lnTo>
                  <a:lnTo>
                    <a:pt x="7809" y="3185"/>
                  </a:lnTo>
                  <a:lnTo>
                    <a:pt x="7847" y="3204"/>
                  </a:lnTo>
                  <a:lnTo>
                    <a:pt x="7885" y="3223"/>
                  </a:lnTo>
                  <a:lnTo>
                    <a:pt x="7904" y="3223"/>
                  </a:lnTo>
                  <a:lnTo>
                    <a:pt x="7998" y="3185"/>
                  </a:lnTo>
                  <a:close/>
                  <a:moveTo>
                    <a:pt x="7354" y="3279"/>
                  </a:moveTo>
                  <a:lnTo>
                    <a:pt x="7430" y="3715"/>
                  </a:lnTo>
                  <a:lnTo>
                    <a:pt x="7563" y="4132"/>
                  </a:lnTo>
                  <a:lnTo>
                    <a:pt x="7714" y="4568"/>
                  </a:lnTo>
                  <a:lnTo>
                    <a:pt x="7866" y="4985"/>
                  </a:lnTo>
                  <a:lnTo>
                    <a:pt x="7979" y="5307"/>
                  </a:lnTo>
                  <a:lnTo>
                    <a:pt x="8074" y="5611"/>
                  </a:lnTo>
                  <a:lnTo>
                    <a:pt x="8150" y="5933"/>
                  </a:lnTo>
                  <a:lnTo>
                    <a:pt x="8226" y="6255"/>
                  </a:lnTo>
                  <a:lnTo>
                    <a:pt x="8321" y="6918"/>
                  </a:lnTo>
                  <a:lnTo>
                    <a:pt x="8415" y="7563"/>
                  </a:lnTo>
                  <a:lnTo>
                    <a:pt x="8396" y="7601"/>
                  </a:lnTo>
                  <a:lnTo>
                    <a:pt x="8396" y="7639"/>
                  </a:lnTo>
                  <a:lnTo>
                    <a:pt x="8396" y="7677"/>
                  </a:lnTo>
                  <a:lnTo>
                    <a:pt x="8415" y="7733"/>
                  </a:lnTo>
                  <a:lnTo>
                    <a:pt x="8434" y="7809"/>
                  </a:lnTo>
                  <a:lnTo>
                    <a:pt x="8453" y="7828"/>
                  </a:lnTo>
                  <a:lnTo>
                    <a:pt x="7714" y="7999"/>
                  </a:lnTo>
                  <a:lnTo>
                    <a:pt x="7714" y="7961"/>
                  </a:lnTo>
                  <a:lnTo>
                    <a:pt x="7714" y="7904"/>
                  </a:lnTo>
                  <a:lnTo>
                    <a:pt x="7506" y="7335"/>
                  </a:lnTo>
                  <a:lnTo>
                    <a:pt x="7335" y="6767"/>
                  </a:lnTo>
                  <a:lnTo>
                    <a:pt x="7183" y="6179"/>
                  </a:lnTo>
                  <a:lnTo>
                    <a:pt x="7051" y="5592"/>
                  </a:lnTo>
                  <a:lnTo>
                    <a:pt x="6994" y="5326"/>
                  </a:lnTo>
                  <a:lnTo>
                    <a:pt x="6937" y="5061"/>
                  </a:lnTo>
                  <a:lnTo>
                    <a:pt x="6918" y="4872"/>
                  </a:lnTo>
                  <a:lnTo>
                    <a:pt x="6880" y="4720"/>
                  </a:lnTo>
                  <a:lnTo>
                    <a:pt x="6823" y="4587"/>
                  </a:lnTo>
                  <a:lnTo>
                    <a:pt x="6748" y="4492"/>
                  </a:lnTo>
                  <a:lnTo>
                    <a:pt x="6577" y="4000"/>
                  </a:lnTo>
                  <a:lnTo>
                    <a:pt x="6501" y="3734"/>
                  </a:lnTo>
                  <a:lnTo>
                    <a:pt x="6425" y="3488"/>
                  </a:lnTo>
                  <a:lnTo>
                    <a:pt x="7354" y="3279"/>
                  </a:lnTo>
                  <a:close/>
                  <a:moveTo>
                    <a:pt x="6842" y="6066"/>
                  </a:moveTo>
                  <a:lnTo>
                    <a:pt x="7089" y="7032"/>
                  </a:lnTo>
                  <a:lnTo>
                    <a:pt x="7240" y="7525"/>
                  </a:lnTo>
                  <a:lnTo>
                    <a:pt x="7392" y="7999"/>
                  </a:lnTo>
                  <a:lnTo>
                    <a:pt x="7430" y="8056"/>
                  </a:lnTo>
                  <a:lnTo>
                    <a:pt x="6880" y="8169"/>
                  </a:lnTo>
                  <a:lnTo>
                    <a:pt x="6350" y="8264"/>
                  </a:lnTo>
                  <a:lnTo>
                    <a:pt x="6501" y="7715"/>
                  </a:lnTo>
                  <a:lnTo>
                    <a:pt x="6634" y="7165"/>
                  </a:lnTo>
                  <a:lnTo>
                    <a:pt x="6748" y="6615"/>
                  </a:lnTo>
                  <a:lnTo>
                    <a:pt x="6842" y="6066"/>
                  </a:lnTo>
                  <a:close/>
                  <a:moveTo>
                    <a:pt x="5876" y="4587"/>
                  </a:moveTo>
                  <a:lnTo>
                    <a:pt x="6482" y="4720"/>
                  </a:lnTo>
                  <a:lnTo>
                    <a:pt x="6615" y="5156"/>
                  </a:lnTo>
                  <a:lnTo>
                    <a:pt x="6596" y="5516"/>
                  </a:lnTo>
                  <a:lnTo>
                    <a:pt x="6558" y="5762"/>
                  </a:lnTo>
                  <a:lnTo>
                    <a:pt x="6520" y="6085"/>
                  </a:lnTo>
                  <a:lnTo>
                    <a:pt x="6463" y="6407"/>
                  </a:lnTo>
                  <a:lnTo>
                    <a:pt x="6350" y="7051"/>
                  </a:lnTo>
                  <a:lnTo>
                    <a:pt x="6179" y="7696"/>
                  </a:lnTo>
                  <a:lnTo>
                    <a:pt x="5970" y="8321"/>
                  </a:lnTo>
                  <a:lnTo>
                    <a:pt x="5819" y="8340"/>
                  </a:lnTo>
                  <a:lnTo>
                    <a:pt x="5743" y="8359"/>
                  </a:lnTo>
                  <a:lnTo>
                    <a:pt x="5705" y="8416"/>
                  </a:lnTo>
                  <a:lnTo>
                    <a:pt x="5535" y="8397"/>
                  </a:lnTo>
                  <a:lnTo>
                    <a:pt x="5364" y="8378"/>
                  </a:lnTo>
                  <a:lnTo>
                    <a:pt x="5345" y="8378"/>
                  </a:lnTo>
                  <a:lnTo>
                    <a:pt x="5516" y="7449"/>
                  </a:lnTo>
                  <a:lnTo>
                    <a:pt x="5667" y="6502"/>
                  </a:lnTo>
                  <a:lnTo>
                    <a:pt x="5800" y="5554"/>
                  </a:lnTo>
                  <a:lnTo>
                    <a:pt x="5838" y="5061"/>
                  </a:lnTo>
                  <a:lnTo>
                    <a:pt x="5876" y="4587"/>
                  </a:lnTo>
                  <a:close/>
                  <a:moveTo>
                    <a:pt x="3886" y="3829"/>
                  </a:moveTo>
                  <a:lnTo>
                    <a:pt x="4132" y="3886"/>
                  </a:lnTo>
                  <a:lnTo>
                    <a:pt x="4246" y="3924"/>
                  </a:lnTo>
                  <a:lnTo>
                    <a:pt x="4378" y="3962"/>
                  </a:lnTo>
                  <a:lnTo>
                    <a:pt x="4492" y="4038"/>
                  </a:lnTo>
                  <a:lnTo>
                    <a:pt x="4587" y="4113"/>
                  </a:lnTo>
                  <a:lnTo>
                    <a:pt x="4644" y="4227"/>
                  </a:lnTo>
                  <a:lnTo>
                    <a:pt x="4701" y="4341"/>
                  </a:lnTo>
                  <a:lnTo>
                    <a:pt x="4795" y="5137"/>
                  </a:lnTo>
                  <a:lnTo>
                    <a:pt x="4871" y="5914"/>
                  </a:lnTo>
                  <a:lnTo>
                    <a:pt x="4928" y="6539"/>
                  </a:lnTo>
                  <a:lnTo>
                    <a:pt x="4966" y="7165"/>
                  </a:lnTo>
                  <a:lnTo>
                    <a:pt x="5004" y="8397"/>
                  </a:lnTo>
                  <a:lnTo>
                    <a:pt x="4473" y="8454"/>
                  </a:lnTo>
                  <a:lnTo>
                    <a:pt x="4397" y="8473"/>
                  </a:lnTo>
                  <a:lnTo>
                    <a:pt x="4340" y="7298"/>
                  </a:lnTo>
                  <a:lnTo>
                    <a:pt x="4227" y="6141"/>
                  </a:lnTo>
                  <a:lnTo>
                    <a:pt x="4075" y="4985"/>
                  </a:lnTo>
                  <a:lnTo>
                    <a:pt x="3886" y="3829"/>
                  </a:lnTo>
                  <a:close/>
                  <a:moveTo>
                    <a:pt x="3184" y="3962"/>
                  </a:moveTo>
                  <a:lnTo>
                    <a:pt x="3336" y="3981"/>
                  </a:lnTo>
                  <a:lnTo>
                    <a:pt x="3469" y="4019"/>
                  </a:lnTo>
                  <a:lnTo>
                    <a:pt x="3525" y="4057"/>
                  </a:lnTo>
                  <a:lnTo>
                    <a:pt x="3563" y="4094"/>
                  </a:lnTo>
                  <a:lnTo>
                    <a:pt x="3601" y="4151"/>
                  </a:lnTo>
                  <a:lnTo>
                    <a:pt x="3620" y="4208"/>
                  </a:lnTo>
                  <a:lnTo>
                    <a:pt x="3753" y="4966"/>
                  </a:lnTo>
                  <a:lnTo>
                    <a:pt x="3848" y="5743"/>
                  </a:lnTo>
                  <a:lnTo>
                    <a:pt x="3942" y="6426"/>
                  </a:lnTo>
                  <a:lnTo>
                    <a:pt x="3999" y="7108"/>
                  </a:lnTo>
                  <a:lnTo>
                    <a:pt x="4037" y="7809"/>
                  </a:lnTo>
                  <a:lnTo>
                    <a:pt x="4075" y="8492"/>
                  </a:lnTo>
                  <a:lnTo>
                    <a:pt x="3715" y="8511"/>
                  </a:lnTo>
                  <a:lnTo>
                    <a:pt x="3677" y="8321"/>
                  </a:lnTo>
                  <a:lnTo>
                    <a:pt x="3639" y="8132"/>
                  </a:lnTo>
                  <a:lnTo>
                    <a:pt x="3525" y="7752"/>
                  </a:lnTo>
                  <a:lnTo>
                    <a:pt x="3393" y="7392"/>
                  </a:lnTo>
                  <a:lnTo>
                    <a:pt x="3222" y="7013"/>
                  </a:lnTo>
                  <a:lnTo>
                    <a:pt x="3090" y="6691"/>
                  </a:lnTo>
                  <a:lnTo>
                    <a:pt x="2957" y="6369"/>
                  </a:lnTo>
                  <a:lnTo>
                    <a:pt x="2843" y="6047"/>
                  </a:lnTo>
                  <a:lnTo>
                    <a:pt x="2748" y="5705"/>
                  </a:lnTo>
                  <a:lnTo>
                    <a:pt x="2673" y="5383"/>
                  </a:lnTo>
                  <a:lnTo>
                    <a:pt x="2597" y="5042"/>
                  </a:lnTo>
                  <a:lnTo>
                    <a:pt x="2483" y="4360"/>
                  </a:lnTo>
                  <a:lnTo>
                    <a:pt x="2502" y="4284"/>
                  </a:lnTo>
                  <a:lnTo>
                    <a:pt x="2540" y="4208"/>
                  </a:lnTo>
                  <a:lnTo>
                    <a:pt x="2616" y="4132"/>
                  </a:lnTo>
                  <a:lnTo>
                    <a:pt x="2710" y="4075"/>
                  </a:lnTo>
                  <a:lnTo>
                    <a:pt x="2805" y="4019"/>
                  </a:lnTo>
                  <a:lnTo>
                    <a:pt x="2938" y="3981"/>
                  </a:lnTo>
                  <a:lnTo>
                    <a:pt x="3071" y="3962"/>
                  </a:lnTo>
                  <a:close/>
                  <a:moveTo>
                    <a:pt x="2388" y="5630"/>
                  </a:moveTo>
                  <a:lnTo>
                    <a:pt x="2521" y="6066"/>
                  </a:lnTo>
                  <a:lnTo>
                    <a:pt x="2616" y="6388"/>
                  </a:lnTo>
                  <a:lnTo>
                    <a:pt x="2748" y="6691"/>
                  </a:lnTo>
                  <a:lnTo>
                    <a:pt x="3014" y="7298"/>
                  </a:lnTo>
                  <a:lnTo>
                    <a:pt x="3127" y="7601"/>
                  </a:lnTo>
                  <a:lnTo>
                    <a:pt x="3241" y="7904"/>
                  </a:lnTo>
                  <a:lnTo>
                    <a:pt x="3336" y="8226"/>
                  </a:lnTo>
                  <a:lnTo>
                    <a:pt x="3374" y="8548"/>
                  </a:lnTo>
                  <a:lnTo>
                    <a:pt x="3014" y="8567"/>
                  </a:lnTo>
                  <a:lnTo>
                    <a:pt x="2995" y="8416"/>
                  </a:lnTo>
                  <a:lnTo>
                    <a:pt x="2957" y="8245"/>
                  </a:lnTo>
                  <a:lnTo>
                    <a:pt x="2900" y="8075"/>
                  </a:lnTo>
                  <a:lnTo>
                    <a:pt x="2824" y="7904"/>
                  </a:lnTo>
                  <a:lnTo>
                    <a:pt x="2597" y="7373"/>
                  </a:lnTo>
                  <a:lnTo>
                    <a:pt x="2445" y="6975"/>
                  </a:lnTo>
                  <a:lnTo>
                    <a:pt x="2293" y="6577"/>
                  </a:lnTo>
                  <a:lnTo>
                    <a:pt x="2199" y="6388"/>
                  </a:lnTo>
                  <a:lnTo>
                    <a:pt x="2104" y="6198"/>
                  </a:lnTo>
                  <a:lnTo>
                    <a:pt x="1990" y="6028"/>
                  </a:lnTo>
                  <a:lnTo>
                    <a:pt x="1839" y="5876"/>
                  </a:lnTo>
                  <a:lnTo>
                    <a:pt x="2104" y="5743"/>
                  </a:lnTo>
                  <a:lnTo>
                    <a:pt x="2388" y="5630"/>
                  </a:lnTo>
                  <a:close/>
                  <a:moveTo>
                    <a:pt x="1403" y="4853"/>
                  </a:moveTo>
                  <a:lnTo>
                    <a:pt x="1422" y="4872"/>
                  </a:lnTo>
                  <a:lnTo>
                    <a:pt x="1535" y="5023"/>
                  </a:lnTo>
                  <a:lnTo>
                    <a:pt x="1630" y="5156"/>
                  </a:lnTo>
                  <a:lnTo>
                    <a:pt x="1725" y="5326"/>
                  </a:lnTo>
                  <a:lnTo>
                    <a:pt x="1782" y="5478"/>
                  </a:lnTo>
                  <a:lnTo>
                    <a:pt x="1820" y="5516"/>
                  </a:lnTo>
                  <a:lnTo>
                    <a:pt x="1649" y="5611"/>
                  </a:lnTo>
                  <a:lnTo>
                    <a:pt x="1478" y="5724"/>
                  </a:lnTo>
                  <a:lnTo>
                    <a:pt x="1422" y="5781"/>
                  </a:lnTo>
                  <a:lnTo>
                    <a:pt x="1403" y="5857"/>
                  </a:lnTo>
                  <a:lnTo>
                    <a:pt x="1422" y="5933"/>
                  </a:lnTo>
                  <a:lnTo>
                    <a:pt x="1478" y="6009"/>
                  </a:lnTo>
                  <a:lnTo>
                    <a:pt x="1630" y="6122"/>
                  </a:lnTo>
                  <a:lnTo>
                    <a:pt x="1744" y="6255"/>
                  </a:lnTo>
                  <a:lnTo>
                    <a:pt x="1839" y="6407"/>
                  </a:lnTo>
                  <a:lnTo>
                    <a:pt x="1933" y="6558"/>
                  </a:lnTo>
                  <a:lnTo>
                    <a:pt x="2066" y="6881"/>
                  </a:lnTo>
                  <a:lnTo>
                    <a:pt x="2180" y="7222"/>
                  </a:lnTo>
                  <a:lnTo>
                    <a:pt x="2445" y="7923"/>
                  </a:lnTo>
                  <a:lnTo>
                    <a:pt x="2616" y="8359"/>
                  </a:lnTo>
                  <a:lnTo>
                    <a:pt x="2691" y="8548"/>
                  </a:lnTo>
                  <a:lnTo>
                    <a:pt x="2635" y="8605"/>
                  </a:lnTo>
                  <a:lnTo>
                    <a:pt x="2369" y="8624"/>
                  </a:lnTo>
                  <a:lnTo>
                    <a:pt x="2350" y="8530"/>
                  </a:lnTo>
                  <a:lnTo>
                    <a:pt x="2312" y="8454"/>
                  </a:lnTo>
                  <a:lnTo>
                    <a:pt x="2199" y="8283"/>
                  </a:lnTo>
                  <a:lnTo>
                    <a:pt x="1725" y="7563"/>
                  </a:lnTo>
                  <a:lnTo>
                    <a:pt x="1270" y="6843"/>
                  </a:lnTo>
                  <a:lnTo>
                    <a:pt x="853" y="6103"/>
                  </a:lnTo>
                  <a:lnTo>
                    <a:pt x="455" y="5345"/>
                  </a:lnTo>
                  <a:lnTo>
                    <a:pt x="436" y="5288"/>
                  </a:lnTo>
                  <a:lnTo>
                    <a:pt x="436" y="5251"/>
                  </a:lnTo>
                  <a:lnTo>
                    <a:pt x="455" y="5213"/>
                  </a:lnTo>
                  <a:lnTo>
                    <a:pt x="474" y="5175"/>
                  </a:lnTo>
                  <a:lnTo>
                    <a:pt x="569" y="5099"/>
                  </a:lnTo>
                  <a:lnTo>
                    <a:pt x="682" y="5042"/>
                  </a:lnTo>
                  <a:lnTo>
                    <a:pt x="853" y="4985"/>
                  </a:lnTo>
                  <a:lnTo>
                    <a:pt x="1024" y="4928"/>
                  </a:lnTo>
                  <a:lnTo>
                    <a:pt x="1403" y="4853"/>
                  </a:lnTo>
                  <a:close/>
                  <a:moveTo>
                    <a:pt x="12320" y="6862"/>
                  </a:moveTo>
                  <a:lnTo>
                    <a:pt x="12490" y="8738"/>
                  </a:lnTo>
                  <a:lnTo>
                    <a:pt x="12623" y="10614"/>
                  </a:lnTo>
                  <a:lnTo>
                    <a:pt x="12737" y="12491"/>
                  </a:lnTo>
                  <a:lnTo>
                    <a:pt x="12813" y="14386"/>
                  </a:lnTo>
                  <a:lnTo>
                    <a:pt x="12851" y="16319"/>
                  </a:lnTo>
                  <a:lnTo>
                    <a:pt x="12851" y="16452"/>
                  </a:lnTo>
                  <a:lnTo>
                    <a:pt x="12832" y="16566"/>
                  </a:lnTo>
                  <a:lnTo>
                    <a:pt x="12813" y="16680"/>
                  </a:lnTo>
                  <a:lnTo>
                    <a:pt x="12775" y="16774"/>
                  </a:lnTo>
                  <a:lnTo>
                    <a:pt x="12737" y="16869"/>
                  </a:lnTo>
                  <a:lnTo>
                    <a:pt x="12680" y="16945"/>
                  </a:lnTo>
                  <a:lnTo>
                    <a:pt x="12547" y="17097"/>
                  </a:lnTo>
                  <a:lnTo>
                    <a:pt x="12377" y="17229"/>
                  </a:lnTo>
                  <a:lnTo>
                    <a:pt x="12206" y="17324"/>
                  </a:lnTo>
                  <a:lnTo>
                    <a:pt x="11789" y="17551"/>
                  </a:lnTo>
                  <a:lnTo>
                    <a:pt x="11334" y="17779"/>
                  </a:lnTo>
                  <a:lnTo>
                    <a:pt x="10879" y="17987"/>
                  </a:lnTo>
                  <a:lnTo>
                    <a:pt x="10406" y="18177"/>
                  </a:lnTo>
                  <a:lnTo>
                    <a:pt x="9932" y="18328"/>
                  </a:lnTo>
                  <a:lnTo>
                    <a:pt x="9439" y="18461"/>
                  </a:lnTo>
                  <a:lnTo>
                    <a:pt x="8965" y="18556"/>
                  </a:lnTo>
                  <a:lnTo>
                    <a:pt x="8453" y="18651"/>
                  </a:lnTo>
                  <a:lnTo>
                    <a:pt x="7961" y="18708"/>
                  </a:lnTo>
                  <a:lnTo>
                    <a:pt x="7714" y="17779"/>
                  </a:lnTo>
                  <a:lnTo>
                    <a:pt x="7487" y="16850"/>
                  </a:lnTo>
                  <a:lnTo>
                    <a:pt x="7278" y="15902"/>
                  </a:lnTo>
                  <a:lnTo>
                    <a:pt x="7089" y="14955"/>
                  </a:lnTo>
                  <a:lnTo>
                    <a:pt x="6994" y="14462"/>
                  </a:lnTo>
                  <a:lnTo>
                    <a:pt x="6918" y="13969"/>
                  </a:lnTo>
                  <a:lnTo>
                    <a:pt x="6804" y="12965"/>
                  </a:lnTo>
                  <a:lnTo>
                    <a:pt x="6691" y="11979"/>
                  </a:lnTo>
                  <a:lnTo>
                    <a:pt x="6558" y="10975"/>
                  </a:lnTo>
                  <a:lnTo>
                    <a:pt x="6501" y="10520"/>
                  </a:lnTo>
                  <a:lnTo>
                    <a:pt x="6406" y="10065"/>
                  </a:lnTo>
                  <a:lnTo>
                    <a:pt x="6312" y="9610"/>
                  </a:lnTo>
                  <a:lnTo>
                    <a:pt x="6198" y="9174"/>
                  </a:lnTo>
                  <a:lnTo>
                    <a:pt x="6122" y="8928"/>
                  </a:lnTo>
                  <a:lnTo>
                    <a:pt x="6065" y="8776"/>
                  </a:lnTo>
                  <a:lnTo>
                    <a:pt x="6008" y="8643"/>
                  </a:lnTo>
                  <a:lnTo>
                    <a:pt x="6956" y="8492"/>
                  </a:lnTo>
                  <a:lnTo>
                    <a:pt x="7904" y="8283"/>
                  </a:lnTo>
                  <a:lnTo>
                    <a:pt x="8832" y="8056"/>
                  </a:lnTo>
                  <a:lnTo>
                    <a:pt x="9761" y="7790"/>
                  </a:lnTo>
                  <a:lnTo>
                    <a:pt x="9837" y="7809"/>
                  </a:lnTo>
                  <a:lnTo>
                    <a:pt x="9894" y="7790"/>
                  </a:lnTo>
                  <a:lnTo>
                    <a:pt x="9951" y="7733"/>
                  </a:lnTo>
                  <a:lnTo>
                    <a:pt x="10557" y="7544"/>
                  </a:lnTo>
                  <a:lnTo>
                    <a:pt x="11145" y="7335"/>
                  </a:lnTo>
                  <a:lnTo>
                    <a:pt x="11713" y="7108"/>
                  </a:lnTo>
                  <a:lnTo>
                    <a:pt x="12301" y="6862"/>
                  </a:lnTo>
                  <a:close/>
                  <a:moveTo>
                    <a:pt x="10500" y="0"/>
                  </a:moveTo>
                  <a:lnTo>
                    <a:pt x="10349" y="19"/>
                  </a:lnTo>
                  <a:lnTo>
                    <a:pt x="10197" y="38"/>
                  </a:lnTo>
                  <a:lnTo>
                    <a:pt x="10083" y="95"/>
                  </a:lnTo>
                  <a:lnTo>
                    <a:pt x="9970" y="171"/>
                  </a:lnTo>
                  <a:lnTo>
                    <a:pt x="9856" y="285"/>
                  </a:lnTo>
                  <a:lnTo>
                    <a:pt x="9799" y="342"/>
                  </a:lnTo>
                  <a:lnTo>
                    <a:pt x="9723" y="380"/>
                  </a:lnTo>
                  <a:lnTo>
                    <a:pt x="9553" y="436"/>
                  </a:lnTo>
                  <a:lnTo>
                    <a:pt x="9401" y="493"/>
                  </a:lnTo>
                  <a:lnTo>
                    <a:pt x="9325" y="550"/>
                  </a:lnTo>
                  <a:lnTo>
                    <a:pt x="9268" y="607"/>
                  </a:lnTo>
                  <a:lnTo>
                    <a:pt x="9174" y="759"/>
                  </a:lnTo>
                  <a:lnTo>
                    <a:pt x="9098" y="929"/>
                  </a:lnTo>
                  <a:lnTo>
                    <a:pt x="9079" y="1081"/>
                  </a:lnTo>
                  <a:lnTo>
                    <a:pt x="9079" y="1251"/>
                  </a:lnTo>
                  <a:lnTo>
                    <a:pt x="8738" y="1251"/>
                  </a:lnTo>
                  <a:lnTo>
                    <a:pt x="8700" y="1270"/>
                  </a:lnTo>
                  <a:lnTo>
                    <a:pt x="8586" y="910"/>
                  </a:lnTo>
                  <a:lnTo>
                    <a:pt x="8624" y="853"/>
                  </a:lnTo>
                  <a:lnTo>
                    <a:pt x="8605" y="778"/>
                  </a:lnTo>
                  <a:lnTo>
                    <a:pt x="8586" y="721"/>
                  </a:lnTo>
                  <a:lnTo>
                    <a:pt x="8529" y="664"/>
                  </a:lnTo>
                  <a:lnTo>
                    <a:pt x="7714" y="57"/>
                  </a:lnTo>
                  <a:lnTo>
                    <a:pt x="7676" y="38"/>
                  </a:lnTo>
                  <a:lnTo>
                    <a:pt x="7581" y="38"/>
                  </a:lnTo>
                  <a:lnTo>
                    <a:pt x="7525" y="76"/>
                  </a:lnTo>
                  <a:lnTo>
                    <a:pt x="6615" y="948"/>
                  </a:lnTo>
                  <a:lnTo>
                    <a:pt x="6577" y="986"/>
                  </a:lnTo>
                  <a:lnTo>
                    <a:pt x="6558" y="1005"/>
                  </a:lnTo>
                  <a:lnTo>
                    <a:pt x="6558" y="1081"/>
                  </a:lnTo>
                  <a:lnTo>
                    <a:pt x="6539" y="1138"/>
                  </a:lnTo>
                  <a:lnTo>
                    <a:pt x="6520" y="1308"/>
                  </a:lnTo>
                  <a:lnTo>
                    <a:pt x="6539" y="1460"/>
                  </a:lnTo>
                  <a:lnTo>
                    <a:pt x="6558" y="1612"/>
                  </a:lnTo>
                  <a:lnTo>
                    <a:pt x="6615" y="1744"/>
                  </a:lnTo>
                  <a:lnTo>
                    <a:pt x="6539" y="1744"/>
                  </a:lnTo>
                  <a:lnTo>
                    <a:pt x="6368" y="1763"/>
                  </a:lnTo>
                  <a:lnTo>
                    <a:pt x="6179" y="1782"/>
                  </a:lnTo>
                  <a:lnTo>
                    <a:pt x="6122" y="1536"/>
                  </a:lnTo>
                  <a:lnTo>
                    <a:pt x="6103" y="1479"/>
                  </a:lnTo>
                  <a:lnTo>
                    <a:pt x="6065" y="1441"/>
                  </a:lnTo>
                  <a:lnTo>
                    <a:pt x="6027" y="1422"/>
                  </a:lnTo>
                  <a:lnTo>
                    <a:pt x="5970" y="1403"/>
                  </a:lnTo>
                  <a:lnTo>
                    <a:pt x="5876" y="1422"/>
                  </a:lnTo>
                  <a:lnTo>
                    <a:pt x="5591" y="1384"/>
                  </a:lnTo>
                  <a:lnTo>
                    <a:pt x="5307" y="1346"/>
                  </a:lnTo>
                  <a:lnTo>
                    <a:pt x="5023" y="1289"/>
                  </a:lnTo>
                  <a:lnTo>
                    <a:pt x="4738" y="1270"/>
                  </a:lnTo>
                  <a:lnTo>
                    <a:pt x="4511" y="1289"/>
                  </a:lnTo>
                  <a:lnTo>
                    <a:pt x="4416" y="1327"/>
                  </a:lnTo>
                  <a:lnTo>
                    <a:pt x="4321" y="1365"/>
                  </a:lnTo>
                  <a:lnTo>
                    <a:pt x="4227" y="1422"/>
                  </a:lnTo>
                  <a:lnTo>
                    <a:pt x="4132" y="1498"/>
                  </a:lnTo>
                  <a:lnTo>
                    <a:pt x="4056" y="1593"/>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05" y="3488"/>
                  </a:lnTo>
                  <a:lnTo>
                    <a:pt x="3829" y="3507"/>
                  </a:lnTo>
                  <a:lnTo>
                    <a:pt x="3772" y="3564"/>
                  </a:lnTo>
                  <a:lnTo>
                    <a:pt x="3734" y="3621"/>
                  </a:lnTo>
                  <a:lnTo>
                    <a:pt x="3734" y="3677"/>
                  </a:lnTo>
                  <a:lnTo>
                    <a:pt x="3469" y="3677"/>
                  </a:lnTo>
                  <a:lnTo>
                    <a:pt x="3165" y="3696"/>
                  </a:lnTo>
                  <a:lnTo>
                    <a:pt x="2862" y="3734"/>
                  </a:lnTo>
                  <a:lnTo>
                    <a:pt x="2559" y="3810"/>
                  </a:lnTo>
                  <a:lnTo>
                    <a:pt x="2256" y="3905"/>
                  </a:lnTo>
                  <a:lnTo>
                    <a:pt x="2199" y="3943"/>
                  </a:lnTo>
                  <a:lnTo>
                    <a:pt x="2161" y="3981"/>
                  </a:lnTo>
                  <a:lnTo>
                    <a:pt x="2142" y="4019"/>
                  </a:lnTo>
                  <a:lnTo>
                    <a:pt x="2123" y="4075"/>
                  </a:lnTo>
                  <a:lnTo>
                    <a:pt x="2180" y="4492"/>
                  </a:lnTo>
                  <a:lnTo>
                    <a:pt x="2142" y="4455"/>
                  </a:lnTo>
                  <a:lnTo>
                    <a:pt x="2066" y="4455"/>
                  </a:lnTo>
                  <a:lnTo>
                    <a:pt x="1554" y="4492"/>
                  </a:lnTo>
                  <a:lnTo>
                    <a:pt x="1289" y="4530"/>
                  </a:lnTo>
                  <a:lnTo>
                    <a:pt x="1005" y="4568"/>
                  </a:lnTo>
                  <a:lnTo>
                    <a:pt x="739" y="4625"/>
                  </a:lnTo>
                  <a:lnTo>
                    <a:pt x="493" y="4720"/>
                  </a:lnTo>
                  <a:lnTo>
                    <a:pt x="246" y="4834"/>
                  </a:lnTo>
                  <a:lnTo>
                    <a:pt x="57" y="4966"/>
                  </a:lnTo>
                  <a:lnTo>
                    <a:pt x="19" y="5004"/>
                  </a:lnTo>
                  <a:lnTo>
                    <a:pt x="0" y="5042"/>
                  </a:lnTo>
                  <a:lnTo>
                    <a:pt x="0" y="5118"/>
                  </a:lnTo>
                  <a:lnTo>
                    <a:pt x="76" y="5345"/>
                  </a:lnTo>
                  <a:lnTo>
                    <a:pt x="152" y="5554"/>
                  </a:lnTo>
                  <a:lnTo>
                    <a:pt x="246" y="5762"/>
                  </a:lnTo>
                  <a:lnTo>
                    <a:pt x="360" y="5971"/>
                  </a:lnTo>
                  <a:lnTo>
                    <a:pt x="853" y="6767"/>
                  </a:lnTo>
                  <a:lnTo>
                    <a:pt x="1043" y="7146"/>
                  </a:lnTo>
                  <a:lnTo>
                    <a:pt x="1346" y="7696"/>
                  </a:lnTo>
                  <a:lnTo>
                    <a:pt x="1516" y="7980"/>
                  </a:lnTo>
                  <a:lnTo>
                    <a:pt x="1706" y="8207"/>
                  </a:lnTo>
                  <a:lnTo>
                    <a:pt x="1782" y="8321"/>
                  </a:lnTo>
                  <a:lnTo>
                    <a:pt x="1876" y="8397"/>
                  </a:lnTo>
                  <a:lnTo>
                    <a:pt x="1952" y="8454"/>
                  </a:lnTo>
                  <a:lnTo>
                    <a:pt x="2047" y="8492"/>
                  </a:lnTo>
                  <a:lnTo>
                    <a:pt x="2009" y="8530"/>
                  </a:lnTo>
                  <a:lnTo>
                    <a:pt x="2009" y="8605"/>
                  </a:lnTo>
                  <a:lnTo>
                    <a:pt x="2009" y="8681"/>
                  </a:lnTo>
                  <a:lnTo>
                    <a:pt x="2028" y="8738"/>
                  </a:lnTo>
                  <a:lnTo>
                    <a:pt x="2066" y="8776"/>
                  </a:lnTo>
                  <a:lnTo>
                    <a:pt x="2123" y="8814"/>
                  </a:lnTo>
                  <a:lnTo>
                    <a:pt x="2142" y="8871"/>
                  </a:lnTo>
                  <a:lnTo>
                    <a:pt x="2161" y="8909"/>
                  </a:lnTo>
                  <a:lnTo>
                    <a:pt x="2218" y="8947"/>
                  </a:lnTo>
                  <a:lnTo>
                    <a:pt x="2275" y="8965"/>
                  </a:lnTo>
                  <a:lnTo>
                    <a:pt x="2293" y="8965"/>
                  </a:lnTo>
                  <a:lnTo>
                    <a:pt x="3848" y="8833"/>
                  </a:lnTo>
                  <a:lnTo>
                    <a:pt x="4378" y="8757"/>
                  </a:lnTo>
                  <a:lnTo>
                    <a:pt x="4738" y="8719"/>
                  </a:lnTo>
                  <a:lnTo>
                    <a:pt x="5099" y="8700"/>
                  </a:lnTo>
                  <a:lnTo>
                    <a:pt x="5326" y="8719"/>
                  </a:lnTo>
                  <a:lnTo>
                    <a:pt x="5535" y="8757"/>
                  </a:lnTo>
                  <a:lnTo>
                    <a:pt x="5610" y="8795"/>
                  </a:lnTo>
                  <a:lnTo>
                    <a:pt x="5686" y="8833"/>
                  </a:lnTo>
                  <a:lnTo>
                    <a:pt x="5743" y="8890"/>
                  </a:lnTo>
                  <a:lnTo>
                    <a:pt x="5781" y="8965"/>
                  </a:lnTo>
                  <a:lnTo>
                    <a:pt x="5933" y="9382"/>
                  </a:lnTo>
                  <a:lnTo>
                    <a:pt x="6046" y="9818"/>
                  </a:lnTo>
                  <a:lnTo>
                    <a:pt x="6141" y="10273"/>
                  </a:lnTo>
                  <a:lnTo>
                    <a:pt x="6217" y="10728"/>
                  </a:lnTo>
                  <a:lnTo>
                    <a:pt x="6293" y="11183"/>
                  </a:lnTo>
                  <a:lnTo>
                    <a:pt x="6331" y="11657"/>
                  </a:lnTo>
                  <a:lnTo>
                    <a:pt x="6425" y="12548"/>
                  </a:lnTo>
                  <a:lnTo>
                    <a:pt x="6520" y="13344"/>
                  </a:lnTo>
                  <a:lnTo>
                    <a:pt x="6634" y="14121"/>
                  </a:lnTo>
                  <a:lnTo>
                    <a:pt x="6766" y="14879"/>
                  </a:lnTo>
                  <a:lnTo>
                    <a:pt x="6918" y="15656"/>
                  </a:lnTo>
                  <a:lnTo>
                    <a:pt x="7070" y="16414"/>
                  </a:lnTo>
                  <a:lnTo>
                    <a:pt x="7240" y="17191"/>
                  </a:lnTo>
                  <a:lnTo>
                    <a:pt x="7619" y="1870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4663" y="15789"/>
                  </a:lnTo>
                  <a:lnTo>
                    <a:pt x="4094" y="14329"/>
                  </a:lnTo>
                  <a:lnTo>
                    <a:pt x="3506" y="12870"/>
                  </a:lnTo>
                  <a:lnTo>
                    <a:pt x="2881" y="11410"/>
                  </a:lnTo>
                  <a:lnTo>
                    <a:pt x="2256" y="9970"/>
                  </a:lnTo>
                  <a:lnTo>
                    <a:pt x="1611" y="8530"/>
                  </a:lnTo>
                  <a:lnTo>
                    <a:pt x="1573" y="8492"/>
                  </a:lnTo>
                  <a:lnTo>
                    <a:pt x="1554" y="8454"/>
                  </a:lnTo>
                  <a:lnTo>
                    <a:pt x="1478" y="8435"/>
                  </a:lnTo>
                  <a:lnTo>
                    <a:pt x="1403" y="8454"/>
                  </a:lnTo>
                  <a:lnTo>
                    <a:pt x="1346" y="8511"/>
                  </a:lnTo>
                  <a:lnTo>
                    <a:pt x="1327" y="8548"/>
                  </a:lnTo>
                  <a:lnTo>
                    <a:pt x="1308" y="8586"/>
                  </a:lnTo>
                  <a:lnTo>
                    <a:pt x="1308" y="8643"/>
                  </a:lnTo>
                  <a:lnTo>
                    <a:pt x="1327" y="8681"/>
                  </a:lnTo>
                  <a:lnTo>
                    <a:pt x="2047" y="10330"/>
                  </a:lnTo>
                  <a:lnTo>
                    <a:pt x="2767" y="11979"/>
                  </a:lnTo>
                  <a:lnTo>
                    <a:pt x="3450" y="13628"/>
                  </a:lnTo>
                  <a:lnTo>
                    <a:pt x="4113" y="15296"/>
                  </a:lnTo>
                  <a:lnTo>
                    <a:pt x="4663" y="16755"/>
                  </a:lnTo>
                  <a:lnTo>
                    <a:pt x="4795" y="17134"/>
                  </a:lnTo>
                  <a:lnTo>
                    <a:pt x="4909" y="17532"/>
                  </a:lnTo>
                  <a:lnTo>
                    <a:pt x="5042" y="17930"/>
                  </a:lnTo>
                  <a:lnTo>
                    <a:pt x="5136" y="18101"/>
                  </a:lnTo>
                  <a:lnTo>
                    <a:pt x="5212" y="18272"/>
                  </a:lnTo>
                  <a:lnTo>
                    <a:pt x="5269" y="18347"/>
                  </a:lnTo>
                  <a:lnTo>
                    <a:pt x="5345" y="18385"/>
                  </a:lnTo>
                  <a:lnTo>
                    <a:pt x="5440" y="18423"/>
                  </a:lnTo>
                  <a:lnTo>
                    <a:pt x="5553" y="18461"/>
                  </a:lnTo>
                  <a:lnTo>
                    <a:pt x="5762" y="18499"/>
                  </a:lnTo>
                  <a:lnTo>
                    <a:pt x="5933" y="18537"/>
                  </a:lnTo>
                  <a:lnTo>
                    <a:pt x="7809" y="19125"/>
                  </a:lnTo>
                  <a:lnTo>
                    <a:pt x="7904" y="19125"/>
                  </a:lnTo>
                  <a:lnTo>
                    <a:pt x="7942" y="19087"/>
                  </a:lnTo>
                  <a:lnTo>
                    <a:pt x="7979" y="19068"/>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656" y="17987"/>
                  </a:lnTo>
                  <a:lnTo>
                    <a:pt x="12073" y="17779"/>
                  </a:lnTo>
                  <a:lnTo>
                    <a:pt x="12490" y="17532"/>
                  </a:lnTo>
                  <a:lnTo>
                    <a:pt x="12888" y="17267"/>
                  </a:lnTo>
                  <a:lnTo>
                    <a:pt x="13040" y="17153"/>
                  </a:lnTo>
                  <a:lnTo>
                    <a:pt x="13135" y="17021"/>
                  </a:lnTo>
                  <a:lnTo>
                    <a:pt x="13192" y="16869"/>
                  </a:lnTo>
                  <a:lnTo>
                    <a:pt x="13211" y="16717"/>
                  </a:lnTo>
                  <a:lnTo>
                    <a:pt x="13211" y="16566"/>
                  </a:lnTo>
                  <a:lnTo>
                    <a:pt x="13211" y="16395"/>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04" y="6577"/>
                  </a:lnTo>
                  <a:lnTo>
                    <a:pt x="12585" y="6539"/>
                  </a:lnTo>
                  <a:lnTo>
                    <a:pt x="12566" y="6502"/>
                  </a:lnTo>
                  <a:lnTo>
                    <a:pt x="12528" y="6483"/>
                  </a:lnTo>
                  <a:lnTo>
                    <a:pt x="12718" y="5800"/>
                  </a:lnTo>
                  <a:lnTo>
                    <a:pt x="12945" y="5118"/>
                  </a:lnTo>
                  <a:lnTo>
                    <a:pt x="13419" y="3772"/>
                  </a:lnTo>
                  <a:lnTo>
                    <a:pt x="13457" y="3640"/>
                  </a:lnTo>
                  <a:lnTo>
                    <a:pt x="13533" y="3507"/>
                  </a:lnTo>
                  <a:lnTo>
                    <a:pt x="13684" y="3260"/>
                  </a:lnTo>
                  <a:lnTo>
                    <a:pt x="13836" y="3014"/>
                  </a:lnTo>
                  <a:lnTo>
                    <a:pt x="13893" y="2881"/>
                  </a:lnTo>
                  <a:lnTo>
                    <a:pt x="13950" y="2749"/>
                  </a:lnTo>
                  <a:lnTo>
                    <a:pt x="13969" y="2654"/>
                  </a:lnTo>
                  <a:lnTo>
                    <a:pt x="13969" y="2559"/>
                  </a:lnTo>
                  <a:lnTo>
                    <a:pt x="13931" y="2445"/>
                  </a:lnTo>
                  <a:lnTo>
                    <a:pt x="13912" y="2408"/>
                  </a:lnTo>
                  <a:lnTo>
                    <a:pt x="13874" y="2370"/>
                  </a:lnTo>
                  <a:lnTo>
                    <a:pt x="13741" y="2275"/>
                  </a:lnTo>
                  <a:lnTo>
                    <a:pt x="13533" y="2161"/>
                  </a:lnTo>
                  <a:lnTo>
                    <a:pt x="13305" y="2047"/>
                  </a:lnTo>
                  <a:lnTo>
                    <a:pt x="13192" y="2010"/>
                  </a:lnTo>
                  <a:lnTo>
                    <a:pt x="13097" y="1991"/>
                  </a:lnTo>
                  <a:lnTo>
                    <a:pt x="13078" y="1934"/>
                  </a:lnTo>
                  <a:lnTo>
                    <a:pt x="13040" y="1896"/>
                  </a:lnTo>
                  <a:lnTo>
                    <a:pt x="12832" y="1763"/>
                  </a:lnTo>
                  <a:lnTo>
                    <a:pt x="12623" y="1668"/>
                  </a:lnTo>
                  <a:lnTo>
                    <a:pt x="12377" y="1593"/>
                  </a:lnTo>
                  <a:lnTo>
                    <a:pt x="12149" y="1574"/>
                  </a:lnTo>
                  <a:lnTo>
                    <a:pt x="12036" y="1574"/>
                  </a:lnTo>
                  <a:lnTo>
                    <a:pt x="11979" y="1593"/>
                  </a:lnTo>
                  <a:lnTo>
                    <a:pt x="11941" y="1612"/>
                  </a:lnTo>
                  <a:lnTo>
                    <a:pt x="11903" y="1649"/>
                  </a:lnTo>
                  <a:lnTo>
                    <a:pt x="11884" y="1706"/>
                  </a:lnTo>
                  <a:lnTo>
                    <a:pt x="11770" y="1991"/>
                  </a:lnTo>
                  <a:lnTo>
                    <a:pt x="11694" y="2275"/>
                  </a:lnTo>
                  <a:lnTo>
                    <a:pt x="11581" y="1858"/>
                  </a:lnTo>
                  <a:lnTo>
                    <a:pt x="11505" y="1422"/>
                  </a:lnTo>
                  <a:lnTo>
                    <a:pt x="11467" y="1176"/>
                  </a:lnTo>
                  <a:lnTo>
                    <a:pt x="11467" y="910"/>
                  </a:lnTo>
                  <a:lnTo>
                    <a:pt x="11448" y="645"/>
                  </a:lnTo>
                  <a:lnTo>
                    <a:pt x="11410" y="512"/>
                  </a:lnTo>
                  <a:lnTo>
                    <a:pt x="11372" y="398"/>
                  </a:lnTo>
                  <a:lnTo>
                    <a:pt x="11315" y="304"/>
                  </a:lnTo>
                  <a:lnTo>
                    <a:pt x="11239" y="228"/>
                  </a:lnTo>
                  <a:lnTo>
                    <a:pt x="11126" y="152"/>
                  </a:lnTo>
                  <a:lnTo>
                    <a:pt x="11012" y="95"/>
                  </a:lnTo>
                  <a:lnTo>
                    <a:pt x="10898" y="57"/>
                  </a:lnTo>
                  <a:lnTo>
                    <a:pt x="10766" y="19"/>
                  </a:lnTo>
                  <a:lnTo>
                    <a:pt x="10633" y="0"/>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554" name="Google Shape;7554;p59"/>
            <p:cNvSpPr/>
            <p:nvPr/>
          </p:nvSpPr>
          <p:spPr>
            <a:xfrm>
              <a:off x="1060100" y="3348113"/>
              <a:ext cx="349225" cy="478125"/>
            </a:xfrm>
            <a:custGeom>
              <a:avLst/>
              <a:gdLst/>
              <a:ahLst/>
              <a:cxnLst/>
              <a:rect l="l" t="t" r="r" b="b"/>
              <a:pathLst>
                <a:path w="13969" h="19125" fill="none" extrusionOk="0">
                  <a:moveTo>
                    <a:pt x="10500" y="0"/>
                  </a:moveTo>
                  <a:lnTo>
                    <a:pt x="10500" y="0"/>
                  </a:lnTo>
                  <a:lnTo>
                    <a:pt x="10349" y="19"/>
                  </a:lnTo>
                  <a:lnTo>
                    <a:pt x="10349" y="19"/>
                  </a:lnTo>
                  <a:lnTo>
                    <a:pt x="10197" y="38"/>
                  </a:lnTo>
                  <a:lnTo>
                    <a:pt x="10083" y="95"/>
                  </a:lnTo>
                  <a:lnTo>
                    <a:pt x="9970" y="171"/>
                  </a:lnTo>
                  <a:lnTo>
                    <a:pt x="9856" y="285"/>
                  </a:lnTo>
                  <a:lnTo>
                    <a:pt x="9856" y="285"/>
                  </a:lnTo>
                  <a:lnTo>
                    <a:pt x="9799" y="342"/>
                  </a:lnTo>
                  <a:lnTo>
                    <a:pt x="9723" y="380"/>
                  </a:lnTo>
                  <a:lnTo>
                    <a:pt x="9553" y="436"/>
                  </a:lnTo>
                  <a:lnTo>
                    <a:pt x="9401" y="493"/>
                  </a:lnTo>
                  <a:lnTo>
                    <a:pt x="9325" y="550"/>
                  </a:lnTo>
                  <a:lnTo>
                    <a:pt x="9268" y="607"/>
                  </a:lnTo>
                  <a:lnTo>
                    <a:pt x="9268" y="607"/>
                  </a:lnTo>
                  <a:lnTo>
                    <a:pt x="9174" y="759"/>
                  </a:lnTo>
                  <a:lnTo>
                    <a:pt x="9098" y="929"/>
                  </a:lnTo>
                  <a:lnTo>
                    <a:pt x="9079" y="1081"/>
                  </a:lnTo>
                  <a:lnTo>
                    <a:pt x="9079" y="1251"/>
                  </a:lnTo>
                  <a:lnTo>
                    <a:pt x="8794" y="1251"/>
                  </a:lnTo>
                  <a:lnTo>
                    <a:pt x="8794" y="1251"/>
                  </a:lnTo>
                  <a:lnTo>
                    <a:pt x="8738" y="1251"/>
                  </a:lnTo>
                  <a:lnTo>
                    <a:pt x="8700" y="1270"/>
                  </a:lnTo>
                  <a:lnTo>
                    <a:pt x="8700" y="1270"/>
                  </a:lnTo>
                  <a:lnTo>
                    <a:pt x="8586" y="910"/>
                  </a:lnTo>
                  <a:lnTo>
                    <a:pt x="8586" y="910"/>
                  </a:lnTo>
                  <a:lnTo>
                    <a:pt x="8624" y="853"/>
                  </a:lnTo>
                  <a:lnTo>
                    <a:pt x="8605" y="778"/>
                  </a:lnTo>
                  <a:lnTo>
                    <a:pt x="8586" y="721"/>
                  </a:lnTo>
                  <a:lnTo>
                    <a:pt x="8529" y="664"/>
                  </a:lnTo>
                  <a:lnTo>
                    <a:pt x="8529" y="664"/>
                  </a:lnTo>
                  <a:lnTo>
                    <a:pt x="7714" y="57"/>
                  </a:lnTo>
                  <a:lnTo>
                    <a:pt x="7714" y="57"/>
                  </a:lnTo>
                  <a:lnTo>
                    <a:pt x="7676" y="38"/>
                  </a:lnTo>
                  <a:lnTo>
                    <a:pt x="7638" y="38"/>
                  </a:lnTo>
                  <a:lnTo>
                    <a:pt x="7638" y="38"/>
                  </a:lnTo>
                  <a:lnTo>
                    <a:pt x="7581" y="38"/>
                  </a:lnTo>
                  <a:lnTo>
                    <a:pt x="7525" y="76"/>
                  </a:lnTo>
                  <a:lnTo>
                    <a:pt x="7525" y="76"/>
                  </a:lnTo>
                  <a:lnTo>
                    <a:pt x="6615" y="948"/>
                  </a:lnTo>
                  <a:lnTo>
                    <a:pt x="6615" y="948"/>
                  </a:lnTo>
                  <a:lnTo>
                    <a:pt x="6577" y="986"/>
                  </a:lnTo>
                  <a:lnTo>
                    <a:pt x="6558" y="1005"/>
                  </a:lnTo>
                  <a:lnTo>
                    <a:pt x="6558" y="1081"/>
                  </a:lnTo>
                  <a:lnTo>
                    <a:pt x="6558" y="1081"/>
                  </a:lnTo>
                  <a:lnTo>
                    <a:pt x="6539" y="1138"/>
                  </a:lnTo>
                  <a:lnTo>
                    <a:pt x="6539" y="1138"/>
                  </a:lnTo>
                  <a:lnTo>
                    <a:pt x="6520" y="1308"/>
                  </a:lnTo>
                  <a:lnTo>
                    <a:pt x="6539" y="1460"/>
                  </a:lnTo>
                  <a:lnTo>
                    <a:pt x="6558" y="1612"/>
                  </a:lnTo>
                  <a:lnTo>
                    <a:pt x="6615" y="1744"/>
                  </a:lnTo>
                  <a:lnTo>
                    <a:pt x="6615" y="1744"/>
                  </a:lnTo>
                  <a:lnTo>
                    <a:pt x="6539" y="1744"/>
                  </a:lnTo>
                  <a:lnTo>
                    <a:pt x="6539" y="1744"/>
                  </a:lnTo>
                  <a:lnTo>
                    <a:pt x="6368" y="1763"/>
                  </a:lnTo>
                  <a:lnTo>
                    <a:pt x="6179" y="1782"/>
                  </a:lnTo>
                  <a:lnTo>
                    <a:pt x="6179" y="1782"/>
                  </a:lnTo>
                  <a:lnTo>
                    <a:pt x="6122" y="1536"/>
                  </a:lnTo>
                  <a:lnTo>
                    <a:pt x="6122" y="1536"/>
                  </a:lnTo>
                  <a:lnTo>
                    <a:pt x="6103" y="1479"/>
                  </a:lnTo>
                  <a:lnTo>
                    <a:pt x="6065" y="1441"/>
                  </a:lnTo>
                  <a:lnTo>
                    <a:pt x="6027" y="1422"/>
                  </a:lnTo>
                  <a:lnTo>
                    <a:pt x="5970" y="1403"/>
                  </a:lnTo>
                  <a:lnTo>
                    <a:pt x="5970" y="1403"/>
                  </a:lnTo>
                  <a:lnTo>
                    <a:pt x="5970" y="1403"/>
                  </a:lnTo>
                  <a:lnTo>
                    <a:pt x="5970" y="1403"/>
                  </a:lnTo>
                  <a:lnTo>
                    <a:pt x="5876" y="1422"/>
                  </a:lnTo>
                  <a:lnTo>
                    <a:pt x="5876" y="1422"/>
                  </a:lnTo>
                  <a:lnTo>
                    <a:pt x="5591" y="1384"/>
                  </a:lnTo>
                  <a:lnTo>
                    <a:pt x="5307" y="1346"/>
                  </a:lnTo>
                  <a:lnTo>
                    <a:pt x="5307" y="1346"/>
                  </a:lnTo>
                  <a:lnTo>
                    <a:pt x="5023" y="1289"/>
                  </a:lnTo>
                  <a:lnTo>
                    <a:pt x="4738" y="1270"/>
                  </a:lnTo>
                  <a:lnTo>
                    <a:pt x="4738" y="1270"/>
                  </a:lnTo>
                  <a:lnTo>
                    <a:pt x="4511" y="1289"/>
                  </a:lnTo>
                  <a:lnTo>
                    <a:pt x="4416" y="1327"/>
                  </a:lnTo>
                  <a:lnTo>
                    <a:pt x="4321" y="1365"/>
                  </a:lnTo>
                  <a:lnTo>
                    <a:pt x="4227" y="1422"/>
                  </a:lnTo>
                  <a:lnTo>
                    <a:pt x="4132" y="1498"/>
                  </a:lnTo>
                  <a:lnTo>
                    <a:pt x="4056" y="1593"/>
                  </a:lnTo>
                  <a:lnTo>
                    <a:pt x="3961" y="1706"/>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42" y="3507"/>
                  </a:lnTo>
                  <a:lnTo>
                    <a:pt x="3905" y="3488"/>
                  </a:lnTo>
                  <a:lnTo>
                    <a:pt x="3905" y="3488"/>
                  </a:lnTo>
                  <a:lnTo>
                    <a:pt x="3829" y="3507"/>
                  </a:lnTo>
                  <a:lnTo>
                    <a:pt x="3772" y="3564"/>
                  </a:lnTo>
                  <a:lnTo>
                    <a:pt x="3734" y="3621"/>
                  </a:lnTo>
                  <a:lnTo>
                    <a:pt x="3734" y="3677"/>
                  </a:lnTo>
                  <a:lnTo>
                    <a:pt x="3715" y="3677"/>
                  </a:lnTo>
                  <a:lnTo>
                    <a:pt x="3715" y="3677"/>
                  </a:lnTo>
                  <a:lnTo>
                    <a:pt x="3469" y="3677"/>
                  </a:lnTo>
                  <a:lnTo>
                    <a:pt x="3469" y="3677"/>
                  </a:lnTo>
                  <a:lnTo>
                    <a:pt x="3165" y="3696"/>
                  </a:lnTo>
                  <a:lnTo>
                    <a:pt x="2862" y="3734"/>
                  </a:lnTo>
                  <a:lnTo>
                    <a:pt x="2559" y="3810"/>
                  </a:lnTo>
                  <a:lnTo>
                    <a:pt x="2256" y="3905"/>
                  </a:lnTo>
                  <a:lnTo>
                    <a:pt x="2256" y="3905"/>
                  </a:lnTo>
                  <a:lnTo>
                    <a:pt x="2199" y="3943"/>
                  </a:lnTo>
                  <a:lnTo>
                    <a:pt x="2161" y="3981"/>
                  </a:lnTo>
                  <a:lnTo>
                    <a:pt x="2142" y="4019"/>
                  </a:lnTo>
                  <a:lnTo>
                    <a:pt x="2123" y="4075"/>
                  </a:lnTo>
                  <a:lnTo>
                    <a:pt x="2123" y="4075"/>
                  </a:lnTo>
                  <a:lnTo>
                    <a:pt x="2180" y="4492"/>
                  </a:lnTo>
                  <a:lnTo>
                    <a:pt x="2180" y="4492"/>
                  </a:lnTo>
                  <a:lnTo>
                    <a:pt x="2142" y="4455"/>
                  </a:lnTo>
                  <a:lnTo>
                    <a:pt x="2085" y="4455"/>
                  </a:lnTo>
                  <a:lnTo>
                    <a:pt x="2085" y="4455"/>
                  </a:lnTo>
                  <a:lnTo>
                    <a:pt x="2066" y="4455"/>
                  </a:lnTo>
                  <a:lnTo>
                    <a:pt x="2066" y="4455"/>
                  </a:lnTo>
                  <a:lnTo>
                    <a:pt x="1554" y="4492"/>
                  </a:lnTo>
                  <a:lnTo>
                    <a:pt x="1289" y="4530"/>
                  </a:lnTo>
                  <a:lnTo>
                    <a:pt x="1005" y="4568"/>
                  </a:lnTo>
                  <a:lnTo>
                    <a:pt x="739" y="4625"/>
                  </a:lnTo>
                  <a:lnTo>
                    <a:pt x="493" y="4720"/>
                  </a:lnTo>
                  <a:lnTo>
                    <a:pt x="246" y="4834"/>
                  </a:lnTo>
                  <a:lnTo>
                    <a:pt x="57" y="4966"/>
                  </a:lnTo>
                  <a:lnTo>
                    <a:pt x="57" y="4966"/>
                  </a:lnTo>
                  <a:lnTo>
                    <a:pt x="19" y="5004"/>
                  </a:lnTo>
                  <a:lnTo>
                    <a:pt x="0" y="5042"/>
                  </a:lnTo>
                  <a:lnTo>
                    <a:pt x="0" y="5118"/>
                  </a:lnTo>
                  <a:lnTo>
                    <a:pt x="0" y="5118"/>
                  </a:lnTo>
                  <a:lnTo>
                    <a:pt x="76" y="5345"/>
                  </a:lnTo>
                  <a:lnTo>
                    <a:pt x="152" y="5554"/>
                  </a:lnTo>
                  <a:lnTo>
                    <a:pt x="246" y="5762"/>
                  </a:lnTo>
                  <a:lnTo>
                    <a:pt x="360" y="5971"/>
                  </a:lnTo>
                  <a:lnTo>
                    <a:pt x="853" y="6767"/>
                  </a:lnTo>
                  <a:lnTo>
                    <a:pt x="853" y="6767"/>
                  </a:lnTo>
                  <a:lnTo>
                    <a:pt x="1043" y="7146"/>
                  </a:lnTo>
                  <a:lnTo>
                    <a:pt x="1346" y="7696"/>
                  </a:lnTo>
                  <a:lnTo>
                    <a:pt x="1516" y="7980"/>
                  </a:lnTo>
                  <a:lnTo>
                    <a:pt x="1706" y="8207"/>
                  </a:lnTo>
                  <a:lnTo>
                    <a:pt x="1782" y="8321"/>
                  </a:lnTo>
                  <a:lnTo>
                    <a:pt x="1876" y="8397"/>
                  </a:lnTo>
                  <a:lnTo>
                    <a:pt x="1952" y="8454"/>
                  </a:lnTo>
                  <a:lnTo>
                    <a:pt x="2047" y="8492"/>
                  </a:lnTo>
                  <a:lnTo>
                    <a:pt x="2047" y="8492"/>
                  </a:lnTo>
                  <a:lnTo>
                    <a:pt x="2009" y="8530"/>
                  </a:lnTo>
                  <a:lnTo>
                    <a:pt x="2009" y="8605"/>
                  </a:lnTo>
                  <a:lnTo>
                    <a:pt x="2009" y="8605"/>
                  </a:lnTo>
                  <a:lnTo>
                    <a:pt x="2009" y="8681"/>
                  </a:lnTo>
                  <a:lnTo>
                    <a:pt x="2028" y="8738"/>
                  </a:lnTo>
                  <a:lnTo>
                    <a:pt x="2066" y="8776"/>
                  </a:lnTo>
                  <a:lnTo>
                    <a:pt x="2123" y="8814"/>
                  </a:lnTo>
                  <a:lnTo>
                    <a:pt x="2123" y="8814"/>
                  </a:lnTo>
                  <a:lnTo>
                    <a:pt x="2142" y="8871"/>
                  </a:lnTo>
                  <a:lnTo>
                    <a:pt x="2161" y="8909"/>
                  </a:lnTo>
                  <a:lnTo>
                    <a:pt x="2218" y="8947"/>
                  </a:lnTo>
                  <a:lnTo>
                    <a:pt x="2275" y="8965"/>
                  </a:lnTo>
                  <a:lnTo>
                    <a:pt x="2275" y="8965"/>
                  </a:lnTo>
                  <a:lnTo>
                    <a:pt x="2293" y="8965"/>
                  </a:lnTo>
                  <a:lnTo>
                    <a:pt x="2293" y="8965"/>
                  </a:lnTo>
                  <a:lnTo>
                    <a:pt x="3848" y="8833"/>
                  </a:lnTo>
                  <a:lnTo>
                    <a:pt x="3848" y="8833"/>
                  </a:lnTo>
                  <a:lnTo>
                    <a:pt x="4378" y="8757"/>
                  </a:lnTo>
                  <a:lnTo>
                    <a:pt x="4738" y="8719"/>
                  </a:lnTo>
                  <a:lnTo>
                    <a:pt x="5099" y="8700"/>
                  </a:lnTo>
                  <a:lnTo>
                    <a:pt x="5099" y="8700"/>
                  </a:lnTo>
                  <a:lnTo>
                    <a:pt x="5326" y="8719"/>
                  </a:lnTo>
                  <a:lnTo>
                    <a:pt x="5535" y="8757"/>
                  </a:lnTo>
                  <a:lnTo>
                    <a:pt x="5610" y="8795"/>
                  </a:lnTo>
                  <a:lnTo>
                    <a:pt x="5686" y="8833"/>
                  </a:lnTo>
                  <a:lnTo>
                    <a:pt x="5743" y="8890"/>
                  </a:lnTo>
                  <a:lnTo>
                    <a:pt x="5781" y="8965"/>
                  </a:lnTo>
                  <a:lnTo>
                    <a:pt x="5781" y="8965"/>
                  </a:lnTo>
                  <a:lnTo>
                    <a:pt x="5933" y="9382"/>
                  </a:lnTo>
                  <a:lnTo>
                    <a:pt x="6046" y="9818"/>
                  </a:lnTo>
                  <a:lnTo>
                    <a:pt x="6141" y="10273"/>
                  </a:lnTo>
                  <a:lnTo>
                    <a:pt x="6217" y="10728"/>
                  </a:lnTo>
                  <a:lnTo>
                    <a:pt x="6293" y="11183"/>
                  </a:lnTo>
                  <a:lnTo>
                    <a:pt x="6331" y="11657"/>
                  </a:lnTo>
                  <a:lnTo>
                    <a:pt x="6425" y="12548"/>
                  </a:lnTo>
                  <a:lnTo>
                    <a:pt x="6425" y="12548"/>
                  </a:lnTo>
                  <a:lnTo>
                    <a:pt x="6520" y="13344"/>
                  </a:lnTo>
                  <a:lnTo>
                    <a:pt x="6634" y="14121"/>
                  </a:lnTo>
                  <a:lnTo>
                    <a:pt x="6766" y="14879"/>
                  </a:lnTo>
                  <a:lnTo>
                    <a:pt x="6918" y="15656"/>
                  </a:lnTo>
                  <a:lnTo>
                    <a:pt x="7070" y="16414"/>
                  </a:lnTo>
                  <a:lnTo>
                    <a:pt x="7240" y="17191"/>
                  </a:lnTo>
                  <a:lnTo>
                    <a:pt x="7619" y="18708"/>
                  </a:lnTo>
                  <a:lnTo>
                    <a:pt x="7619" y="18708"/>
                  </a:lnTo>
                  <a:lnTo>
                    <a:pt x="6350" y="1832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5193" y="17267"/>
                  </a:lnTo>
                  <a:lnTo>
                    <a:pt x="4663" y="15789"/>
                  </a:lnTo>
                  <a:lnTo>
                    <a:pt x="4094" y="14329"/>
                  </a:lnTo>
                  <a:lnTo>
                    <a:pt x="4094" y="14329"/>
                  </a:lnTo>
                  <a:lnTo>
                    <a:pt x="3506" y="12870"/>
                  </a:lnTo>
                  <a:lnTo>
                    <a:pt x="2881" y="11410"/>
                  </a:lnTo>
                  <a:lnTo>
                    <a:pt x="2256" y="9970"/>
                  </a:lnTo>
                  <a:lnTo>
                    <a:pt x="1611" y="8530"/>
                  </a:lnTo>
                  <a:lnTo>
                    <a:pt x="1611" y="8530"/>
                  </a:lnTo>
                  <a:lnTo>
                    <a:pt x="1573" y="8492"/>
                  </a:lnTo>
                  <a:lnTo>
                    <a:pt x="1554" y="8454"/>
                  </a:lnTo>
                  <a:lnTo>
                    <a:pt x="1478" y="8435"/>
                  </a:lnTo>
                  <a:lnTo>
                    <a:pt x="1478" y="8435"/>
                  </a:lnTo>
                  <a:lnTo>
                    <a:pt x="1403" y="8454"/>
                  </a:lnTo>
                  <a:lnTo>
                    <a:pt x="1346" y="8511"/>
                  </a:lnTo>
                  <a:lnTo>
                    <a:pt x="1327" y="8548"/>
                  </a:lnTo>
                  <a:lnTo>
                    <a:pt x="1308" y="8586"/>
                  </a:lnTo>
                  <a:lnTo>
                    <a:pt x="1308" y="8643"/>
                  </a:lnTo>
                  <a:lnTo>
                    <a:pt x="1327" y="8681"/>
                  </a:lnTo>
                  <a:lnTo>
                    <a:pt x="1327" y="8681"/>
                  </a:lnTo>
                  <a:lnTo>
                    <a:pt x="2047" y="10330"/>
                  </a:lnTo>
                  <a:lnTo>
                    <a:pt x="2767" y="11979"/>
                  </a:lnTo>
                  <a:lnTo>
                    <a:pt x="3450" y="13628"/>
                  </a:lnTo>
                  <a:lnTo>
                    <a:pt x="4113" y="15296"/>
                  </a:lnTo>
                  <a:lnTo>
                    <a:pt x="4113" y="15296"/>
                  </a:lnTo>
                  <a:lnTo>
                    <a:pt x="4663" y="16755"/>
                  </a:lnTo>
                  <a:lnTo>
                    <a:pt x="4663" y="16755"/>
                  </a:lnTo>
                  <a:lnTo>
                    <a:pt x="4795" y="17134"/>
                  </a:lnTo>
                  <a:lnTo>
                    <a:pt x="4909" y="17532"/>
                  </a:lnTo>
                  <a:lnTo>
                    <a:pt x="5042" y="17930"/>
                  </a:lnTo>
                  <a:lnTo>
                    <a:pt x="5136" y="18101"/>
                  </a:lnTo>
                  <a:lnTo>
                    <a:pt x="5212" y="18272"/>
                  </a:lnTo>
                  <a:lnTo>
                    <a:pt x="5212" y="18272"/>
                  </a:lnTo>
                  <a:lnTo>
                    <a:pt x="5269" y="18347"/>
                  </a:lnTo>
                  <a:lnTo>
                    <a:pt x="5345" y="18385"/>
                  </a:lnTo>
                  <a:lnTo>
                    <a:pt x="5440" y="18423"/>
                  </a:lnTo>
                  <a:lnTo>
                    <a:pt x="5553" y="18461"/>
                  </a:lnTo>
                  <a:lnTo>
                    <a:pt x="5762" y="18499"/>
                  </a:lnTo>
                  <a:lnTo>
                    <a:pt x="5933" y="18537"/>
                  </a:lnTo>
                  <a:lnTo>
                    <a:pt x="5933" y="18537"/>
                  </a:lnTo>
                  <a:lnTo>
                    <a:pt x="7809" y="19125"/>
                  </a:lnTo>
                  <a:lnTo>
                    <a:pt x="7809" y="19125"/>
                  </a:lnTo>
                  <a:lnTo>
                    <a:pt x="7866" y="19125"/>
                  </a:lnTo>
                  <a:lnTo>
                    <a:pt x="7866" y="19125"/>
                  </a:lnTo>
                  <a:lnTo>
                    <a:pt x="7904" y="19125"/>
                  </a:lnTo>
                  <a:lnTo>
                    <a:pt x="7942" y="19087"/>
                  </a:lnTo>
                  <a:lnTo>
                    <a:pt x="7979" y="19068"/>
                  </a:lnTo>
                  <a:lnTo>
                    <a:pt x="7998" y="19030"/>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221" y="18196"/>
                  </a:lnTo>
                  <a:lnTo>
                    <a:pt x="11656" y="17987"/>
                  </a:lnTo>
                  <a:lnTo>
                    <a:pt x="12073" y="17779"/>
                  </a:lnTo>
                  <a:lnTo>
                    <a:pt x="12490" y="17532"/>
                  </a:lnTo>
                  <a:lnTo>
                    <a:pt x="12888" y="17267"/>
                  </a:lnTo>
                  <a:lnTo>
                    <a:pt x="12888" y="17267"/>
                  </a:lnTo>
                  <a:lnTo>
                    <a:pt x="13040" y="17153"/>
                  </a:lnTo>
                  <a:lnTo>
                    <a:pt x="13135" y="17021"/>
                  </a:lnTo>
                  <a:lnTo>
                    <a:pt x="13192" y="16869"/>
                  </a:lnTo>
                  <a:lnTo>
                    <a:pt x="13211" y="16717"/>
                  </a:lnTo>
                  <a:lnTo>
                    <a:pt x="13211" y="16566"/>
                  </a:lnTo>
                  <a:lnTo>
                    <a:pt x="13211" y="16395"/>
                  </a:lnTo>
                  <a:lnTo>
                    <a:pt x="13173" y="15997"/>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23" y="6634"/>
                  </a:lnTo>
                  <a:lnTo>
                    <a:pt x="12604" y="6577"/>
                  </a:lnTo>
                  <a:lnTo>
                    <a:pt x="12585" y="6539"/>
                  </a:lnTo>
                  <a:lnTo>
                    <a:pt x="12566" y="6502"/>
                  </a:lnTo>
                  <a:lnTo>
                    <a:pt x="12528" y="6483"/>
                  </a:lnTo>
                  <a:lnTo>
                    <a:pt x="12528" y="6483"/>
                  </a:lnTo>
                  <a:lnTo>
                    <a:pt x="12718" y="5800"/>
                  </a:lnTo>
                  <a:lnTo>
                    <a:pt x="12945" y="5118"/>
                  </a:lnTo>
                  <a:lnTo>
                    <a:pt x="13419" y="3772"/>
                  </a:lnTo>
                  <a:lnTo>
                    <a:pt x="13419" y="3772"/>
                  </a:lnTo>
                  <a:lnTo>
                    <a:pt x="13457" y="3640"/>
                  </a:lnTo>
                  <a:lnTo>
                    <a:pt x="13533" y="3507"/>
                  </a:lnTo>
                  <a:lnTo>
                    <a:pt x="13684" y="3260"/>
                  </a:lnTo>
                  <a:lnTo>
                    <a:pt x="13836" y="3014"/>
                  </a:lnTo>
                  <a:lnTo>
                    <a:pt x="13893" y="2881"/>
                  </a:lnTo>
                  <a:lnTo>
                    <a:pt x="13950" y="2749"/>
                  </a:lnTo>
                  <a:lnTo>
                    <a:pt x="13950" y="2749"/>
                  </a:lnTo>
                  <a:lnTo>
                    <a:pt x="13969" y="2654"/>
                  </a:lnTo>
                  <a:lnTo>
                    <a:pt x="13969" y="2559"/>
                  </a:lnTo>
                  <a:lnTo>
                    <a:pt x="13931" y="2445"/>
                  </a:lnTo>
                  <a:lnTo>
                    <a:pt x="13912" y="2408"/>
                  </a:lnTo>
                  <a:lnTo>
                    <a:pt x="13874" y="2370"/>
                  </a:lnTo>
                  <a:lnTo>
                    <a:pt x="13874" y="2370"/>
                  </a:lnTo>
                  <a:lnTo>
                    <a:pt x="13741" y="2275"/>
                  </a:lnTo>
                  <a:lnTo>
                    <a:pt x="13533" y="2161"/>
                  </a:lnTo>
                  <a:lnTo>
                    <a:pt x="13305" y="2047"/>
                  </a:lnTo>
                  <a:lnTo>
                    <a:pt x="13192" y="2010"/>
                  </a:lnTo>
                  <a:lnTo>
                    <a:pt x="13097" y="1991"/>
                  </a:lnTo>
                  <a:lnTo>
                    <a:pt x="13097" y="1991"/>
                  </a:lnTo>
                  <a:lnTo>
                    <a:pt x="13078" y="1934"/>
                  </a:lnTo>
                  <a:lnTo>
                    <a:pt x="13040" y="1896"/>
                  </a:lnTo>
                  <a:lnTo>
                    <a:pt x="13040" y="1896"/>
                  </a:lnTo>
                  <a:lnTo>
                    <a:pt x="12832" y="1763"/>
                  </a:lnTo>
                  <a:lnTo>
                    <a:pt x="12623" y="1668"/>
                  </a:lnTo>
                  <a:lnTo>
                    <a:pt x="12377" y="1593"/>
                  </a:lnTo>
                  <a:lnTo>
                    <a:pt x="12149" y="1574"/>
                  </a:lnTo>
                  <a:lnTo>
                    <a:pt x="12149" y="1574"/>
                  </a:lnTo>
                  <a:lnTo>
                    <a:pt x="12036" y="1574"/>
                  </a:lnTo>
                  <a:lnTo>
                    <a:pt x="12036" y="1574"/>
                  </a:lnTo>
                  <a:lnTo>
                    <a:pt x="11979" y="1593"/>
                  </a:lnTo>
                  <a:lnTo>
                    <a:pt x="11941" y="1612"/>
                  </a:lnTo>
                  <a:lnTo>
                    <a:pt x="11903" y="1649"/>
                  </a:lnTo>
                  <a:lnTo>
                    <a:pt x="11884" y="1706"/>
                  </a:lnTo>
                  <a:lnTo>
                    <a:pt x="11884" y="1706"/>
                  </a:lnTo>
                  <a:lnTo>
                    <a:pt x="11770" y="1991"/>
                  </a:lnTo>
                  <a:lnTo>
                    <a:pt x="11694" y="2275"/>
                  </a:lnTo>
                  <a:lnTo>
                    <a:pt x="11694" y="2275"/>
                  </a:lnTo>
                  <a:lnTo>
                    <a:pt x="11581" y="1858"/>
                  </a:lnTo>
                  <a:lnTo>
                    <a:pt x="11505" y="1422"/>
                  </a:lnTo>
                  <a:lnTo>
                    <a:pt x="11505" y="1422"/>
                  </a:lnTo>
                  <a:lnTo>
                    <a:pt x="11467" y="1176"/>
                  </a:lnTo>
                  <a:lnTo>
                    <a:pt x="11467" y="910"/>
                  </a:lnTo>
                  <a:lnTo>
                    <a:pt x="11448" y="645"/>
                  </a:lnTo>
                  <a:lnTo>
                    <a:pt x="11410" y="512"/>
                  </a:lnTo>
                  <a:lnTo>
                    <a:pt x="11372" y="398"/>
                  </a:lnTo>
                  <a:lnTo>
                    <a:pt x="11372" y="398"/>
                  </a:lnTo>
                  <a:lnTo>
                    <a:pt x="11315" y="304"/>
                  </a:lnTo>
                  <a:lnTo>
                    <a:pt x="11239" y="228"/>
                  </a:lnTo>
                  <a:lnTo>
                    <a:pt x="11126" y="152"/>
                  </a:lnTo>
                  <a:lnTo>
                    <a:pt x="11012" y="95"/>
                  </a:lnTo>
                  <a:lnTo>
                    <a:pt x="10898" y="57"/>
                  </a:lnTo>
                  <a:lnTo>
                    <a:pt x="10766" y="19"/>
                  </a:lnTo>
                  <a:lnTo>
                    <a:pt x="10633" y="0"/>
                  </a:lnTo>
                  <a:lnTo>
                    <a:pt x="10500" y="0"/>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pic>
        <p:nvPicPr>
          <p:cNvPr id="5" name="Picture 4">
            <a:hlinkClick r:id="rId3" action="ppaction://hlinksldjump"/>
            <a:extLst>
              <a:ext uri="{FF2B5EF4-FFF2-40B4-BE49-F238E27FC236}">
                <a16:creationId xmlns:a16="http://schemas.microsoft.com/office/drawing/2014/main" id="{205F4F16-BC79-1F98-AE93-95FDEF1A594B}"/>
              </a:ext>
            </a:extLst>
          </p:cNvPr>
          <p:cNvPicPr>
            <a:picLocks noChangeAspect="1"/>
          </p:cNvPicPr>
          <p:nvPr/>
        </p:nvPicPr>
        <p:blipFill>
          <a:blip r:embed="rId4"/>
          <a:stretch>
            <a:fillRect/>
          </a:stretch>
        </p:blipFill>
        <p:spPr>
          <a:xfrm>
            <a:off x="711765" y="1471576"/>
            <a:ext cx="2766977" cy="1918437"/>
          </a:xfrm>
          <a:prstGeom prst="rect">
            <a:avLst/>
          </a:prstGeom>
        </p:spPr>
      </p:pic>
      <p:pic>
        <p:nvPicPr>
          <p:cNvPr id="9" name="Picture 8">
            <a:hlinkClick r:id="rId5" action="ppaction://hlinksldjump"/>
            <a:extLst>
              <a:ext uri="{FF2B5EF4-FFF2-40B4-BE49-F238E27FC236}">
                <a16:creationId xmlns:a16="http://schemas.microsoft.com/office/drawing/2014/main" id="{A788F1E3-77FF-6076-6935-8F77D76A8CD7}"/>
              </a:ext>
            </a:extLst>
          </p:cNvPr>
          <p:cNvPicPr>
            <a:picLocks noChangeAspect="1"/>
          </p:cNvPicPr>
          <p:nvPr/>
        </p:nvPicPr>
        <p:blipFill>
          <a:blip r:embed="rId6"/>
          <a:stretch>
            <a:fillRect/>
          </a:stretch>
        </p:blipFill>
        <p:spPr>
          <a:xfrm>
            <a:off x="729614" y="4071074"/>
            <a:ext cx="3170195" cy="1902117"/>
          </a:xfrm>
          <a:prstGeom prst="rect">
            <a:avLst/>
          </a:prstGeom>
        </p:spPr>
      </p:pic>
      <p:pic>
        <p:nvPicPr>
          <p:cNvPr id="10" name="Picture 9">
            <a:hlinkClick r:id="rId7" action="ppaction://hlinksldjump"/>
            <a:extLst>
              <a:ext uri="{FF2B5EF4-FFF2-40B4-BE49-F238E27FC236}">
                <a16:creationId xmlns:a16="http://schemas.microsoft.com/office/drawing/2014/main" id="{8496083C-68B3-DDA8-F2D7-F4A2A1FB9133}"/>
              </a:ext>
            </a:extLst>
          </p:cNvPr>
          <p:cNvPicPr>
            <a:picLocks noChangeAspect="1"/>
          </p:cNvPicPr>
          <p:nvPr/>
        </p:nvPicPr>
        <p:blipFill>
          <a:blip r:embed="rId8"/>
          <a:stretch>
            <a:fillRect/>
          </a:stretch>
        </p:blipFill>
        <p:spPr>
          <a:xfrm>
            <a:off x="8933707" y="1652364"/>
            <a:ext cx="2991363" cy="2080948"/>
          </a:xfrm>
          <a:prstGeom prst="rect">
            <a:avLst/>
          </a:prstGeom>
        </p:spPr>
      </p:pic>
      <p:sp>
        <p:nvSpPr>
          <p:cNvPr id="25" name="Arrow: Right 24">
            <a:hlinkClick r:id="rId9" action="ppaction://hlinksldjump"/>
            <a:extLst>
              <a:ext uri="{FF2B5EF4-FFF2-40B4-BE49-F238E27FC236}">
                <a16:creationId xmlns:a16="http://schemas.microsoft.com/office/drawing/2014/main" id="{9F58ABE2-DC81-82FE-0091-47E9BC78D1CA}"/>
              </a:ext>
            </a:extLst>
          </p:cNvPr>
          <p:cNvSpPr/>
          <p:nvPr/>
        </p:nvSpPr>
        <p:spPr>
          <a:xfrm rot="5400000">
            <a:off x="11482038" y="6054384"/>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pic>
        <p:nvPicPr>
          <p:cNvPr id="26" name="Picture 2">
            <a:hlinkClick r:id="rId10" action="ppaction://hlinksldjump"/>
            <a:extLst>
              <a:ext uri="{FF2B5EF4-FFF2-40B4-BE49-F238E27FC236}">
                <a16:creationId xmlns:a16="http://schemas.microsoft.com/office/drawing/2014/main" id="{E0D3CB48-AC86-4B8D-9D82-81C5F4063D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68079" y="1605700"/>
            <a:ext cx="4855841" cy="4849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id="{1D315F74-BFEE-49D3-8E65-A5C8BDB432C6}"/>
              </a:ext>
            </a:extLst>
          </p:cNvPr>
          <p:cNvSpPr/>
          <p:nvPr/>
        </p:nvSpPr>
        <p:spPr>
          <a:xfrm>
            <a:off x="2314712" y="328129"/>
            <a:ext cx="7255291" cy="10151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Thăm</a:t>
            </a:r>
            <a:r>
              <a:rPr kumimoji="0" lang="en-US" sz="4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quan</a:t>
            </a:r>
            <a:r>
              <a:rPr kumimoji="0" lang="en-US" sz="4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Tiệm</a:t>
            </a:r>
            <a:r>
              <a:rPr kumimoji="0" lang="en-US" sz="4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bánh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5"/>
                                        </p:tgtEl>
                                        <p:attrNameLst>
                                          <p:attrName>ppt_w</p:attrName>
                                        </p:attrNameLst>
                                      </p:cBhvr>
                                      <p:tavLst>
                                        <p:tav tm="0">
                                          <p:val>
                                            <p:strVal val="ppt_w"/>
                                          </p:val>
                                        </p:tav>
                                        <p:tav tm="100000">
                                          <p:val>
                                            <p:fltVal val="0"/>
                                          </p:val>
                                        </p:tav>
                                      </p:tavLst>
                                    </p:anim>
                                    <p:anim calcmode="lin" valueType="num">
                                      <p:cBhvr>
                                        <p:cTn id="25" dur="500"/>
                                        <p:tgtEl>
                                          <p:spTgt spid="5"/>
                                        </p:tgtEl>
                                        <p:attrNameLst>
                                          <p:attrName>ppt_h</p:attrName>
                                        </p:attrNameLst>
                                      </p:cBhvr>
                                      <p:tavLst>
                                        <p:tav tm="0">
                                          <p:val>
                                            <p:strVal val="ppt_h"/>
                                          </p:val>
                                        </p:tav>
                                        <p:tav tm="100000">
                                          <p:val>
                                            <p:fltVal val="0"/>
                                          </p:val>
                                        </p:tav>
                                      </p:tavLst>
                                    </p:anim>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9"/>
                                        </p:tgtEl>
                                        <p:attrNameLst>
                                          <p:attrName>ppt_w</p:attrName>
                                        </p:attrNameLst>
                                      </p:cBhvr>
                                      <p:tavLst>
                                        <p:tav tm="0">
                                          <p:val>
                                            <p:strVal val="ppt_w"/>
                                          </p:val>
                                        </p:tav>
                                        <p:tav tm="100000">
                                          <p:val>
                                            <p:fltVal val="0"/>
                                          </p:val>
                                        </p:tav>
                                      </p:tavLst>
                                    </p:anim>
                                    <p:anim calcmode="lin" valueType="num">
                                      <p:cBhvr>
                                        <p:cTn id="33" dur="500"/>
                                        <p:tgtEl>
                                          <p:spTgt spid="9"/>
                                        </p:tgtEl>
                                        <p:attrNameLst>
                                          <p:attrName>ppt_h</p:attrName>
                                        </p:attrNameLst>
                                      </p:cBhvr>
                                      <p:tavLst>
                                        <p:tav tm="0">
                                          <p:val>
                                            <p:strVal val="ppt_h"/>
                                          </p:val>
                                        </p:tav>
                                        <p:tav tm="100000">
                                          <p:val>
                                            <p:fltVal val="0"/>
                                          </p:val>
                                        </p:tav>
                                      </p:tavLst>
                                    </p:anim>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53" presetClass="exit" presetSubtype="32" fill="hold" nodeType="clickEffect">
                                  <p:stCondLst>
                                    <p:cond delay="0"/>
                                  </p:stCondLst>
                                  <p:childTnLst>
                                    <p:anim calcmode="lin" valueType="num">
                                      <p:cBhvr>
                                        <p:cTn id="40" dur="500"/>
                                        <p:tgtEl>
                                          <p:spTgt spid="10"/>
                                        </p:tgtEl>
                                        <p:attrNameLst>
                                          <p:attrName>ppt_w</p:attrName>
                                        </p:attrNameLst>
                                      </p:cBhvr>
                                      <p:tavLst>
                                        <p:tav tm="0">
                                          <p:val>
                                            <p:strVal val="ppt_w"/>
                                          </p:val>
                                        </p:tav>
                                        <p:tav tm="100000">
                                          <p:val>
                                            <p:fltVal val="0"/>
                                          </p:val>
                                        </p:tav>
                                      </p:tavLst>
                                    </p:anim>
                                    <p:anim calcmode="lin" valueType="num">
                                      <p:cBhvr>
                                        <p:cTn id="41" dur="500"/>
                                        <p:tgtEl>
                                          <p:spTgt spid="10"/>
                                        </p:tgtEl>
                                        <p:attrNameLst>
                                          <p:attrName>ppt_h</p:attrName>
                                        </p:attrNameLst>
                                      </p:cBhvr>
                                      <p:tavLst>
                                        <p:tav tm="0">
                                          <p:val>
                                            <p:strVal val="ppt_h"/>
                                          </p:val>
                                        </p:tav>
                                        <p:tav tm="100000">
                                          <p:val>
                                            <p:fltVal val="0"/>
                                          </p:val>
                                        </p:tav>
                                      </p:tavLst>
                                    </p:anim>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Group 181">
            <a:extLst>
              <a:ext uri="{FF2B5EF4-FFF2-40B4-BE49-F238E27FC236}">
                <a16:creationId xmlns:a16="http://schemas.microsoft.com/office/drawing/2014/main" id="{A494FD56-6031-30C1-EBD3-D8BFA61ED704}"/>
              </a:ext>
            </a:extLst>
          </p:cNvPr>
          <p:cNvGrpSpPr/>
          <p:nvPr/>
        </p:nvGrpSpPr>
        <p:grpSpPr>
          <a:xfrm>
            <a:off x="193882" y="114652"/>
            <a:ext cx="11804237" cy="2418997"/>
            <a:chOff x="54123" y="23792"/>
            <a:chExt cx="8853178" cy="1625412"/>
          </a:xfrm>
        </p:grpSpPr>
        <p:grpSp>
          <p:nvGrpSpPr>
            <p:cNvPr id="176" name="Group 175">
              <a:extLst>
                <a:ext uri="{FF2B5EF4-FFF2-40B4-BE49-F238E27FC236}">
                  <a16:creationId xmlns:a16="http://schemas.microsoft.com/office/drawing/2014/main" id="{469D7A8D-AC90-821C-807E-ACF7EF71BEE4}"/>
                </a:ext>
              </a:extLst>
            </p:cNvPr>
            <p:cNvGrpSpPr/>
            <p:nvPr/>
          </p:nvGrpSpPr>
          <p:grpSpPr>
            <a:xfrm>
              <a:off x="54123" y="23792"/>
              <a:ext cx="8853178" cy="1625412"/>
              <a:chOff x="54123" y="23792"/>
              <a:chExt cx="8853178" cy="1625412"/>
            </a:xfrm>
          </p:grpSpPr>
          <p:sp>
            <p:nvSpPr>
              <p:cNvPr id="8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9"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pic>
            <p:nvPicPr>
              <p:cNvPr id="90" name="Picture 89">
                <a:hlinkClick r:id="rId5" action="ppaction://hlinksldjump"/>
                <a:extLst>
                  <a:ext uri="{FF2B5EF4-FFF2-40B4-BE49-F238E27FC236}">
                    <a16:creationId xmlns:a16="http://schemas.microsoft.com/office/drawing/2014/main" id="{ADEDA055-4BC3-A96B-09EE-BB9AF65122D7}"/>
                  </a:ext>
                </a:extLst>
              </p:cNvPr>
              <p:cNvPicPr>
                <a:picLocks noChangeAspect="1"/>
              </p:cNvPicPr>
              <p:nvPr/>
            </p:nvPicPr>
            <p:blipFill>
              <a:blip r:embed="rId6"/>
              <a:stretch>
                <a:fillRect/>
              </a:stretch>
            </p:blipFill>
            <p:spPr>
              <a:xfrm rot="266196">
                <a:off x="54123" y="173886"/>
                <a:ext cx="1961888" cy="1475318"/>
              </a:xfrm>
              <a:prstGeom prst="rect">
                <a:avLst/>
              </a:prstGeom>
            </p:spPr>
          </p:pic>
        </p:grpSp>
        <p:sp>
          <p:nvSpPr>
            <p:cNvPr id="181" name="TextBox 180">
              <a:extLst>
                <a:ext uri="{FF2B5EF4-FFF2-40B4-BE49-F238E27FC236}">
                  <a16:creationId xmlns:a16="http://schemas.microsoft.com/office/drawing/2014/main" id="{1FC9217A-F002-4CBC-34C1-FD13B89B137E}"/>
                </a:ext>
              </a:extLst>
            </p:cNvPr>
            <p:cNvSpPr txBox="1"/>
            <p:nvPr/>
          </p:nvSpPr>
          <p:spPr>
            <a:xfrm>
              <a:off x="1999657" y="290459"/>
              <a:ext cx="6410117" cy="1104346"/>
            </a:xfrm>
            <a:prstGeom prst="rect">
              <a:avLst/>
            </a:prstGeom>
            <a:noFill/>
          </p:spPr>
          <p:txBody>
            <a:bodyPr wrap="square" rtlCol="0">
              <a:spAutoFit/>
            </a:bodyPr>
            <a:lstStyle/>
            <a:p>
              <a:pPr marL="0" marR="0" algn="ctr">
                <a:lnSpc>
                  <a:spcPct val="120000"/>
                </a:lnSpc>
                <a:spcBef>
                  <a:spcPts val="0"/>
                </a:spcBef>
                <a:spcAft>
                  <a:spcPts val="0"/>
                </a:spcAft>
              </a:pPr>
              <a:r>
                <a:rPr lang="nl-NL" sz="2800" b="1" dirty="0">
                  <a:effectLst/>
                  <a:latin typeface="Times New Roman" panose="02020603050405020304" pitchFamily="18" charset="0"/>
                  <a:ea typeface="Times New Roman" panose="02020603050405020304" pitchFamily="18" charset="0"/>
                  <a:cs typeface="Times New Roman" panose="02020603050405020304" pitchFamily="18" charset="0"/>
                </a:rPr>
                <a:t>Khi nước sôi, bạn Hà cẩn thận rút phích cắm ra khỏi ổ điện, cầm quai ấm để rót nước. Em nhận xét gì về việc làm của bạn?</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203"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49503" y="5250008"/>
            <a:ext cx="1670421" cy="1670421"/>
          </a:xfrm>
          <a:prstGeom prst="rect">
            <a:avLst/>
          </a:prstGeom>
        </p:spPr>
      </p:pic>
      <p:sp>
        <p:nvSpPr>
          <p:cNvPr id="2" name="Arrow: Right 1">
            <a:hlinkClick r:id="rId5" action="ppaction://hlinksldjump"/>
            <a:extLst>
              <a:ext uri="{FF2B5EF4-FFF2-40B4-BE49-F238E27FC236}">
                <a16:creationId xmlns:a16="http://schemas.microsoft.com/office/drawing/2014/main" id="{40625038-9545-18A0-B1C3-39D06836A690}"/>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grpSp>
        <p:nvGrpSpPr>
          <p:cNvPr id="6" name="Group 5">
            <a:extLst>
              <a:ext uri="{FF2B5EF4-FFF2-40B4-BE49-F238E27FC236}">
                <a16:creationId xmlns:a16="http://schemas.microsoft.com/office/drawing/2014/main" id="{6A23CAFD-DA45-44F3-B3C3-4E02509EB917}"/>
              </a:ext>
            </a:extLst>
          </p:cNvPr>
          <p:cNvGrpSpPr/>
          <p:nvPr/>
        </p:nvGrpSpPr>
        <p:grpSpPr>
          <a:xfrm>
            <a:off x="1976284" y="2492477"/>
            <a:ext cx="8929841" cy="2536726"/>
            <a:chOff x="2087863" y="2684473"/>
            <a:chExt cx="8818262" cy="2344730"/>
          </a:xfrm>
        </p:grpSpPr>
        <p:grpSp>
          <p:nvGrpSpPr>
            <p:cNvPr id="38" name="A">
              <a:extLst>
                <a:ext uri="{FF2B5EF4-FFF2-40B4-BE49-F238E27FC236}">
                  <a16:creationId xmlns:a16="http://schemas.microsoft.com/office/drawing/2014/main" id="{3DEE1E1F-FFCD-4F75-B7B1-EC3B3F1144E1}"/>
                </a:ext>
              </a:extLst>
            </p:cNvPr>
            <p:cNvGrpSpPr/>
            <p:nvPr/>
          </p:nvGrpSpPr>
          <p:grpSpPr>
            <a:xfrm>
              <a:off x="2087863" y="2684473"/>
              <a:ext cx="8818262" cy="2344730"/>
              <a:chOff x="194297" y="1777609"/>
              <a:chExt cx="4171773" cy="1418488"/>
            </a:xfrm>
          </p:grpSpPr>
          <p:sp>
            <p:nvSpPr>
              <p:cNvPr id="39" name="Google Shape;1182;p42">
                <a:extLst>
                  <a:ext uri="{FF2B5EF4-FFF2-40B4-BE49-F238E27FC236}">
                    <a16:creationId xmlns:a16="http://schemas.microsoft.com/office/drawing/2014/main" id="{42548DBA-0616-408A-99B7-62CEB56E567D}"/>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40" name="Picture 39">
                <a:extLst>
                  <a:ext uri="{FF2B5EF4-FFF2-40B4-BE49-F238E27FC236}">
                    <a16:creationId xmlns:a16="http://schemas.microsoft.com/office/drawing/2014/main" id="{38C2B648-9B80-4CDF-B768-E186218F1E3D}"/>
                  </a:ext>
                </a:extLst>
              </p:cNvPr>
              <p:cNvPicPr>
                <a:picLocks noChangeAspect="1"/>
              </p:cNvPicPr>
              <p:nvPr/>
            </p:nvPicPr>
            <p:blipFill>
              <a:blip r:embed="rId8"/>
              <a:stretch>
                <a:fillRect/>
              </a:stretch>
            </p:blipFill>
            <p:spPr>
              <a:xfrm>
                <a:off x="194297" y="1777609"/>
                <a:ext cx="1074063" cy="1418488"/>
              </a:xfrm>
              <a:prstGeom prst="rect">
                <a:avLst/>
              </a:prstGeom>
            </p:spPr>
          </p:pic>
          <p:sp>
            <p:nvSpPr>
              <p:cNvPr id="41" name="TextBox 40">
                <a:extLst>
                  <a:ext uri="{FF2B5EF4-FFF2-40B4-BE49-F238E27FC236}">
                    <a16:creationId xmlns:a16="http://schemas.microsoft.com/office/drawing/2014/main" id="{F96CDC6B-7149-49AD-AD21-7DCAC20F1CE7}"/>
                  </a:ext>
                </a:extLst>
              </p:cNvPr>
              <p:cNvSpPr txBox="1"/>
              <p:nvPr/>
            </p:nvSpPr>
            <p:spPr>
              <a:xfrm>
                <a:off x="1387525" y="1920030"/>
                <a:ext cx="2433304" cy="877723"/>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Bạn Hà biết cách sử dụng an toàn</a:t>
                </a:r>
                <a:endPar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D8CD1135-CEF5-4E24-8335-F036F60B0473}"/>
                </a:ext>
              </a:extLst>
            </p:cNvPr>
            <p:cNvPicPr>
              <a:picLocks noChangeAspect="1"/>
            </p:cNvPicPr>
            <p:nvPr/>
          </p:nvPicPr>
          <p:blipFill>
            <a:blip r:embed="rId9"/>
            <a:stretch>
              <a:fillRect/>
            </a:stretch>
          </p:blipFill>
          <p:spPr>
            <a:xfrm>
              <a:off x="2828924" y="3824287"/>
              <a:ext cx="771526" cy="556480"/>
            </a:xfrm>
            <a:prstGeom prst="rect">
              <a:avLst/>
            </a:prstGeom>
          </p:spPr>
        </p:pic>
      </p:grpSp>
    </p:spTree>
    <p:extLst>
      <p:ext uri="{BB962C8B-B14F-4D97-AF65-F5344CB8AC3E}">
        <p14:creationId xmlns:p14="http://schemas.microsoft.com/office/powerpoint/2010/main" val="1342467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barn(inVertical)">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1" presetClass="mediacall" presetSubtype="0" fill="hold" nodeType="withEffect">
                                  <p:stCondLst>
                                    <p:cond delay="0"/>
                                  </p:stCondLst>
                                  <p:childTnLst>
                                    <p:cmd type="call" cmd="playFrom(0.0)">
                                      <p:cBhvr>
                                        <p:cTn id="15" dur="3448" fill="hold"/>
                                        <p:tgtEl>
                                          <p:spTgt spid="20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0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C7317BCE-048F-4466-9DDB-6629E351A0C2}"/>
              </a:ext>
            </a:extLst>
          </p:cNvPr>
          <p:cNvGrpSpPr/>
          <p:nvPr/>
        </p:nvGrpSpPr>
        <p:grpSpPr>
          <a:xfrm>
            <a:off x="193882" y="114653"/>
            <a:ext cx="11804237" cy="2167216"/>
            <a:chOff x="54123" y="23792"/>
            <a:chExt cx="8853178" cy="1625412"/>
          </a:xfrm>
        </p:grpSpPr>
        <p:grpSp>
          <p:nvGrpSpPr>
            <p:cNvPr id="39" name="Group 38">
              <a:extLst>
                <a:ext uri="{FF2B5EF4-FFF2-40B4-BE49-F238E27FC236}">
                  <a16:creationId xmlns:a16="http://schemas.microsoft.com/office/drawing/2014/main" id="{F678AFAA-6466-4CC7-A6EB-E0931628814C}"/>
                </a:ext>
              </a:extLst>
            </p:cNvPr>
            <p:cNvGrpSpPr/>
            <p:nvPr/>
          </p:nvGrpSpPr>
          <p:grpSpPr>
            <a:xfrm>
              <a:off x="54123" y="23792"/>
              <a:ext cx="8853178" cy="1625412"/>
              <a:chOff x="54123" y="23792"/>
              <a:chExt cx="8853178" cy="1625412"/>
            </a:xfrm>
          </p:grpSpPr>
          <p:sp>
            <p:nvSpPr>
              <p:cNvPr id="41" name="Google Shape;2105;p47">
                <a:extLst>
                  <a:ext uri="{FF2B5EF4-FFF2-40B4-BE49-F238E27FC236}">
                    <a16:creationId xmlns:a16="http://schemas.microsoft.com/office/drawing/2014/main" id="{7603CFFB-EB97-44BF-9437-823A361C1F0E}"/>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a:extLst>
                  <a:ext uri="{FF2B5EF4-FFF2-40B4-BE49-F238E27FC236}">
                    <a16:creationId xmlns:a16="http://schemas.microsoft.com/office/drawing/2014/main" id="{7C68AB0B-E26B-428C-BB71-0EE45FE5EFB4}"/>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pic>
            <p:nvPicPr>
              <p:cNvPr id="43" name="Picture 42">
                <a:hlinkClick r:id="rId4" action="ppaction://hlinksldjump"/>
                <a:extLst>
                  <a:ext uri="{FF2B5EF4-FFF2-40B4-BE49-F238E27FC236}">
                    <a16:creationId xmlns:a16="http://schemas.microsoft.com/office/drawing/2014/main" id="{6D37EB5D-FF22-407B-8E28-B532C66D1309}"/>
                  </a:ext>
                </a:extLst>
              </p:cNvPr>
              <p:cNvPicPr>
                <a:picLocks noChangeAspect="1"/>
              </p:cNvPicPr>
              <p:nvPr/>
            </p:nvPicPr>
            <p:blipFill>
              <a:blip r:embed="rId5"/>
              <a:stretch>
                <a:fillRect/>
              </a:stretch>
            </p:blipFill>
            <p:spPr>
              <a:xfrm rot="266196">
                <a:off x="54123" y="173886"/>
                <a:ext cx="1961888" cy="1475318"/>
              </a:xfrm>
              <a:prstGeom prst="rect">
                <a:avLst/>
              </a:prstGeom>
            </p:spPr>
          </p:pic>
        </p:grpSp>
        <p:sp>
          <p:nvSpPr>
            <p:cNvPr id="40" name="TextBox 39">
              <a:extLst>
                <a:ext uri="{FF2B5EF4-FFF2-40B4-BE49-F238E27FC236}">
                  <a16:creationId xmlns:a16="http://schemas.microsoft.com/office/drawing/2014/main" id="{3DB88229-FCA6-4F54-B65E-916B7D85E8EB}"/>
                </a:ext>
              </a:extLst>
            </p:cNvPr>
            <p:cNvSpPr txBox="1"/>
            <p:nvPr/>
          </p:nvSpPr>
          <p:spPr>
            <a:xfrm>
              <a:off x="2049662" y="360861"/>
              <a:ext cx="6667293"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nl-NL" sz="4000" b="1" dirty="0">
                  <a:effectLst/>
                  <a:latin typeface="Times New Roman" panose="02020603050405020304" pitchFamily="18" charset="0"/>
                  <a:ea typeface="Times New Roman" panose="02020603050405020304" pitchFamily="18" charset="0"/>
                  <a:cs typeface="Times New Roman" panose="02020603050405020304" pitchFamily="18" charset="0"/>
                </a:rPr>
                <a:t>Bạn An giơ tay chỗ ấm đun nước bằng điện đang sôi có an toàn hay không?</a:t>
              </a:r>
              <a:endParaRPr kumimoji="0" lang="en-US" sz="4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pic>
        <p:nvPicPr>
          <p:cNvPr id="44" name="Tieng-tinh-tinh-www_nhacchuongvui_com">
            <a:hlinkClick r:id="" action="ppaction://media"/>
            <a:extLst>
              <a:ext uri="{FF2B5EF4-FFF2-40B4-BE49-F238E27FC236}">
                <a16:creationId xmlns:a16="http://schemas.microsoft.com/office/drawing/2014/main" id="{88208EEE-C207-4358-970C-ED896BF123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49503" y="5250008"/>
            <a:ext cx="1670421" cy="1670421"/>
          </a:xfrm>
          <a:prstGeom prst="rect">
            <a:avLst/>
          </a:prstGeom>
        </p:spPr>
      </p:pic>
      <p:sp>
        <p:nvSpPr>
          <p:cNvPr id="45" name="Arrow: Right 44">
            <a:hlinkClick r:id="rId4" action="ppaction://hlinksldjump"/>
            <a:extLst>
              <a:ext uri="{FF2B5EF4-FFF2-40B4-BE49-F238E27FC236}">
                <a16:creationId xmlns:a16="http://schemas.microsoft.com/office/drawing/2014/main" id="{44B77D43-B8DA-41C4-9F77-27B9D5047AC0}"/>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grpSp>
        <p:nvGrpSpPr>
          <p:cNvPr id="46" name="Group 45">
            <a:extLst>
              <a:ext uri="{FF2B5EF4-FFF2-40B4-BE49-F238E27FC236}">
                <a16:creationId xmlns:a16="http://schemas.microsoft.com/office/drawing/2014/main" id="{2D3CB53B-7353-424C-AB95-DD9539780602}"/>
              </a:ext>
            </a:extLst>
          </p:cNvPr>
          <p:cNvGrpSpPr/>
          <p:nvPr/>
        </p:nvGrpSpPr>
        <p:grpSpPr>
          <a:xfrm>
            <a:off x="2087863" y="2684473"/>
            <a:ext cx="8818262" cy="2344730"/>
            <a:chOff x="2087863" y="2684473"/>
            <a:chExt cx="8818262" cy="2344730"/>
          </a:xfrm>
        </p:grpSpPr>
        <p:grpSp>
          <p:nvGrpSpPr>
            <p:cNvPr id="47" name="A">
              <a:extLst>
                <a:ext uri="{FF2B5EF4-FFF2-40B4-BE49-F238E27FC236}">
                  <a16:creationId xmlns:a16="http://schemas.microsoft.com/office/drawing/2014/main" id="{3C06FCB5-016B-4C7B-8B73-1271B048213F}"/>
                </a:ext>
              </a:extLst>
            </p:cNvPr>
            <p:cNvGrpSpPr/>
            <p:nvPr/>
          </p:nvGrpSpPr>
          <p:grpSpPr>
            <a:xfrm>
              <a:off x="2087863" y="2684473"/>
              <a:ext cx="8818262" cy="2344730"/>
              <a:chOff x="194297" y="1777609"/>
              <a:chExt cx="4171773" cy="1418488"/>
            </a:xfrm>
          </p:grpSpPr>
          <p:sp>
            <p:nvSpPr>
              <p:cNvPr id="49" name="Google Shape;1182;p42">
                <a:extLst>
                  <a:ext uri="{FF2B5EF4-FFF2-40B4-BE49-F238E27FC236}">
                    <a16:creationId xmlns:a16="http://schemas.microsoft.com/office/drawing/2014/main" id="{EC018B86-8707-458F-A067-0CF606F8FC1A}"/>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50" name="Picture 49">
                <a:extLst>
                  <a:ext uri="{FF2B5EF4-FFF2-40B4-BE49-F238E27FC236}">
                    <a16:creationId xmlns:a16="http://schemas.microsoft.com/office/drawing/2014/main" id="{50E81F3E-19D4-4FA3-A3EE-2D11BE4AD512}"/>
                  </a:ext>
                </a:extLst>
              </p:cNvPr>
              <p:cNvPicPr>
                <a:picLocks noChangeAspect="1"/>
              </p:cNvPicPr>
              <p:nvPr/>
            </p:nvPicPr>
            <p:blipFill>
              <a:blip r:embed="rId7"/>
              <a:stretch>
                <a:fillRect/>
              </a:stretch>
            </p:blipFill>
            <p:spPr>
              <a:xfrm>
                <a:off x="194297" y="1777609"/>
                <a:ext cx="1074063" cy="1418488"/>
              </a:xfrm>
              <a:prstGeom prst="rect">
                <a:avLst/>
              </a:prstGeom>
            </p:spPr>
          </p:pic>
          <p:sp>
            <p:nvSpPr>
              <p:cNvPr id="51" name="TextBox 50">
                <a:extLst>
                  <a:ext uri="{FF2B5EF4-FFF2-40B4-BE49-F238E27FC236}">
                    <a16:creationId xmlns:a16="http://schemas.microsoft.com/office/drawing/2014/main" id="{76B0874C-9731-47DD-8F12-4FA8EA27A680}"/>
                  </a:ext>
                </a:extLst>
              </p:cNvPr>
              <p:cNvSpPr txBox="1"/>
              <p:nvPr/>
            </p:nvSpPr>
            <p:spPr>
              <a:xfrm>
                <a:off x="1387525" y="1920030"/>
                <a:ext cx="2433304" cy="860222"/>
              </a:xfrm>
              <a:prstGeom prst="rect">
                <a:avLst/>
              </a:prstGeom>
              <a:noFill/>
            </p:spPr>
            <p:txBody>
              <a:bodyPr wrap="square" rtlCol="0">
                <a:spAutoFit/>
              </a:bodyPr>
              <a:lstStyle/>
              <a:p>
                <a:pPr marL="0" marR="0" algn="ctr">
                  <a:lnSpc>
                    <a:spcPct val="120000"/>
                  </a:lnSpc>
                  <a:spcBef>
                    <a:spcPts val="0"/>
                  </a:spcBef>
                  <a:spcAft>
                    <a:spcPts val="0"/>
                  </a:spcAft>
                </a:pPr>
                <a:r>
                  <a:rPr lang="nl-NL"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Bạn An sử dụng chưa an toàn, có thể gây bỏng tay</a:t>
                </a:r>
                <a:endPar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48" name="Picture 47">
              <a:extLst>
                <a:ext uri="{FF2B5EF4-FFF2-40B4-BE49-F238E27FC236}">
                  <a16:creationId xmlns:a16="http://schemas.microsoft.com/office/drawing/2014/main" id="{54DDDB03-BBF2-4C0C-93CE-315DCAE79839}"/>
                </a:ext>
              </a:extLst>
            </p:cNvPr>
            <p:cNvPicPr>
              <a:picLocks noChangeAspect="1"/>
            </p:cNvPicPr>
            <p:nvPr/>
          </p:nvPicPr>
          <p:blipFill>
            <a:blip r:embed="rId8"/>
            <a:stretch>
              <a:fillRect/>
            </a:stretch>
          </p:blipFill>
          <p:spPr>
            <a:xfrm>
              <a:off x="2828924" y="3824287"/>
              <a:ext cx="771526" cy="556480"/>
            </a:xfrm>
            <a:prstGeom prst="rect">
              <a:avLst/>
            </a:prstGeom>
          </p:spPr>
        </p:pic>
      </p:grpSp>
    </p:spTree>
    <p:extLst>
      <p:ext uri="{BB962C8B-B14F-4D97-AF65-F5344CB8AC3E}">
        <p14:creationId xmlns:p14="http://schemas.microsoft.com/office/powerpoint/2010/main" val="192297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ppt_x"/>
                                          </p:val>
                                        </p:tav>
                                        <p:tav tm="100000">
                                          <p:val>
                                            <p:strVal val="#ppt_x"/>
                                          </p:val>
                                        </p:tav>
                                      </p:tavLst>
                                    </p:anim>
                                    <p:anim calcmode="lin" valueType="num">
                                      <p:cBhvr additive="base">
                                        <p:cTn id="13" dur="500" fill="hold"/>
                                        <p:tgtEl>
                                          <p:spTgt spid="46"/>
                                        </p:tgtEl>
                                        <p:attrNameLst>
                                          <p:attrName>ppt_y</p:attrName>
                                        </p:attrNameLst>
                                      </p:cBhvr>
                                      <p:tavLst>
                                        <p:tav tm="0">
                                          <p:val>
                                            <p:strVal val="1+#ppt_h/2"/>
                                          </p:val>
                                        </p:tav>
                                        <p:tav tm="100000">
                                          <p:val>
                                            <p:strVal val="#ppt_y"/>
                                          </p:val>
                                        </p:tav>
                                      </p:tavLst>
                                    </p:anim>
                                  </p:childTnLst>
                                </p:cTn>
                              </p:par>
                              <p:par>
                                <p:cTn id="14" presetID="1" presetClass="mediacall" presetSubtype="0" fill="hold" nodeType="withEffect">
                                  <p:stCondLst>
                                    <p:cond delay="0"/>
                                  </p:stCondLst>
                                  <p:childTnLst>
                                    <p:cmd type="call" cmd="playFrom(0.0)">
                                      <p:cBhvr>
                                        <p:cTn id="15" dur="3448"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4A226C08-CF6C-4B81-966B-EE000680BDAD}"/>
              </a:ext>
            </a:extLst>
          </p:cNvPr>
          <p:cNvGrpSpPr/>
          <p:nvPr/>
        </p:nvGrpSpPr>
        <p:grpSpPr>
          <a:xfrm>
            <a:off x="193882" y="114653"/>
            <a:ext cx="11804237" cy="2167216"/>
            <a:chOff x="54123" y="23792"/>
            <a:chExt cx="8853178" cy="1625412"/>
          </a:xfrm>
        </p:grpSpPr>
        <p:grpSp>
          <p:nvGrpSpPr>
            <p:cNvPr id="41" name="Group 40">
              <a:extLst>
                <a:ext uri="{FF2B5EF4-FFF2-40B4-BE49-F238E27FC236}">
                  <a16:creationId xmlns:a16="http://schemas.microsoft.com/office/drawing/2014/main" id="{148A6911-5FCE-42C0-9D34-B71514E6C4DF}"/>
                </a:ext>
              </a:extLst>
            </p:cNvPr>
            <p:cNvGrpSpPr/>
            <p:nvPr/>
          </p:nvGrpSpPr>
          <p:grpSpPr>
            <a:xfrm>
              <a:off x="54123" y="23792"/>
              <a:ext cx="8853178" cy="1625412"/>
              <a:chOff x="54123" y="23792"/>
              <a:chExt cx="8853178" cy="1625412"/>
            </a:xfrm>
          </p:grpSpPr>
          <p:sp>
            <p:nvSpPr>
              <p:cNvPr id="43" name="Google Shape;2105;p47">
                <a:extLst>
                  <a:ext uri="{FF2B5EF4-FFF2-40B4-BE49-F238E27FC236}">
                    <a16:creationId xmlns:a16="http://schemas.microsoft.com/office/drawing/2014/main" id="{ABDB2B8A-8FB3-46E9-A6BE-D7311C71BAF6}"/>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a:extLst>
                  <a:ext uri="{FF2B5EF4-FFF2-40B4-BE49-F238E27FC236}">
                    <a16:creationId xmlns:a16="http://schemas.microsoft.com/office/drawing/2014/main" id="{EB844D20-4E9D-4E12-BA16-78A0E608837F}"/>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pic>
            <p:nvPicPr>
              <p:cNvPr id="45" name="Picture 44">
                <a:hlinkClick r:id="rId4" action="ppaction://hlinksldjump"/>
                <a:extLst>
                  <a:ext uri="{FF2B5EF4-FFF2-40B4-BE49-F238E27FC236}">
                    <a16:creationId xmlns:a16="http://schemas.microsoft.com/office/drawing/2014/main" id="{4F1D0FF5-DC06-4F63-B3E7-55CAE0A75022}"/>
                  </a:ext>
                </a:extLst>
              </p:cNvPr>
              <p:cNvPicPr>
                <a:picLocks noChangeAspect="1"/>
              </p:cNvPicPr>
              <p:nvPr/>
            </p:nvPicPr>
            <p:blipFill>
              <a:blip r:embed="rId5"/>
              <a:stretch>
                <a:fillRect/>
              </a:stretch>
            </p:blipFill>
            <p:spPr>
              <a:xfrm rot="266196">
                <a:off x="54123" y="173886"/>
                <a:ext cx="1961888" cy="1475318"/>
              </a:xfrm>
              <a:prstGeom prst="rect">
                <a:avLst/>
              </a:prstGeom>
            </p:spPr>
          </p:pic>
        </p:grpSp>
        <p:sp>
          <p:nvSpPr>
            <p:cNvPr id="42" name="TextBox 41">
              <a:extLst>
                <a:ext uri="{FF2B5EF4-FFF2-40B4-BE49-F238E27FC236}">
                  <a16:creationId xmlns:a16="http://schemas.microsoft.com/office/drawing/2014/main" id="{44CC8131-57EF-4FEC-AFF7-BD7E88BC3D89}"/>
                </a:ext>
              </a:extLst>
            </p:cNvPr>
            <p:cNvSpPr txBox="1"/>
            <p:nvPr/>
          </p:nvSpPr>
          <p:spPr>
            <a:xfrm>
              <a:off x="2049662" y="360861"/>
              <a:ext cx="6667293"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nl-NL" sz="4000" b="1" dirty="0">
                  <a:effectLst/>
                  <a:latin typeface="Times New Roman" panose="02020603050405020304" pitchFamily="18" charset="0"/>
                  <a:ea typeface="Times New Roman" panose="02020603050405020304" pitchFamily="18" charset="0"/>
                  <a:cs typeface="Times New Roman" panose="02020603050405020304" pitchFamily="18" charset="0"/>
                </a:rPr>
                <a:t>Nam luôn ngồi sát khi xem ti vi. Em nhận xét gì về việc làm của bạn?</a:t>
              </a:r>
              <a:endParaRPr kumimoji="0" lang="en-US" sz="4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pic>
        <p:nvPicPr>
          <p:cNvPr id="46" name="Tieng-tinh-tinh-www_nhacchuongvui_com">
            <a:hlinkClick r:id="" action="ppaction://media"/>
            <a:extLst>
              <a:ext uri="{FF2B5EF4-FFF2-40B4-BE49-F238E27FC236}">
                <a16:creationId xmlns:a16="http://schemas.microsoft.com/office/drawing/2014/main" id="{DB407A7F-B8C4-4DC3-A0D5-01D7C936AE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49503" y="5250008"/>
            <a:ext cx="1670421" cy="1670421"/>
          </a:xfrm>
          <a:prstGeom prst="rect">
            <a:avLst/>
          </a:prstGeom>
        </p:spPr>
      </p:pic>
      <p:sp>
        <p:nvSpPr>
          <p:cNvPr id="47" name="Arrow: Right 46">
            <a:hlinkClick r:id="rId4" action="ppaction://hlinksldjump"/>
            <a:extLst>
              <a:ext uri="{FF2B5EF4-FFF2-40B4-BE49-F238E27FC236}">
                <a16:creationId xmlns:a16="http://schemas.microsoft.com/office/drawing/2014/main" id="{DCF0CC40-A9D2-4115-A0B9-B34CA6AE1BBF}"/>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grpSp>
        <p:nvGrpSpPr>
          <p:cNvPr id="48" name="Group 47">
            <a:extLst>
              <a:ext uri="{FF2B5EF4-FFF2-40B4-BE49-F238E27FC236}">
                <a16:creationId xmlns:a16="http://schemas.microsoft.com/office/drawing/2014/main" id="{1A1DEBC8-D39F-4B69-BE90-4870877541C0}"/>
              </a:ext>
            </a:extLst>
          </p:cNvPr>
          <p:cNvGrpSpPr/>
          <p:nvPr/>
        </p:nvGrpSpPr>
        <p:grpSpPr>
          <a:xfrm>
            <a:off x="2087863" y="2684473"/>
            <a:ext cx="8818262" cy="2344730"/>
            <a:chOff x="2087863" y="2684473"/>
            <a:chExt cx="8818262" cy="2344730"/>
          </a:xfrm>
        </p:grpSpPr>
        <p:grpSp>
          <p:nvGrpSpPr>
            <p:cNvPr id="49" name="A">
              <a:extLst>
                <a:ext uri="{FF2B5EF4-FFF2-40B4-BE49-F238E27FC236}">
                  <a16:creationId xmlns:a16="http://schemas.microsoft.com/office/drawing/2014/main" id="{020772A8-6A14-4A2E-B07A-E24ACF47DDDE}"/>
                </a:ext>
              </a:extLst>
            </p:cNvPr>
            <p:cNvGrpSpPr/>
            <p:nvPr/>
          </p:nvGrpSpPr>
          <p:grpSpPr>
            <a:xfrm>
              <a:off x="2087863" y="2684473"/>
              <a:ext cx="8818262" cy="2344730"/>
              <a:chOff x="194297" y="1777609"/>
              <a:chExt cx="4171773" cy="1418488"/>
            </a:xfrm>
          </p:grpSpPr>
          <p:sp>
            <p:nvSpPr>
              <p:cNvPr id="51" name="Google Shape;1182;p42">
                <a:extLst>
                  <a:ext uri="{FF2B5EF4-FFF2-40B4-BE49-F238E27FC236}">
                    <a16:creationId xmlns:a16="http://schemas.microsoft.com/office/drawing/2014/main" id="{6CCD2CAE-4BFA-42B6-811E-F78D9F3939CA}"/>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52" name="Picture 51">
                <a:extLst>
                  <a:ext uri="{FF2B5EF4-FFF2-40B4-BE49-F238E27FC236}">
                    <a16:creationId xmlns:a16="http://schemas.microsoft.com/office/drawing/2014/main" id="{0801D630-15DF-481A-89DC-49BA42685A22}"/>
                  </a:ext>
                </a:extLst>
              </p:cNvPr>
              <p:cNvPicPr>
                <a:picLocks noChangeAspect="1"/>
              </p:cNvPicPr>
              <p:nvPr/>
            </p:nvPicPr>
            <p:blipFill>
              <a:blip r:embed="rId7"/>
              <a:stretch>
                <a:fillRect/>
              </a:stretch>
            </p:blipFill>
            <p:spPr>
              <a:xfrm>
                <a:off x="194297" y="1777609"/>
                <a:ext cx="1074063" cy="1418488"/>
              </a:xfrm>
              <a:prstGeom prst="rect">
                <a:avLst/>
              </a:prstGeom>
            </p:spPr>
          </p:pic>
          <p:sp>
            <p:nvSpPr>
              <p:cNvPr id="53" name="TextBox 52">
                <a:extLst>
                  <a:ext uri="{FF2B5EF4-FFF2-40B4-BE49-F238E27FC236}">
                    <a16:creationId xmlns:a16="http://schemas.microsoft.com/office/drawing/2014/main" id="{11254035-B591-458E-9BFC-0A016016D293}"/>
                  </a:ext>
                </a:extLst>
              </p:cNvPr>
              <p:cNvSpPr txBox="1"/>
              <p:nvPr/>
            </p:nvSpPr>
            <p:spPr>
              <a:xfrm>
                <a:off x="1387525" y="1920030"/>
                <a:ext cx="2433304" cy="860222"/>
              </a:xfrm>
              <a:prstGeom prst="rect">
                <a:avLst/>
              </a:prstGeom>
              <a:noFill/>
            </p:spPr>
            <p:txBody>
              <a:bodyPr wrap="square" rtlCol="0">
                <a:spAutoFit/>
              </a:bodyPr>
              <a:lstStyle/>
              <a:p>
                <a:pPr marL="0" marR="0" algn="ctr">
                  <a:lnSpc>
                    <a:spcPct val="120000"/>
                  </a:lnSpc>
                  <a:spcBef>
                    <a:spcPts val="0"/>
                  </a:spcBef>
                  <a:spcAft>
                    <a:spcPts val="0"/>
                  </a:spcAft>
                </a:pPr>
                <a:r>
                  <a:rPr lang="nl-NL"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Nam ngồi sát ti vi khi xem sẽ gây ra hỏng mắt.</a:t>
                </a:r>
                <a:endPar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50" name="Picture 49">
              <a:extLst>
                <a:ext uri="{FF2B5EF4-FFF2-40B4-BE49-F238E27FC236}">
                  <a16:creationId xmlns:a16="http://schemas.microsoft.com/office/drawing/2014/main" id="{F6740295-BBC5-4438-8688-06E9401FC375}"/>
                </a:ext>
              </a:extLst>
            </p:cNvPr>
            <p:cNvPicPr>
              <a:picLocks noChangeAspect="1"/>
            </p:cNvPicPr>
            <p:nvPr/>
          </p:nvPicPr>
          <p:blipFill>
            <a:blip r:embed="rId8"/>
            <a:stretch>
              <a:fillRect/>
            </a:stretch>
          </p:blipFill>
          <p:spPr>
            <a:xfrm>
              <a:off x="2828924" y="3824287"/>
              <a:ext cx="771526" cy="556480"/>
            </a:xfrm>
            <a:prstGeom prst="rect">
              <a:avLst/>
            </a:prstGeom>
          </p:spPr>
        </p:pic>
      </p:grpSp>
    </p:spTree>
    <p:extLst>
      <p:ext uri="{BB962C8B-B14F-4D97-AF65-F5344CB8AC3E}">
        <p14:creationId xmlns:p14="http://schemas.microsoft.com/office/powerpoint/2010/main" val="1683453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500" fill="hold"/>
                                        <p:tgtEl>
                                          <p:spTgt spid="48"/>
                                        </p:tgtEl>
                                        <p:attrNameLst>
                                          <p:attrName>ppt_x</p:attrName>
                                        </p:attrNameLst>
                                      </p:cBhvr>
                                      <p:tavLst>
                                        <p:tav tm="0">
                                          <p:val>
                                            <p:strVal val="#ppt_x"/>
                                          </p:val>
                                        </p:tav>
                                        <p:tav tm="100000">
                                          <p:val>
                                            <p:strVal val="#ppt_x"/>
                                          </p:val>
                                        </p:tav>
                                      </p:tavLst>
                                    </p:anim>
                                    <p:anim calcmode="lin" valueType="num">
                                      <p:cBhvr additive="base">
                                        <p:cTn id="13" dur="500" fill="hold"/>
                                        <p:tgtEl>
                                          <p:spTgt spid="48"/>
                                        </p:tgtEl>
                                        <p:attrNameLst>
                                          <p:attrName>ppt_y</p:attrName>
                                        </p:attrNameLst>
                                      </p:cBhvr>
                                      <p:tavLst>
                                        <p:tav tm="0">
                                          <p:val>
                                            <p:strVal val="1+#ppt_h/2"/>
                                          </p:val>
                                        </p:tav>
                                        <p:tav tm="100000">
                                          <p:val>
                                            <p:strVal val="#ppt_y"/>
                                          </p:val>
                                        </p:tav>
                                      </p:tavLst>
                                    </p:anim>
                                  </p:childTnLst>
                                </p:cTn>
                              </p:par>
                              <p:par>
                                <p:cTn id="14" presetID="1" presetClass="mediacall" presetSubtype="0" fill="hold" nodeType="withEffect">
                                  <p:stCondLst>
                                    <p:cond delay="0"/>
                                  </p:stCondLst>
                                  <p:childTnLst>
                                    <p:cmd type="call" cmd="playFrom(0.0)">
                                      <p:cBhvr>
                                        <p:cTn id="15" dur="3448"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D567BF7-A602-4C51-9B66-F80B16900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61437" y="-71120"/>
            <a:ext cx="11230563" cy="6929120"/>
          </a:xfrm>
          <a:prstGeom prst="rect">
            <a:avLst/>
          </a:prstGeom>
        </p:spPr>
      </p:pic>
      <p:pic>
        <p:nvPicPr>
          <p:cNvPr id="41" name="图片 40">
            <a:extLst>
              <a:ext uri="{FF2B5EF4-FFF2-40B4-BE49-F238E27FC236}">
                <a16:creationId xmlns:a16="http://schemas.microsoft.com/office/drawing/2014/main" id="{076C82DF-BC8D-48AF-9823-065BD7559E35}"/>
              </a:ext>
            </a:extLst>
          </p:cNvPr>
          <p:cNvPicPr>
            <a:picLocks noChangeAspect="1"/>
          </p:cNvPicPr>
          <p:nvPr/>
        </p:nvPicPr>
        <p:blipFill>
          <a:blip r:embed="rId4">
            <a:extLst>
              <a:ext uri="{28A0092B-C50C-407E-A947-70E740481C1C}">
                <a14:useLocalDpi xmlns:a14="http://schemas.microsoft.com/office/drawing/2010/main" val="0"/>
              </a:ext>
            </a:extLst>
          </a:blip>
          <a:srcRect r="79453" b="40138"/>
          <a:stretch>
            <a:fillRect/>
          </a:stretch>
        </p:blipFill>
        <p:spPr>
          <a:xfrm>
            <a:off x="400636" y="288816"/>
            <a:ext cx="1896259" cy="3107252"/>
          </a:xfrm>
          <a:prstGeom prst="rect">
            <a:avLst/>
          </a:prstGeom>
        </p:spPr>
      </p:pic>
      <p:pic>
        <p:nvPicPr>
          <p:cNvPr id="19" name="图片 18">
            <a:extLst>
              <a:ext uri="{FF2B5EF4-FFF2-40B4-BE49-F238E27FC236}">
                <a16:creationId xmlns:a16="http://schemas.microsoft.com/office/drawing/2014/main" id="{2F279F1D-AD08-4B45-B1EB-44BB66A162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623083">
            <a:off x="-365565" y="4692783"/>
            <a:ext cx="2640061" cy="2640061"/>
          </a:xfrm>
          <a:prstGeom prst="rect">
            <a:avLst/>
          </a:prstGeom>
        </p:spPr>
      </p:pic>
      <p:grpSp>
        <p:nvGrpSpPr>
          <p:cNvPr id="12" name="组合 11">
            <a:extLst>
              <a:ext uri="{FF2B5EF4-FFF2-40B4-BE49-F238E27FC236}">
                <a16:creationId xmlns:a16="http://schemas.microsoft.com/office/drawing/2014/main" id="{555ABCE1-5BDD-4F37-99CE-827B9212E845}"/>
              </a:ext>
            </a:extLst>
          </p:cNvPr>
          <p:cNvGrpSpPr/>
          <p:nvPr/>
        </p:nvGrpSpPr>
        <p:grpSpPr>
          <a:xfrm>
            <a:off x="1925873" y="1120331"/>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10" name="流程图: 合并 9">
              <a:extLst>
                <a:ext uri="{FF2B5EF4-FFF2-40B4-BE49-F238E27FC236}">
                  <a16:creationId xmlns:a16="http://schemas.microsoft.com/office/drawing/2014/main" id="{24419F8B-E282-4D14-80A5-0D00875D9F99}"/>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1" name="流程图: 合并 10">
              <a:extLst>
                <a:ext uri="{FF2B5EF4-FFF2-40B4-BE49-F238E27FC236}">
                  <a16:creationId xmlns:a16="http://schemas.microsoft.com/office/drawing/2014/main" id="{DB6C4316-9B7E-4C02-BFD6-077C14E31614}"/>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grpSp>
        <p:nvGrpSpPr>
          <p:cNvPr id="13" name="组合 12">
            <a:extLst>
              <a:ext uri="{FF2B5EF4-FFF2-40B4-BE49-F238E27FC236}">
                <a16:creationId xmlns:a16="http://schemas.microsoft.com/office/drawing/2014/main" id="{AE063398-5BD6-46EC-B6DE-F01069B1C1D5}"/>
              </a:ext>
            </a:extLst>
          </p:cNvPr>
          <p:cNvGrpSpPr/>
          <p:nvPr/>
        </p:nvGrpSpPr>
        <p:grpSpPr>
          <a:xfrm flipH="1">
            <a:off x="6609463" y="3864087"/>
            <a:ext cx="428939" cy="581283"/>
            <a:chOff x="925824" y="1554141"/>
            <a:chExt cx="428938" cy="581283"/>
          </a:xfrm>
          <a:solidFill>
            <a:srgbClr val="FFC000"/>
          </a:solidFill>
          <a:effectLst>
            <a:outerShdw blurRad="50800" dist="38100" dir="8100000" algn="tr" rotWithShape="0">
              <a:schemeClr val="bg1">
                <a:lumMod val="50000"/>
                <a:alpha val="40000"/>
              </a:schemeClr>
            </a:outerShdw>
          </a:effectLst>
        </p:grpSpPr>
        <p:sp>
          <p:nvSpPr>
            <p:cNvPr id="14" name="流程图: 合并 13">
              <a:extLst>
                <a:ext uri="{FF2B5EF4-FFF2-40B4-BE49-F238E27FC236}">
                  <a16:creationId xmlns:a16="http://schemas.microsoft.com/office/drawing/2014/main" id="{52DAC12D-262D-49C2-B454-377E16788656}"/>
                </a:ext>
              </a:extLst>
            </p:cNvPr>
            <p:cNvSpPr/>
            <p:nvPr/>
          </p:nvSpPr>
          <p:spPr>
            <a:xfrm rot="1419225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流程图: 合并 14">
              <a:extLst>
                <a:ext uri="{FF2B5EF4-FFF2-40B4-BE49-F238E27FC236}">
                  <a16:creationId xmlns:a16="http://schemas.microsoft.com/office/drawing/2014/main" id="{E9CCE040-4F3E-47C2-B3D7-311F2536A62F}"/>
                </a:ext>
              </a:extLst>
            </p:cNvPr>
            <p:cNvSpPr/>
            <p:nvPr/>
          </p:nvSpPr>
          <p:spPr>
            <a:xfrm rot="12037197">
              <a:off x="1145952" y="1726496"/>
              <a:ext cx="199771" cy="40892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40" name="矩形 39">
            <a:extLst>
              <a:ext uri="{FF2B5EF4-FFF2-40B4-BE49-F238E27FC236}">
                <a16:creationId xmlns:a16="http://schemas.microsoft.com/office/drawing/2014/main" id="{05FA9F27-87EC-4097-BA4A-322F1C0B1B34}"/>
              </a:ext>
            </a:extLst>
          </p:cNvPr>
          <p:cNvSpPr/>
          <p:nvPr/>
        </p:nvSpPr>
        <p:spPr>
          <a:xfrm>
            <a:off x="399571" y="312327"/>
            <a:ext cx="11392860" cy="6233346"/>
          </a:xfrm>
          <a:prstGeom prst="rect">
            <a:avLst/>
          </a:prstGeom>
          <a:noFill/>
          <a:ln w="57150">
            <a:solidFill>
              <a:srgbClr val="9FDE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159E0306-8516-4506-9B97-731C761E76AC}"/>
              </a:ext>
            </a:extLst>
          </p:cNvPr>
          <p:cNvPicPr>
            <a:picLocks noChangeAspect="1"/>
          </p:cNvPicPr>
          <p:nvPr/>
        </p:nvPicPr>
        <p:blipFill>
          <a:blip r:embed="rId6"/>
          <a:stretch>
            <a:fillRect/>
          </a:stretch>
        </p:blipFill>
        <p:spPr>
          <a:xfrm>
            <a:off x="3173372" y="662506"/>
            <a:ext cx="3078747" cy="1176630"/>
          </a:xfrm>
          <a:prstGeom prst="rect">
            <a:avLst/>
          </a:prstGeom>
        </p:spPr>
      </p:pic>
      <p:sp>
        <p:nvSpPr>
          <p:cNvPr id="18" name="TextBox 17">
            <a:extLst>
              <a:ext uri="{FF2B5EF4-FFF2-40B4-BE49-F238E27FC236}">
                <a16:creationId xmlns:a16="http://schemas.microsoft.com/office/drawing/2014/main" id="{174E83CA-3AB6-4DF9-94BA-A582E448871C}"/>
              </a:ext>
            </a:extLst>
          </p:cNvPr>
          <p:cNvSpPr txBox="1"/>
          <p:nvPr/>
        </p:nvSpPr>
        <p:spPr>
          <a:xfrm>
            <a:off x="1866529" y="4149584"/>
            <a:ext cx="559731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Tiết</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2</a:t>
            </a:r>
          </a:p>
        </p:txBody>
      </p:sp>
      <p:pic>
        <p:nvPicPr>
          <p:cNvPr id="3" name="Picture 2">
            <a:extLst>
              <a:ext uri="{FF2B5EF4-FFF2-40B4-BE49-F238E27FC236}">
                <a16:creationId xmlns:a16="http://schemas.microsoft.com/office/drawing/2014/main" id="{640D3FB6-0F70-40A0-9808-707D878AB2CC}"/>
              </a:ext>
            </a:extLst>
          </p:cNvPr>
          <p:cNvPicPr>
            <a:picLocks noChangeAspect="1"/>
          </p:cNvPicPr>
          <p:nvPr/>
        </p:nvPicPr>
        <p:blipFill>
          <a:blip r:embed="rId7"/>
          <a:stretch>
            <a:fillRect/>
          </a:stretch>
        </p:blipFill>
        <p:spPr>
          <a:xfrm>
            <a:off x="1071812" y="1796704"/>
            <a:ext cx="7419475" cy="2121592"/>
          </a:xfrm>
          <a:prstGeom prst="rect">
            <a:avLst/>
          </a:prstGeom>
        </p:spPr>
      </p:pic>
    </p:spTree>
    <p:extLst>
      <p:ext uri="{BB962C8B-B14F-4D97-AF65-F5344CB8AC3E}">
        <p14:creationId xmlns:p14="http://schemas.microsoft.com/office/powerpoint/2010/main" val="1207892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5" y="1353787"/>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8229" y="376435"/>
            <a:ext cx="2305051" cy="2305050"/>
          </a:xfrm>
          <a:prstGeom prst="rect">
            <a:avLst/>
          </a:prstGeom>
        </p:spPr>
      </p:pic>
      <p:sp>
        <p:nvSpPr>
          <p:cNvPr id="2" name="Rectangle 1"/>
          <p:cNvSpPr/>
          <p:nvPr/>
        </p:nvSpPr>
        <p:spPr>
          <a:xfrm>
            <a:off x="5971606"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1899920" y="0"/>
            <a:ext cx="1029208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6" name="Picture 5">
            <a:extLst>
              <a:ext uri="{FF2B5EF4-FFF2-40B4-BE49-F238E27FC236}">
                <a16:creationId xmlns:a16="http://schemas.microsoft.com/office/drawing/2014/main" id="{4767BAA5-2188-4488-9142-8FD457C81085}"/>
              </a:ext>
            </a:extLst>
          </p:cNvPr>
          <p:cNvPicPr>
            <a:picLocks noChangeAspect="1"/>
          </p:cNvPicPr>
          <p:nvPr/>
        </p:nvPicPr>
        <p:blipFill>
          <a:blip r:embed="rId13"/>
          <a:stretch>
            <a:fillRect/>
          </a:stretch>
        </p:blipFill>
        <p:spPr>
          <a:xfrm>
            <a:off x="5416090" y="361616"/>
            <a:ext cx="6036207" cy="1167344"/>
          </a:xfrm>
          <a:prstGeom prst="rect">
            <a:avLst/>
          </a:prstGeom>
        </p:spPr>
      </p:pic>
      <p:sp>
        <p:nvSpPr>
          <p:cNvPr id="19" name="TextBox 18">
            <a:extLst>
              <a:ext uri="{FF2B5EF4-FFF2-40B4-BE49-F238E27FC236}">
                <a16:creationId xmlns:a16="http://schemas.microsoft.com/office/drawing/2014/main" id="{2FAB32A1-FC98-42D5-871B-41619492A296}"/>
              </a:ext>
            </a:extLst>
          </p:cNvPr>
          <p:cNvSpPr txBox="1"/>
          <p:nvPr/>
        </p:nvSpPr>
        <p:spPr>
          <a:xfrm>
            <a:off x="5227067" y="1643674"/>
            <a:ext cx="6415852" cy="2677656"/>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2800" dirty="0">
                <a:solidFill>
                  <a:srgbClr val="000000"/>
                </a:solidFill>
                <a:latin typeface="Times New Roman" panose="02020603050405020304" pitchFamily="18" charset="0"/>
                <a:cs typeface="Times New Roman" panose="02020603050405020304" pitchFamily="18" charset="0"/>
              </a:rPr>
              <a:t>Biết một số cách sử dụng một số sản phẩm công nghệ đảm bảo an toàn cho sức khỏe con người, làm tăng tuổi thọ cho sản phẩm và tiết kiệm năng lượng</a:t>
            </a:r>
            <a:r>
              <a:rPr lang="vi-VN" sz="2800" dirty="0" smtClean="0">
                <a:solidFill>
                  <a:srgbClr val="000000"/>
                </a:solidFill>
                <a:latin typeface="Times New Roman" panose="02020603050405020304" pitchFamily="18" charset="0"/>
                <a:cs typeface="Times New Roman" panose="02020603050405020304" pitchFamily="18" charset="0"/>
              </a:rPr>
              <a:t>.</a:t>
            </a:r>
          </a:p>
          <a:p>
            <a:pPr marL="457200" lvl="0" indent="-457200" algn="just">
              <a:buFont typeface="Arial" panose="020B0604020202020204" pitchFamily="34" charset="0"/>
              <a:buChar char="•"/>
              <a:defRPr/>
            </a:pP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Báo</a:t>
            </a:r>
            <a:r>
              <a:rPr kumimoji="0" lang="vi-VN" sz="2800" b="0" i="0" u="none" strike="noStrike" kern="120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cho người lớn khi có sự cố,tình huống mất an toàn xảy ra.</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320800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barn(inVertical)">
                                      <p:cBhvr>
                                        <p:cTn id="24" dur="500"/>
                                        <p:tgtEl>
                                          <p:spTgt spid="1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9">
                                            <p:txEl>
                                              <p:pRg st="1" end="1"/>
                                            </p:txEl>
                                          </p:spTgt>
                                        </p:tgtEl>
                                        <p:attrNameLst>
                                          <p:attrName>style.visibility</p:attrName>
                                        </p:attrNameLst>
                                      </p:cBhvr>
                                      <p:to>
                                        <p:strVal val="visible"/>
                                      </p:to>
                                    </p:set>
                                    <p:animEffect transition="in" filter="barn(inVertical)">
                                      <p:cBhvr>
                                        <p:cTn id="29"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9219" y="1419667"/>
            <a:ext cx="5438335" cy="5438335"/>
          </a:xfrm>
          <a:prstGeom prst="rect">
            <a:avLst/>
          </a:prstGeom>
        </p:spPr>
      </p:pic>
      <p:pic>
        <p:nvPicPr>
          <p:cNvPr id="5" name="Picture 4">
            <a:extLst>
              <a:ext uri="{FF2B5EF4-FFF2-40B4-BE49-F238E27FC236}">
                <a16:creationId xmlns:a16="http://schemas.microsoft.com/office/drawing/2014/main" id="{315E2F20-2DDA-404B-8B70-40C2DA8F81B7}"/>
              </a:ext>
            </a:extLst>
          </p:cNvPr>
          <p:cNvPicPr>
            <a:picLocks noChangeAspect="1"/>
          </p:cNvPicPr>
          <p:nvPr/>
        </p:nvPicPr>
        <p:blipFill>
          <a:blip r:embed="rId4"/>
          <a:stretch>
            <a:fillRect/>
          </a:stretch>
        </p:blipFill>
        <p:spPr>
          <a:xfrm>
            <a:off x="5475915" y="1188521"/>
            <a:ext cx="4658685" cy="1756119"/>
          </a:xfrm>
          <a:prstGeom prst="rect">
            <a:avLst/>
          </a:prstGeom>
        </p:spPr>
      </p:pic>
    </p:spTree>
    <p:extLst>
      <p:ext uri="{BB962C8B-B14F-4D97-AF65-F5344CB8AC3E}">
        <p14:creationId xmlns:p14="http://schemas.microsoft.com/office/powerpoint/2010/main" val="3201399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426</Words>
  <Application>Microsoft Office PowerPoint</Application>
  <PresentationFormat>Widescreen</PresentationFormat>
  <Paragraphs>41</Paragraphs>
  <Slides>22</Slides>
  <Notes>18</Notes>
  <HiddenSlides>0</HiddenSlides>
  <MMClips>3</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22</vt:i4>
      </vt:variant>
    </vt:vector>
  </HeadingPairs>
  <TitlesOfParts>
    <vt:vector size="39" baseType="lpstr">
      <vt:lpstr>宋体</vt:lpstr>
      <vt:lpstr>Arial</vt:lpstr>
      <vt:lpstr>Calibri</vt:lpstr>
      <vt:lpstr>等线</vt:lpstr>
      <vt:lpstr>等线 Light</vt:lpstr>
      <vt:lpstr>Georgia</vt:lpstr>
      <vt:lpstr>黑体</vt:lpstr>
      <vt:lpstr>Times New Roman</vt:lpstr>
      <vt:lpstr>字魂59号-创粗黑</vt:lpstr>
      <vt:lpstr>思源黑体 CN Medium</vt:lpstr>
      <vt:lpstr>方正大标宋简体</vt:lpstr>
      <vt:lpstr>1_Office 主题​​</vt:lpstr>
      <vt:lpstr>1_Office 主题</vt:lpstr>
      <vt:lpstr>Office 主题​​</vt:lpstr>
      <vt:lpstr>2_Office 主题​​</vt:lpstr>
      <vt:lpstr>1_Simple Light</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27</cp:revision>
  <dcterms:created xsi:type="dcterms:W3CDTF">2022-09-20T10:41:41Z</dcterms:created>
  <dcterms:modified xsi:type="dcterms:W3CDTF">2023-12-21T05:16:04Z</dcterms:modified>
</cp:coreProperties>
</file>