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23" r:id="rId3"/>
    <p:sldMasterId id="2147483750" r:id="rId4"/>
    <p:sldMasterId id="2147483881" r:id="rId5"/>
    <p:sldMasterId id="2147483900" r:id="rId6"/>
  </p:sldMasterIdLst>
  <p:notesMasterIdLst>
    <p:notesMasterId r:id="rId24"/>
  </p:notesMasterIdLst>
  <p:sldIdLst>
    <p:sldId id="513" r:id="rId7"/>
    <p:sldId id="367" r:id="rId8"/>
    <p:sldId id="517" r:id="rId9"/>
    <p:sldId id="294" r:id="rId10"/>
    <p:sldId id="313" r:id="rId11"/>
    <p:sldId id="527" r:id="rId12"/>
    <p:sldId id="370" r:id="rId13"/>
    <p:sldId id="524" r:id="rId14"/>
    <p:sldId id="525" r:id="rId15"/>
    <p:sldId id="514" r:id="rId16"/>
    <p:sldId id="372" r:id="rId17"/>
    <p:sldId id="511" r:id="rId18"/>
    <p:sldId id="289" r:id="rId19"/>
    <p:sldId id="515" r:id="rId20"/>
    <p:sldId id="526" r:id="rId21"/>
    <p:sldId id="529" r:id="rId22"/>
    <p:sldId id="34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02656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21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9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88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5145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8418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15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57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601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9060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564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7550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897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37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52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597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9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476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9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24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329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61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358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15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242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640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26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105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3998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10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0896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74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9945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85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14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72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43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825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40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08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3056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1741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274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7/2/2023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06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9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912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3" r:id="rId12"/>
    <p:sldLayoutId id="2147483694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ransition>
    <p:random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>
    <p:random/>
  </p:transition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BBC9E9-B1A5-4D5F-BC01-438319DE9347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0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709" r:id="rId19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23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676" r:id="rId12"/>
    <p:sldLayoutId id="2147483677" r:id="rId13"/>
    <p:sldLayoutId id="2147483678" r:id="rId14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074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48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623779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0 L -2.08333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727216" y="1515620"/>
            <a:ext cx="30503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vi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224073" y="2008642"/>
            <a:ext cx="83229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651934" y="460962"/>
            <a:ext cx="10888133" cy="2197572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/>
                <a:t>Thực hiện hoạt động tự chăm sóc sức khỏe của em hằng ngày.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2DF85-9395-43B4-8FE0-4E99E2C6AE6F}"/>
              </a:ext>
            </a:extLst>
          </p:cNvPr>
          <p:cNvGrpSpPr/>
          <p:nvPr/>
        </p:nvGrpSpPr>
        <p:grpSpPr>
          <a:xfrm>
            <a:off x="-477513" y="2200773"/>
            <a:ext cx="12641497" cy="4511128"/>
            <a:chOff x="-358135" y="1650580"/>
            <a:chExt cx="9481123" cy="33833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7A6A56F-D80E-4881-BF6D-1D1A0E32B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8135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appy cute kid boy eat healthy food Premium Vector">
              <a:extLst>
                <a:ext uri="{FF2B5EF4-FFF2-40B4-BE49-F238E27FC236}">
                  <a16:creationId xmlns:a16="http://schemas.microsoft.com/office/drawing/2014/main" id="{F9C9DA5F-2CE1-4DD2-A16C-5AE087BEC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209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8821AC6-8AEE-4142-9D07-D5CC674E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588" y="1688438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968AD4E-4D98-4CB0-8E3E-13820984F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663" y="1864601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13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4" y="1692789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4" y="2654213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4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8" y="4673205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3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4" y="857207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1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9" y="821836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8" y="5115207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41" y="6046035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101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6" y="2141088"/>
            <a:ext cx="69736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67" indent="-457167" defTabSz="1219110">
              <a:buFontTx/>
              <a:buChar char="-"/>
              <a:defRPr/>
            </a:pPr>
            <a:r>
              <a:rPr lang="en-US" sz="3200" dirty="0" err="1" smtClean="0">
                <a:latin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phục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vụ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đảm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khỏe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</a:rPr>
              <a:t>.</a:t>
            </a:r>
          </a:p>
          <a:p>
            <a:pPr marL="457167" indent="-457167" defTabSz="1219110">
              <a:buFontTx/>
              <a:buChar char="-"/>
              <a:defRPr/>
            </a:pP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5" y="1306989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27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961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5" y="417287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" y="320016"/>
            <a:ext cx="972325" cy="1074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12932" y="1143511"/>
            <a:ext cx="10769468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1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2E009-998C-B649-A37B-D5E1B65F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48" y="2043041"/>
            <a:ext cx="7100905" cy="43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2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4245595" y="473662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21: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Tự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chăm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sức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khỏe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bản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thân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4" y="1692789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4" y="2654213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4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8" y="4673205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3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4" y="857207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1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9" y="821836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8" y="5115207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41" y="6046035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101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6" y="2141088"/>
            <a:ext cx="69736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67" indent="-457167" defTabSz="1219110">
              <a:buFontTx/>
              <a:buChar char="-"/>
              <a:defRPr/>
            </a:pPr>
            <a:r>
              <a:rPr lang="en-US" sz="3200" dirty="0" err="1" smtClean="0">
                <a:latin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phục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vụ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đảm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khỏe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</a:rPr>
              <a:t>.</a:t>
            </a:r>
          </a:p>
          <a:p>
            <a:pPr marL="457167" indent="-457167" defTabSz="1219110">
              <a:buFontTx/>
              <a:buChar char="-"/>
              <a:defRPr/>
            </a:pP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5" y="1306989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27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2327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508203"/>
            <a:ext cx="11081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</a:rPr>
              <a:t> Thảo luận về những việc em cần làm để tăng sức đề kháng cho cơ thể.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4" y="1338477"/>
            <a:ext cx="11081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FontTx/>
              <a:buChar char="-"/>
            </a:pPr>
            <a:r>
              <a:rPr lang="vi-VN" sz="3200" dirty="0">
                <a:solidFill>
                  <a:schemeClr val="tx2">
                    <a:lumMod val="10000"/>
                  </a:schemeClr>
                </a:solidFill>
              </a:rPr>
              <a:t>Kể những việc cần làm và tác dụng của những việc đó.</a:t>
            </a:r>
          </a:p>
          <a:p>
            <a:pPr marL="457189" indent="-457189">
              <a:buFontTx/>
              <a:buChar char="-"/>
            </a:pPr>
            <a:r>
              <a:rPr lang="vi-VN" sz="3200" dirty="0">
                <a:solidFill>
                  <a:schemeClr val="tx2">
                    <a:lumMod val="10000"/>
                  </a:schemeClr>
                </a:solidFill>
              </a:rPr>
              <a:t>Nêu cách thực hiện từng việc.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4D683-1B06-47AB-907F-C5B09050F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801" y="2446474"/>
            <a:ext cx="11233151" cy="32252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B74A13-54B7-4C56-851F-363CF7177D38}"/>
              </a:ext>
            </a:extLst>
          </p:cNvPr>
          <p:cNvSpPr/>
          <p:nvPr/>
        </p:nvSpPr>
        <p:spPr>
          <a:xfrm>
            <a:off x="951083" y="5628234"/>
            <a:ext cx="2990052" cy="5485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</a:rPr>
              <a:t>Uống nhiều nước</a:t>
            </a:r>
            <a:endParaRPr lang="vi-VN" sz="2400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F14100-E6D7-4726-8ECB-CDAD7B7EFF6F}"/>
              </a:ext>
            </a:extLst>
          </p:cNvPr>
          <p:cNvSpPr/>
          <p:nvPr/>
        </p:nvSpPr>
        <p:spPr>
          <a:xfrm>
            <a:off x="5534897" y="5628233"/>
            <a:ext cx="2106369" cy="5485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</a:rPr>
              <a:t>Ăn hoa quả</a:t>
            </a:r>
            <a:endParaRPr lang="vi-VN" sz="2400" b="1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0BCB52-33E8-49B4-BA6E-4FB2E0BFF9F1}"/>
              </a:ext>
            </a:extLst>
          </p:cNvPr>
          <p:cNvSpPr/>
          <p:nvPr/>
        </p:nvSpPr>
        <p:spPr>
          <a:xfrm>
            <a:off x="8945585" y="5519523"/>
            <a:ext cx="2570716" cy="7659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</a:rPr>
              <a:t>Rửa tay thường xuyên</a:t>
            </a:r>
            <a:endParaRPr lang="vi-VN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79C750-DD68-44AB-BA56-04CEA5582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5599"/>
          <a:stretch/>
        </p:blipFill>
        <p:spPr>
          <a:xfrm>
            <a:off x="941573" y="1283981"/>
            <a:ext cx="3864344" cy="322523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73FEE7-D3FB-4320-815F-EB634BFB80FA}"/>
              </a:ext>
            </a:extLst>
          </p:cNvPr>
          <p:cNvSpPr/>
          <p:nvPr/>
        </p:nvSpPr>
        <p:spPr>
          <a:xfrm>
            <a:off x="1333855" y="4465741"/>
            <a:ext cx="2990052" cy="5485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</a:rPr>
              <a:t>Uống nhiều nước</a:t>
            </a:r>
            <a:endParaRPr lang="vi-VN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8E2AF-9CF7-4C49-A92B-050FECC6FB69}"/>
              </a:ext>
            </a:extLst>
          </p:cNvPr>
          <p:cNvSpPr txBox="1"/>
          <p:nvPr/>
        </p:nvSpPr>
        <p:spPr>
          <a:xfrm>
            <a:off x="5046921" y="553863"/>
            <a:ext cx="6521303" cy="1939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dirty="0">
                <a:solidFill>
                  <a:srgbClr val="FF0000"/>
                </a:solidFill>
              </a:rPr>
              <a:t>- Tác dụng: Bổ sung chất khoáng cho cơ thể, giúp làm mát gan, thải độc, làm đẹp da, tăng cường sức khỏe.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46AD1-DE64-4C74-927D-C2C1AB36C344}"/>
              </a:ext>
            </a:extLst>
          </p:cNvPr>
          <p:cNvSpPr txBox="1"/>
          <p:nvPr/>
        </p:nvSpPr>
        <p:spPr>
          <a:xfrm>
            <a:off x="5046921" y="2429190"/>
            <a:ext cx="6521303" cy="255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dirty="0">
                <a:solidFill>
                  <a:srgbClr val="FF0000"/>
                </a:solidFill>
              </a:rPr>
              <a:t>- Cách thực hiện: </a:t>
            </a:r>
          </a:p>
          <a:p>
            <a:pPr algn="just">
              <a:lnSpc>
                <a:spcPct val="150000"/>
              </a:lnSpc>
            </a:pPr>
            <a:r>
              <a:rPr lang="vi-VN" sz="2667" dirty="0">
                <a:solidFill>
                  <a:srgbClr val="FF0000"/>
                </a:solidFill>
              </a:rPr>
              <a:t>+ Mỗi ngày nên uống từ 1,5 đến 2 lít nước (tương đương khoảng 10 cốc nước)</a:t>
            </a:r>
          </a:p>
          <a:p>
            <a:pPr algn="just">
              <a:lnSpc>
                <a:spcPct val="150000"/>
              </a:lnSpc>
            </a:pPr>
            <a:r>
              <a:rPr lang="vi-VN" sz="2667" dirty="0">
                <a:solidFill>
                  <a:srgbClr val="FF0000"/>
                </a:solidFill>
              </a:rPr>
              <a:t>+ Chia đều vào các thời gian trong ngày.</a:t>
            </a:r>
          </a:p>
        </p:txBody>
      </p:sp>
    </p:spTree>
    <p:extLst>
      <p:ext uri="{BB962C8B-B14F-4D97-AF65-F5344CB8AC3E}">
        <p14:creationId xmlns:p14="http://schemas.microsoft.com/office/powerpoint/2010/main" val="26645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366</Words>
  <Application>Microsoft Office PowerPoint</Application>
  <PresentationFormat>Widescreen</PresentationFormat>
  <Paragraphs>40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微软雅黑</vt:lpstr>
      <vt:lpstr>宋体</vt:lpstr>
      <vt:lpstr>Arial</vt:lpstr>
      <vt:lpstr>Arial Black</vt:lpstr>
      <vt:lpstr>Calibri</vt:lpstr>
      <vt:lpstr>Calibri Light</vt:lpstr>
      <vt:lpstr>Century Gothic</vt:lpstr>
      <vt:lpstr>等线</vt:lpstr>
      <vt:lpstr>等线 Light</vt:lpstr>
      <vt:lpstr>方正舒体</vt:lpstr>
      <vt:lpstr>Garamond</vt:lpstr>
      <vt:lpstr>Times New Roman</vt:lpstr>
      <vt:lpstr>Wingdings</vt:lpstr>
      <vt:lpstr>仓耳羽辰体-谷力 W05</vt:lpstr>
      <vt:lpstr>字魂17号-萌趣果冻体</vt:lpstr>
      <vt:lpstr>字魂59号-创粗黑</vt:lpstr>
      <vt:lpstr>方正兰亭粗黑_GBK</vt:lpstr>
      <vt:lpstr>Office 主题</vt:lpstr>
      <vt:lpstr>3_Office 主题​​</vt:lpstr>
      <vt:lpstr>2_Office 主题</vt:lpstr>
      <vt:lpstr>4_Office 主题​​</vt:lpstr>
      <vt:lpstr>Organic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2021-06-19T11:55:59Z</dcterms:created>
  <dcterms:modified xsi:type="dcterms:W3CDTF">2023-02-07T03:27:26Z</dcterms:modified>
</cp:coreProperties>
</file>