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8" r:id="rId2"/>
    <p:sldMasterId id="2147483742" r:id="rId3"/>
    <p:sldMasterId id="2147483753" r:id="rId4"/>
  </p:sldMasterIdLst>
  <p:notesMasterIdLst>
    <p:notesMasterId r:id="rId25"/>
  </p:notesMasterIdLst>
  <p:sldIdLst>
    <p:sldId id="3265" r:id="rId5"/>
    <p:sldId id="262" r:id="rId6"/>
    <p:sldId id="291" r:id="rId7"/>
    <p:sldId id="2641" r:id="rId8"/>
    <p:sldId id="2645" r:id="rId9"/>
    <p:sldId id="2642" r:id="rId10"/>
    <p:sldId id="3270" r:id="rId11"/>
    <p:sldId id="2643" r:id="rId12"/>
    <p:sldId id="3271" r:id="rId13"/>
    <p:sldId id="3251" r:id="rId14"/>
    <p:sldId id="3272" r:id="rId15"/>
    <p:sldId id="3273" r:id="rId16"/>
    <p:sldId id="2651" r:id="rId17"/>
    <p:sldId id="2652" r:id="rId18"/>
    <p:sldId id="2653" r:id="rId19"/>
    <p:sldId id="2654" r:id="rId20"/>
    <p:sldId id="3275" r:id="rId21"/>
    <p:sldId id="2656" r:id="rId22"/>
    <p:sldId id="306" r:id="rId23"/>
    <p:sldId id="3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58" d="100"/>
          <a:sy n="58" d="100"/>
        </p:scale>
        <p:origin x="11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93ED4E-F2A0-4CBB-AB9C-F79F69EC7CCC}" type="datetimeFigureOut">
              <a:rPr lang="en-US" smtClean="0"/>
              <a:t>4/1/2023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0A09A-2E83-4C1B-9830-99B0564F781A}" type="slidenum">
              <a:rPr lang="en-US" smtClean="0"/>
              <a:t>‹#›</a:t>
            </a:fld>
            <a:endParaRPr lang="en-US"/>
          </a:p>
        </p:txBody>
      </p:sp>
    </p:spTree>
    <p:extLst>
      <p:ext uri="{BB962C8B-B14F-4D97-AF65-F5344CB8AC3E}">
        <p14:creationId xmlns:p14="http://schemas.microsoft.com/office/powerpoint/2010/main" val="2517732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473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22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dirty="0"/>
          </a:p>
        </p:txBody>
      </p:sp>
      <p:sp>
        <p:nvSpPr>
          <p:cNvPr id="4" name="Slide Number Placeholder 3"/>
          <p:cNvSpPr>
            <a:spLocks noGrp="1"/>
          </p:cNvSpPr>
          <p:nvPr>
            <p:ph type="sldNum" sz="quarter" idx="5"/>
          </p:nvPr>
        </p:nvSpPr>
        <p:spPr/>
        <p:txBody>
          <a:bodyPr/>
          <a:lstStyle/>
          <a:p>
            <a:fld id="{FF40A09A-2E83-4C1B-9830-99B0564F781A}" type="slidenum">
              <a:rPr lang="en-US" smtClean="0"/>
              <a:t>10</a:t>
            </a:fld>
            <a:endParaRPr lang="en-US"/>
          </a:p>
        </p:txBody>
      </p:sp>
    </p:spTree>
    <p:extLst>
      <p:ext uri="{BB962C8B-B14F-4D97-AF65-F5344CB8AC3E}">
        <p14:creationId xmlns:p14="http://schemas.microsoft.com/office/powerpoint/2010/main" val="259693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08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6377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6349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17451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59212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614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839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3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3444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3557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0267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49232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92127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1452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2783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9601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05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0591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9451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8493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6304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500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549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78153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0723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2571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691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206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4842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14927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431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62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071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1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1149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9029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7207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4206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2749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92545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494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219603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81263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52838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9743066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51831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443278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806524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1780002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5351437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4/1/2023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178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封面">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0AA755C0-90E6-4DD0-A1A3-CCBAA75749F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975" r="40773" b="12791"/>
          <a:stretch/>
        </p:blipFill>
        <p:spPr>
          <a:xfrm flipH="1">
            <a:off x="-2" y="0"/>
            <a:ext cx="12192001" cy="6858000"/>
          </a:xfrm>
          <a:prstGeom prst="rect">
            <a:avLst/>
          </a:prstGeom>
        </p:spPr>
      </p:pic>
    </p:spTree>
    <p:extLst>
      <p:ext uri="{BB962C8B-B14F-4D97-AF65-F5344CB8AC3E}">
        <p14:creationId xmlns:p14="http://schemas.microsoft.com/office/powerpoint/2010/main" val="3853994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552FED1-0E9A-4EF4-A4C3-1B0C7CE61A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8837749" y="1090771"/>
            <a:ext cx="1231106" cy="4103688"/>
          </a:xfrm>
          <a:prstGeom prst="rect">
            <a:avLst/>
          </a:prstGeom>
          <a:noFill/>
        </p:spPr>
        <p:txBody>
          <a:bodyPr vert="eaVert" wrap="none" lIns="0" tIns="0" rIns="0" bIns="0" rtlCol="0">
            <a:spAutoFit/>
          </a:bodyPr>
          <a:lstStyle>
            <a:lvl1pPr>
              <a:lnSpc>
                <a:spcPct val="100000"/>
              </a:lnSpc>
              <a:defRPr lang="zh-CN" altLang="en-US" sz="8000">
                <a:solidFill>
                  <a:srgbClr val="A27E5F"/>
                </a:solidFill>
                <a:latin typeface="字魂73号-江南手书" panose="00000500000000000000" pitchFamily="2" charset="-122"/>
                <a:ea typeface="字魂73号-江南手书"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9941186" y="783987"/>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rgbClr val="A27E5F"/>
                </a:solidFill>
                <a:latin typeface="字魂73号-江南手书" panose="00000500000000000000" pitchFamily="2" charset="-122"/>
                <a:ea typeface="字魂73号-江南手书"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5" name="图片 4">
            <a:extLst>
              <a:ext uri="{FF2B5EF4-FFF2-40B4-BE49-F238E27FC236}">
                <a16:creationId xmlns:a16="http://schemas.microsoft.com/office/drawing/2014/main" id="{DA1AFF93-A175-4A46-99EC-3E00E8541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82617" y="2565400"/>
            <a:ext cx="5170684" cy="4292277"/>
          </a:xfrm>
          <a:prstGeom prst="rect">
            <a:avLst/>
          </a:prstGeom>
        </p:spPr>
      </p:pic>
      <p:pic>
        <p:nvPicPr>
          <p:cNvPr id="7" name="图片 6">
            <a:extLst>
              <a:ext uri="{FF2B5EF4-FFF2-40B4-BE49-F238E27FC236}">
                <a16:creationId xmlns:a16="http://schemas.microsoft.com/office/drawing/2014/main" id="{9FDD35ED-D464-4371-832A-FC697339033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4977951" y="2893695"/>
            <a:ext cx="2375189" cy="1441636"/>
          </a:xfrm>
          <a:prstGeom prst="rect">
            <a:avLst/>
          </a:prstGeom>
        </p:spPr>
      </p:pic>
    </p:spTree>
    <p:extLst>
      <p:ext uri="{BB962C8B-B14F-4D97-AF65-F5344CB8AC3E}">
        <p14:creationId xmlns:p14="http://schemas.microsoft.com/office/powerpoint/2010/main" val="228542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750" fill="hold"/>
                                        <p:tgtEl>
                                          <p:spTgt spid="5"/>
                                        </p:tgtEl>
                                        <p:attrNameLst>
                                          <p:attrName>ppt_x</p:attrName>
                                        </p:attrNameLst>
                                      </p:cBhvr>
                                      <p:tavLst>
                                        <p:tav tm="0">
                                          <p:val>
                                            <p:strVal val="0-#ppt_w/2"/>
                                          </p:val>
                                        </p:tav>
                                        <p:tav tm="100000">
                                          <p:val>
                                            <p:strVal val="#ppt_x"/>
                                          </p:val>
                                        </p:tav>
                                      </p:tavLst>
                                    </p:anim>
                                    <p:anim calcmode="lin" valueType="num">
                                      <p:cBhvr additive="base">
                                        <p:cTn id="8" dur="1750" fill="hold"/>
                                        <p:tgtEl>
                                          <p:spTgt spid="5"/>
                                        </p:tgtEl>
                                        <p:attrNameLst>
                                          <p:attrName>ppt_y</p:attrName>
                                        </p:attrNameLst>
                                      </p:cBhvr>
                                      <p:tavLst>
                                        <p:tav tm="0">
                                          <p:val>
                                            <p:strVal val="#ppt_y"/>
                                          </p:val>
                                        </p:tav>
                                        <p:tav tm="100000">
                                          <p:val>
                                            <p:strVal val="#ppt_y"/>
                                          </p:val>
                                        </p:tav>
                                      </p:tavLst>
                                    </p:anim>
                                  </p:childTnLst>
                                </p:cTn>
                              </p:par>
                              <p:par>
                                <p:cTn id="9" presetID="55" presetClass="entr" presetSubtype="0"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strVal val="#ppt_w*0.70"/>
                                          </p:val>
                                        </p:tav>
                                        <p:tav tm="100000">
                                          <p:val>
                                            <p:strVal val="#ppt_w"/>
                                          </p:val>
                                        </p:tav>
                                      </p:tavLst>
                                    </p:anim>
                                    <p:anim calcmode="lin" valueType="num">
                                      <p:cBhvr>
                                        <p:cTn id="12" dur="1000" fill="hold"/>
                                        <p:tgtEl>
                                          <p:spTgt spid="14"/>
                                        </p:tgtEl>
                                        <p:attrNameLst>
                                          <p:attrName>ppt_h</p:attrName>
                                        </p:attrNameLst>
                                      </p:cBhvr>
                                      <p:tavLst>
                                        <p:tav tm="0">
                                          <p:val>
                                            <p:strVal val="#ppt_h"/>
                                          </p:val>
                                        </p:tav>
                                        <p:tav tm="100000">
                                          <p:val>
                                            <p:strVal val="#ppt_h"/>
                                          </p:val>
                                        </p:tav>
                                      </p:tavLst>
                                    </p:anim>
                                    <p:animEffect transition="in" filter="fade">
                                      <p:cBhvr>
                                        <p:cTn id="13" dur="1000"/>
                                        <p:tgtEl>
                                          <p:spTgt spid="14"/>
                                        </p:tgtEl>
                                      </p:cBhvr>
                                    </p:animEffect>
                                  </p:childTnLst>
                                </p:cTn>
                              </p:par>
                              <p:par>
                                <p:cTn id="14" presetID="55" presetClass="entr" presetSubtype="0" fill="hold" grpId="0" nodeType="withEffect">
                                  <p:stCondLst>
                                    <p:cond delay="50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strVal val="#ppt_w*0.70"/>
                                          </p:val>
                                        </p:tav>
                                        <p:tav tm="100000">
                                          <p:val>
                                            <p:strVal val="#ppt_w"/>
                                          </p:val>
                                        </p:tav>
                                      </p:tavLst>
                                    </p:anim>
                                    <p:anim calcmode="lin" valueType="num">
                                      <p:cBhvr>
                                        <p:cTn id="17" dur="1000" fill="hold"/>
                                        <p:tgtEl>
                                          <p:spTgt spid="21"/>
                                        </p:tgtEl>
                                        <p:attrNameLst>
                                          <p:attrName>ppt_h</p:attrName>
                                        </p:attrNameLst>
                                      </p:cBhvr>
                                      <p:tavLst>
                                        <p:tav tm="0">
                                          <p:val>
                                            <p:strVal val="#ppt_h"/>
                                          </p:val>
                                        </p:tav>
                                        <p:tav tm="100000">
                                          <p:val>
                                            <p:strVal val="#ppt_h"/>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5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内容页">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D3D0DA2-FCB9-43C4-8D52-F54DBBDBFB6F}"/>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4" name="图片 3">
            <a:extLst>
              <a:ext uri="{FF2B5EF4-FFF2-40B4-BE49-F238E27FC236}">
                <a16:creationId xmlns:a16="http://schemas.microsoft.com/office/drawing/2014/main" id="{DDE4E128-A98F-46A9-8523-418287A5F2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66760" y="5951695"/>
            <a:ext cx="3825240" cy="906304"/>
          </a:xfrm>
          <a:prstGeom prst="rect">
            <a:avLst/>
          </a:prstGeom>
        </p:spPr>
      </p:pic>
      <p:pic>
        <p:nvPicPr>
          <p:cNvPr id="8" name="图片 7">
            <a:extLst>
              <a:ext uri="{FF2B5EF4-FFF2-40B4-BE49-F238E27FC236}">
                <a16:creationId xmlns:a16="http://schemas.microsoft.com/office/drawing/2014/main" id="{AFDFA1D8-665A-47A8-A517-A36A7203A70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27520" y="1"/>
            <a:ext cx="5364480" cy="1363280"/>
          </a:xfrm>
          <a:prstGeom prst="rect">
            <a:avLst/>
          </a:prstGeom>
        </p:spPr>
      </p:pic>
      <p:pic>
        <p:nvPicPr>
          <p:cNvPr id="9" name="图片 8">
            <a:extLst>
              <a:ext uri="{FF2B5EF4-FFF2-40B4-BE49-F238E27FC236}">
                <a16:creationId xmlns:a16="http://schemas.microsoft.com/office/drawing/2014/main" id="{D8FBE6C2-4A1E-4779-A671-FB611991721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spTree>
    <p:extLst>
      <p:ext uri="{BB962C8B-B14F-4D97-AF65-F5344CB8AC3E}">
        <p14:creationId xmlns:p14="http://schemas.microsoft.com/office/powerpoint/2010/main" val="4027713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13899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6659880" y="3703774"/>
            <a:ext cx="5532120" cy="3154225"/>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13" name="图片 12">
            <a:extLst>
              <a:ext uri="{FF2B5EF4-FFF2-40B4-BE49-F238E27FC236}">
                <a16:creationId xmlns:a16="http://schemas.microsoft.com/office/drawing/2014/main" id="{0E43D57B-67A5-4F16-9989-8DD338D2A66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2907" y="4114801"/>
            <a:ext cx="2349093" cy="2743200"/>
          </a:xfrm>
          <a:prstGeom prst="rect">
            <a:avLst/>
          </a:prstGeom>
        </p:spPr>
      </p:pic>
      <p:sp>
        <p:nvSpPr>
          <p:cNvPr id="14" name="文本占位符 5">
            <a:extLst>
              <a:ext uri="{FF2B5EF4-FFF2-40B4-BE49-F238E27FC236}">
                <a16:creationId xmlns:a16="http://schemas.microsoft.com/office/drawing/2014/main" id="{D2CF7FBC-0DCE-4430-927A-758913C29D1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spTree>
    <p:extLst>
      <p:ext uri="{BB962C8B-B14F-4D97-AF65-F5344CB8AC3E}">
        <p14:creationId xmlns:p14="http://schemas.microsoft.com/office/powerpoint/2010/main" val="163235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barn(outVertical)">
                                      <p:cBhvr>
                                        <p:cTn id="7" dur="500"/>
                                        <p:tgtEl>
                                          <p:spTgt spid="1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barn(outVertical)">
                                      <p:cBhvr>
                                        <p:cTn id="1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tmplLst>
          <p:tmpl>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 lvl="1">
            <p:tnLst>
              <p:par>
                <p:cTn presetID="16" presetClass="entr" presetSubtype="37"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barn(outVertical)">
                      <p:cBhvr>
                        <p:cTn dur="500"/>
                        <p:tgtEl>
                          <p:spTgt spid="14"/>
                        </p:tgtEl>
                      </p:cBhvr>
                    </p:animEffect>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内容页-小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3857467" y="883150"/>
            <a:ext cx="4477064" cy="480131"/>
          </a:xfrm>
          <a:prstGeom prst="rect">
            <a:avLst/>
          </a:prstGeom>
          <a:gradFill>
            <a:gsLst>
              <a:gs pos="0">
                <a:schemeClr val="accent1">
                  <a:lumMod val="5000"/>
                  <a:lumOff val="95000"/>
                  <a:alpha val="0"/>
                </a:schemeClr>
              </a:gs>
              <a:gs pos="23014">
                <a:schemeClr val="bg1">
                  <a:alpha val="60000"/>
                </a:schemeClr>
              </a:gs>
              <a:gs pos="76000">
                <a:schemeClr val="bg1">
                  <a:alpha val="60000"/>
                </a:schemeClr>
              </a:gs>
              <a:gs pos="100000">
                <a:schemeClr val="bg1">
                  <a:alpha val="0"/>
                </a:schemeClr>
              </a:gs>
            </a:gsLst>
            <a:lin ang="0" scaled="0"/>
          </a:gradFill>
        </p:spPr>
        <p:txBody>
          <a:bodyPr wrap="square" anchor="ctr" anchorCtr="0">
            <a:spAutoFit/>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编辑文本样式</a:t>
            </a:r>
          </a:p>
        </p:txBody>
      </p:sp>
      <p:pic>
        <p:nvPicPr>
          <p:cNvPr id="4" name="图片 3">
            <a:extLst>
              <a:ext uri="{FF2B5EF4-FFF2-40B4-BE49-F238E27FC236}">
                <a16:creationId xmlns:a16="http://schemas.microsoft.com/office/drawing/2014/main" id="{4BC9A6FC-2CCC-44B5-8EAE-3D6872B94CDB}"/>
              </a:ext>
            </a:extLst>
          </p:cNvPr>
          <p:cNvPicPr>
            <a:picLocks noChangeAspect="1"/>
          </p:cNvPicPr>
          <p:nvPr userDrawn="1"/>
        </p:nvPicPr>
        <p:blipFill rotWithShape="1">
          <a:blip r:embed="rId3"/>
          <a:srcRect b="2589"/>
          <a:stretch/>
        </p:blipFill>
        <p:spPr>
          <a:xfrm>
            <a:off x="5664200" y="3136072"/>
            <a:ext cx="6527800" cy="3721928"/>
          </a:xfrm>
          <a:prstGeom prst="rect">
            <a:avLst/>
          </a:prstGeom>
        </p:spPr>
      </p:pic>
      <p:pic>
        <p:nvPicPr>
          <p:cNvPr id="7" name="图片 6">
            <a:extLst>
              <a:ext uri="{FF2B5EF4-FFF2-40B4-BE49-F238E27FC236}">
                <a16:creationId xmlns:a16="http://schemas.microsoft.com/office/drawing/2014/main" id="{01550E1D-77D5-4C02-A008-02AD27B8F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27520" y="0"/>
            <a:ext cx="5364480" cy="1363280"/>
          </a:xfrm>
          <a:prstGeom prst="rect">
            <a:avLst/>
          </a:prstGeom>
        </p:spPr>
      </p:pic>
      <p:pic>
        <p:nvPicPr>
          <p:cNvPr id="8" name="图片 7">
            <a:extLst>
              <a:ext uri="{FF2B5EF4-FFF2-40B4-BE49-F238E27FC236}">
                <a16:creationId xmlns:a16="http://schemas.microsoft.com/office/drawing/2014/main" id="{098AABB0-9D3F-467C-A073-F86DF4B95F5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0" y="1"/>
            <a:ext cx="2107307" cy="535532"/>
          </a:xfrm>
          <a:prstGeom prst="rect">
            <a:avLst/>
          </a:prstGeom>
        </p:spPr>
      </p:pic>
      <p:sp>
        <p:nvSpPr>
          <p:cNvPr id="9" name="标题 1">
            <a:extLst>
              <a:ext uri="{FF2B5EF4-FFF2-40B4-BE49-F238E27FC236}">
                <a16:creationId xmlns:a16="http://schemas.microsoft.com/office/drawing/2014/main" id="{B12C2706-E8AC-498C-B9A9-128364986B94}"/>
              </a:ext>
            </a:extLst>
          </p:cNvPr>
          <p:cNvSpPr>
            <a:spLocks noGrp="1"/>
          </p:cNvSpPr>
          <p:nvPr>
            <p:ph type="title" hasCustomPrompt="1"/>
          </p:nvPr>
        </p:nvSpPr>
        <p:spPr>
          <a:xfrm>
            <a:off x="281166" y="178942"/>
            <a:ext cx="1826141" cy="535531"/>
          </a:xfrm>
          <a:prstGeom prst="rect">
            <a:avLst/>
          </a:prstGeom>
        </p:spPr>
        <p:txBody>
          <a:bodyPr vert="horz" wrap="none">
            <a:spAutoFit/>
          </a:bodyPr>
          <a:lstStyle>
            <a:lvl1pPr algn="l">
              <a:defRPr sz="3200">
                <a:solidFill>
                  <a:schemeClr val="tx2"/>
                </a:solidFill>
              </a:defRPr>
            </a:lvl1pPr>
          </a:lstStyle>
          <a:p>
            <a:r>
              <a:rPr lang="zh-CN" altLang="en-US" dirty="0"/>
              <a:t>编辑标题</a:t>
            </a:r>
          </a:p>
        </p:txBody>
      </p:sp>
      <p:pic>
        <p:nvPicPr>
          <p:cNvPr id="10" name="图片 9">
            <a:extLst>
              <a:ext uri="{FF2B5EF4-FFF2-40B4-BE49-F238E27FC236}">
                <a16:creationId xmlns:a16="http://schemas.microsoft.com/office/drawing/2014/main" id="{7858C905-33CF-44B5-BBC9-DFB88615A9D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34561" t="32927" r="20396"/>
          <a:stretch/>
        </p:blipFill>
        <p:spPr>
          <a:xfrm>
            <a:off x="4213860" y="1063976"/>
            <a:ext cx="1211580" cy="598610"/>
          </a:xfrm>
          <a:prstGeom prst="rect">
            <a:avLst/>
          </a:prstGeom>
        </p:spPr>
      </p:pic>
      <p:pic>
        <p:nvPicPr>
          <p:cNvPr id="11" name="图片 10">
            <a:extLst>
              <a:ext uri="{FF2B5EF4-FFF2-40B4-BE49-F238E27FC236}">
                <a16:creationId xmlns:a16="http://schemas.microsoft.com/office/drawing/2014/main" id="{7E704A49-2942-4FF5-A441-BD03AE0693E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4561" t="32927" r="20396"/>
          <a:stretch/>
        </p:blipFill>
        <p:spPr>
          <a:xfrm>
            <a:off x="7017374" y="766725"/>
            <a:ext cx="817098" cy="403707"/>
          </a:xfrm>
          <a:prstGeom prst="rect">
            <a:avLst/>
          </a:prstGeom>
        </p:spPr>
      </p:pic>
      <p:pic>
        <p:nvPicPr>
          <p:cNvPr id="5" name="图片 4">
            <a:extLst>
              <a:ext uri="{FF2B5EF4-FFF2-40B4-BE49-F238E27FC236}">
                <a16:creationId xmlns:a16="http://schemas.microsoft.com/office/drawing/2014/main" id="{C6FE9534-570E-4C65-A329-78F81D040B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136852" y="5897225"/>
            <a:ext cx="4055147" cy="960775"/>
          </a:xfrm>
          <a:prstGeom prst="rect">
            <a:avLst/>
          </a:prstGeom>
        </p:spPr>
      </p:pic>
    </p:spTree>
    <p:extLst>
      <p:ext uri="{BB962C8B-B14F-4D97-AF65-F5344CB8AC3E}">
        <p14:creationId xmlns:p14="http://schemas.microsoft.com/office/powerpoint/2010/main" val="1936427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152079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131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4/1/2023</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7192761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4/1/2023</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2" name="Oval 1">
            <a:extLst>
              <a:ext uri="{FF2B5EF4-FFF2-40B4-BE49-F238E27FC236}">
                <a16:creationId xmlns:a16="http://schemas.microsoft.com/office/drawing/2014/main" id="{9AD1DDED-7DF5-4CD6-A1A3-FC0C2ECC92B2}"/>
              </a:ext>
            </a:extLst>
          </p:cNvPr>
          <p:cNvSpPr/>
          <p:nvPr userDrawn="1"/>
        </p:nvSpPr>
        <p:spPr>
          <a:xfrm>
            <a:off x="11060935" y="136524"/>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977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787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474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83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3045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94097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625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48346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505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484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2676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7431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2023/4/1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27497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2023/4/1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557485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9.jp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2.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9.jp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3.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24.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5.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70400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39" r:id="rId11"/>
    <p:sldLayoutId id="2147483741"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5" r:id="rId44"/>
    <p:sldLayoutId id="2147483704" r:id="rId4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21932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2088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E1DDC00-B730-426D-AF43-3509BE1735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cs typeface="Arial"/>
                <a:sym typeface="Arial"/>
              </a:rPr>
              <a:pPr/>
              <a:t>2023/4/1</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8262407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3.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4.jp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image" Target="../media/image55.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61.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2.xml"/><Relationship Id="rId1" Type="http://schemas.openxmlformats.org/officeDocument/2006/relationships/tags" Target="../tags/tag1.xml"/><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1.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1.xml"/><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5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17453" y="-15136"/>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4515729"/>
          </a:xfrm>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3330" y="338193"/>
                  <a:pt x="208016" y="49708"/>
                  <a:pt x="409212" y="0"/>
                </a:cubicBezTo>
                <a:cubicBezTo>
                  <a:pt x="1489939" y="118072"/>
                  <a:pt x="5215645" y="575390"/>
                  <a:pt x="6915367" y="0"/>
                </a:cubicBezTo>
                <a:cubicBezTo>
                  <a:pt x="7124337" y="-126133"/>
                  <a:pt x="7221531" y="203594"/>
                  <a:pt x="7324580" y="528566"/>
                </a:cubicBezTo>
                <a:cubicBezTo>
                  <a:pt x="7494328" y="1852203"/>
                  <a:pt x="7070405" y="2919695"/>
                  <a:pt x="7324580" y="3987162"/>
                </a:cubicBezTo>
                <a:cubicBezTo>
                  <a:pt x="7340306" y="4186750"/>
                  <a:pt x="7076222" y="4438325"/>
                  <a:pt x="6915367" y="4515729"/>
                </a:cubicBezTo>
                <a:cubicBezTo>
                  <a:pt x="5525237" y="4680672"/>
                  <a:pt x="2064847" y="4566669"/>
                  <a:pt x="409212" y="4515729"/>
                </a:cubicBezTo>
                <a:cubicBezTo>
                  <a:pt x="269085" y="4505656"/>
                  <a:pt x="-50597" y="4289605"/>
                  <a:pt x="0" y="3987162"/>
                </a:cubicBezTo>
                <a:cubicBezTo>
                  <a:pt x="165421" y="2741995"/>
                  <a:pt x="-82866" y="1107262"/>
                  <a:pt x="0" y="528566"/>
                </a:cubicBezTo>
                <a:close/>
              </a:path>
              <a:path w="7324580" h="4515729" stroke="0" extrusionOk="0">
                <a:moveTo>
                  <a:pt x="0" y="528566"/>
                </a:moveTo>
                <a:cubicBezTo>
                  <a:pt x="-18297" y="292914"/>
                  <a:pt x="196385" y="7168"/>
                  <a:pt x="409212" y="0"/>
                </a:cubicBezTo>
                <a:cubicBezTo>
                  <a:pt x="3206326" y="-45339"/>
                  <a:pt x="5367134" y="76066"/>
                  <a:pt x="6915367" y="0"/>
                </a:cubicBezTo>
                <a:cubicBezTo>
                  <a:pt x="7036947" y="-11020"/>
                  <a:pt x="7388464" y="242807"/>
                  <a:pt x="7324580" y="528566"/>
                </a:cubicBezTo>
                <a:cubicBezTo>
                  <a:pt x="7614669" y="1428977"/>
                  <a:pt x="7599695" y="3260233"/>
                  <a:pt x="7324580" y="3987162"/>
                </a:cubicBezTo>
                <a:cubicBezTo>
                  <a:pt x="7311789" y="4270947"/>
                  <a:pt x="7063613" y="4482543"/>
                  <a:pt x="6915367" y="4515729"/>
                </a:cubicBezTo>
                <a:cubicBezTo>
                  <a:pt x="6018935" y="3973829"/>
                  <a:pt x="1842519" y="4857097"/>
                  <a:pt x="409212" y="4515729"/>
                </a:cubicBezTo>
                <a:cubicBezTo>
                  <a:pt x="167770" y="4577151"/>
                  <a:pt x="-52146" y="4198944"/>
                  <a:pt x="0" y="3987162"/>
                </a:cubicBezTo>
                <a:cubicBezTo>
                  <a:pt x="45605" y="2272790"/>
                  <a:pt x="76399" y="1668295"/>
                  <a:pt x="0" y="528566"/>
                </a:cubicBezTo>
                <a:close/>
              </a:path>
              <a:path w="7324580" h="4515729" fill="none" stroke="0" extrusionOk="0">
                <a:moveTo>
                  <a:pt x="0" y="528566"/>
                </a:moveTo>
                <a:cubicBezTo>
                  <a:pt x="54209" y="273844"/>
                  <a:pt x="213248" y="47914"/>
                  <a:pt x="409212" y="0"/>
                </a:cubicBezTo>
                <a:cubicBezTo>
                  <a:pt x="1900489" y="380744"/>
                  <a:pt x="4574467" y="478902"/>
                  <a:pt x="6915367" y="0"/>
                </a:cubicBezTo>
                <a:cubicBezTo>
                  <a:pt x="7106343" y="-115061"/>
                  <a:pt x="7331655" y="133139"/>
                  <a:pt x="7324580" y="528566"/>
                </a:cubicBezTo>
                <a:cubicBezTo>
                  <a:pt x="7441173" y="1859564"/>
                  <a:pt x="7346864" y="2733526"/>
                  <a:pt x="7324580" y="3987162"/>
                </a:cubicBezTo>
                <a:cubicBezTo>
                  <a:pt x="7331988" y="4230292"/>
                  <a:pt x="7066497" y="4462794"/>
                  <a:pt x="6915367" y="4515729"/>
                </a:cubicBezTo>
                <a:cubicBezTo>
                  <a:pt x="5204488" y="4432310"/>
                  <a:pt x="1606144" y="4450790"/>
                  <a:pt x="409212" y="4515729"/>
                </a:cubicBezTo>
                <a:cubicBezTo>
                  <a:pt x="156908" y="4504300"/>
                  <a:pt x="-65176" y="4230366"/>
                  <a:pt x="0" y="3987162"/>
                </a:cubicBezTo>
                <a:cubicBezTo>
                  <a:pt x="-93055" y="3076518"/>
                  <a:pt x="-22838" y="1291277"/>
                  <a:pt x="0" y="528566"/>
                </a:cubicBezTo>
                <a:close/>
              </a:path>
              <a:path w="7324580" h="4515729" fill="none" stroke="0" extrusionOk="0">
                <a:moveTo>
                  <a:pt x="0" y="528566"/>
                </a:moveTo>
                <a:cubicBezTo>
                  <a:pt x="24664" y="322735"/>
                  <a:pt x="217788" y="72614"/>
                  <a:pt x="409212" y="0"/>
                </a:cubicBezTo>
                <a:cubicBezTo>
                  <a:pt x="1719790" y="254726"/>
                  <a:pt x="4908603" y="598057"/>
                  <a:pt x="6915367" y="0"/>
                </a:cubicBezTo>
                <a:cubicBezTo>
                  <a:pt x="7117891" y="-90560"/>
                  <a:pt x="7292010" y="172126"/>
                  <a:pt x="7324580" y="528566"/>
                </a:cubicBezTo>
                <a:cubicBezTo>
                  <a:pt x="7478277" y="1812538"/>
                  <a:pt x="7242961" y="2720535"/>
                  <a:pt x="7324580" y="3987162"/>
                </a:cubicBezTo>
                <a:cubicBezTo>
                  <a:pt x="7314505" y="4222452"/>
                  <a:pt x="7070536" y="4461008"/>
                  <a:pt x="6915367" y="4515729"/>
                </a:cubicBezTo>
                <a:cubicBezTo>
                  <a:pt x="5190257" y="4379505"/>
                  <a:pt x="1871943" y="4571299"/>
                  <a:pt x="409212" y="4515729"/>
                </a:cubicBezTo>
                <a:cubicBezTo>
                  <a:pt x="215365" y="4502856"/>
                  <a:pt x="-58487" y="4266969"/>
                  <a:pt x="0" y="3987162"/>
                </a:cubicBezTo>
                <a:cubicBezTo>
                  <a:pt x="85154" y="2954683"/>
                  <a:pt x="-148484" y="1243479"/>
                  <a:pt x="0" y="528566"/>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91CC2F35-EE76-9A4E-24C4-0620F01D98F2}"/>
              </a:ext>
            </a:extLst>
          </p:cNvPr>
          <p:cNvPicPr>
            <a:picLocks noChangeAspect="1"/>
          </p:cNvPicPr>
          <p:nvPr/>
        </p:nvPicPr>
        <p:blipFill>
          <a:blip r:embed="rId3"/>
          <a:stretch>
            <a:fillRect/>
          </a:stretch>
        </p:blipFill>
        <p:spPr>
          <a:xfrm>
            <a:off x="4781788" y="2660645"/>
            <a:ext cx="6358679" cy="646232"/>
          </a:xfrm>
          <a:prstGeom prst="rect">
            <a:avLst/>
          </a:prstGeom>
        </p:spPr>
      </p:pic>
      <p:pic>
        <p:nvPicPr>
          <p:cNvPr id="15" name="Picture 14">
            <a:extLst>
              <a:ext uri="{FF2B5EF4-FFF2-40B4-BE49-F238E27FC236}">
                <a16:creationId xmlns:a16="http://schemas.microsoft.com/office/drawing/2014/main" id="{7069C444-EFEF-5C16-40E0-4A5FF62732CE}"/>
              </a:ext>
            </a:extLst>
          </p:cNvPr>
          <p:cNvPicPr>
            <a:picLocks noChangeAspect="1"/>
          </p:cNvPicPr>
          <p:nvPr/>
        </p:nvPicPr>
        <p:blipFill>
          <a:blip r:embed="rId4"/>
          <a:stretch>
            <a:fillRect/>
          </a:stretch>
        </p:blipFill>
        <p:spPr>
          <a:xfrm>
            <a:off x="4835924" y="3505309"/>
            <a:ext cx="6346486" cy="2072820"/>
          </a:xfrm>
          <a:prstGeom prst="rect">
            <a:avLst/>
          </a:prstGeom>
        </p:spPr>
      </p:pic>
      <p:pic>
        <p:nvPicPr>
          <p:cNvPr id="16" name="Picture 15">
            <a:extLst>
              <a:ext uri="{FF2B5EF4-FFF2-40B4-BE49-F238E27FC236}">
                <a16:creationId xmlns:a16="http://schemas.microsoft.com/office/drawing/2014/main" id="{9D17CB78-637C-C8B4-03BA-EBB0E219DF7B}"/>
              </a:ext>
            </a:extLst>
          </p:cNvPr>
          <p:cNvPicPr>
            <a:picLocks noChangeAspect="1"/>
          </p:cNvPicPr>
          <p:nvPr/>
        </p:nvPicPr>
        <p:blipFill>
          <a:blip r:embed="rId5"/>
          <a:stretch>
            <a:fillRect/>
          </a:stretch>
        </p:blipFill>
        <p:spPr>
          <a:xfrm rot="20113073">
            <a:off x="3789813" y="2732298"/>
            <a:ext cx="3304318" cy="235326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Huế: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 phố thuộc tỉnh Thừa Thiên Huế, từng là kinh độ của Việt Nam thời nhà Nguyễn.</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947631" y="2440288"/>
            <a:ext cx="4762500" cy="29254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4"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nghĩa</a:t>
              </a:r>
              <a:r>
                <a:rPr lang="en-US" sz="80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 </a:t>
              </a:r>
              <a:r>
                <a:rPr lang="en-US" sz="80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grpSp>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Thạch xương bồ: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loài cỏ có hương thơm dìu dịu, dân gian thường dùng để chữa bệnh.</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6947631" y="2545676"/>
            <a:ext cx="4762500"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3297098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8">
            <a:extLst>
              <a:ext uri="{FF2B5EF4-FFF2-40B4-BE49-F238E27FC236}">
                <a16:creationId xmlns:a16="http://schemas.microsoft.com/office/drawing/2014/main" id="{81F5D890-7BA9-45FB-8F15-618885E71F09}"/>
              </a:ext>
            </a:extLst>
          </p:cNvPr>
          <p:cNvSpPr/>
          <p:nvPr/>
        </p:nvSpPr>
        <p:spPr>
          <a:xfrm>
            <a:off x="352945" y="2980486"/>
            <a:ext cx="5972904" cy="3088052"/>
          </a:xfrm>
          <a:custGeom>
            <a:avLst/>
            <a:gdLst>
              <a:gd name="connsiteX0" fmla="*/ 0 w 5972904"/>
              <a:gd name="connsiteY0" fmla="*/ 754133 h 3088052"/>
              <a:gd name="connsiteX1" fmla="*/ 754133 w 5972904"/>
              <a:gd name="connsiteY1" fmla="*/ 0 h 3088052"/>
              <a:gd name="connsiteX2" fmla="*/ 5218771 w 5972904"/>
              <a:gd name="connsiteY2" fmla="*/ 0 h 3088052"/>
              <a:gd name="connsiteX3" fmla="*/ 5972904 w 5972904"/>
              <a:gd name="connsiteY3" fmla="*/ 754133 h 3088052"/>
              <a:gd name="connsiteX4" fmla="*/ 5972904 w 5972904"/>
              <a:gd name="connsiteY4" fmla="*/ 2333919 h 3088052"/>
              <a:gd name="connsiteX5" fmla="*/ 5218771 w 5972904"/>
              <a:gd name="connsiteY5" fmla="*/ 3088052 h 3088052"/>
              <a:gd name="connsiteX6" fmla="*/ 754133 w 5972904"/>
              <a:gd name="connsiteY6" fmla="*/ 3088052 h 3088052"/>
              <a:gd name="connsiteX7" fmla="*/ 0 w 5972904"/>
              <a:gd name="connsiteY7" fmla="*/ 2333919 h 3088052"/>
              <a:gd name="connsiteX8" fmla="*/ 0 w 5972904"/>
              <a:gd name="connsiteY8" fmla="*/ 754133 h 308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3088052" fill="none" extrusionOk="0">
                <a:moveTo>
                  <a:pt x="0" y="754133"/>
                </a:moveTo>
                <a:cubicBezTo>
                  <a:pt x="-22356" y="415979"/>
                  <a:pt x="308562" y="-19539"/>
                  <a:pt x="754133" y="0"/>
                </a:cubicBezTo>
                <a:cubicBezTo>
                  <a:pt x="1613131" y="-35273"/>
                  <a:pt x="4564648" y="-144294"/>
                  <a:pt x="5218771" y="0"/>
                </a:cubicBezTo>
                <a:cubicBezTo>
                  <a:pt x="5684457" y="14972"/>
                  <a:pt x="5932034" y="303178"/>
                  <a:pt x="5972904" y="754133"/>
                </a:cubicBezTo>
                <a:cubicBezTo>
                  <a:pt x="6088195" y="1080587"/>
                  <a:pt x="6063548" y="2127132"/>
                  <a:pt x="5972904" y="2333919"/>
                </a:cubicBezTo>
                <a:cubicBezTo>
                  <a:pt x="5996238" y="2732770"/>
                  <a:pt x="5650545" y="3071489"/>
                  <a:pt x="5218771" y="3088052"/>
                </a:cubicBezTo>
                <a:cubicBezTo>
                  <a:pt x="3517157" y="3165577"/>
                  <a:pt x="2162554" y="3044349"/>
                  <a:pt x="754133" y="3088052"/>
                </a:cubicBezTo>
                <a:cubicBezTo>
                  <a:pt x="285425" y="3073586"/>
                  <a:pt x="-8181" y="2750303"/>
                  <a:pt x="0" y="2333919"/>
                </a:cubicBezTo>
                <a:cubicBezTo>
                  <a:pt x="79426" y="2019046"/>
                  <a:pt x="-37082" y="1488771"/>
                  <a:pt x="0" y="754133"/>
                </a:cubicBezTo>
                <a:close/>
              </a:path>
              <a:path w="5972904" h="3088052" stroke="0" extrusionOk="0">
                <a:moveTo>
                  <a:pt x="0" y="754133"/>
                </a:moveTo>
                <a:cubicBezTo>
                  <a:pt x="-5945" y="317097"/>
                  <a:pt x="304696" y="26679"/>
                  <a:pt x="754133" y="0"/>
                </a:cubicBezTo>
                <a:cubicBezTo>
                  <a:pt x="1491508" y="-95379"/>
                  <a:pt x="4400621" y="58096"/>
                  <a:pt x="5218771" y="0"/>
                </a:cubicBezTo>
                <a:cubicBezTo>
                  <a:pt x="5574948" y="-42461"/>
                  <a:pt x="5937861" y="312452"/>
                  <a:pt x="5972904" y="754133"/>
                </a:cubicBezTo>
                <a:cubicBezTo>
                  <a:pt x="5988925" y="1499502"/>
                  <a:pt x="5949108" y="1670742"/>
                  <a:pt x="5972904" y="2333919"/>
                </a:cubicBezTo>
                <a:cubicBezTo>
                  <a:pt x="5995972" y="2722995"/>
                  <a:pt x="5593506" y="3046452"/>
                  <a:pt x="5218771" y="3088052"/>
                </a:cubicBezTo>
                <a:cubicBezTo>
                  <a:pt x="4415575" y="3028146"/>
                  <a:pt x="2002179" y="3170566"/>
                  <a:pt x="754133" y="3088052"/>
                </a:cubicBezTo>
                <a:cubicBezTo>
                  <a:pt x="291269" y="3099515"/>
                  <a:pt x="-25652" y="2776450"/>
                  <a:pt x="0" y="2333919"/>
                </a:cubicBezTo>
                <a:cubicBezTo>
                  <a:pt x="61317" y="1773132"/>
                  <a:pt x="-103743" y="1389971"/>
                  <a:pt x="0" y="75413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Sông Hương (Hương Giang): </a:t>
            </a:r>
            <a:r>
              <a:rPr lang="vi-VN" sz="40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 con sông nổi tiếng ở Huế.</a:t>
            </a: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96040" y="2545676"/>
            <a:ext cx="4065682" cy="2714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F09DA83-D4C4-FE12-E128-411C39C3255E}"/>
              </a:ext>
            </a:extLst>
          </p:cNvPr>
          <p:cNvGrpSpPr/>
          <p:nvPr/>
        </p:nvGrpSpPr>
        <p:grpSpPr>
          <a:xfrm>
            <a:off x="1674258" y="120682"/>
            <a:ext cx="8629887" cy="1332965"/>
            <a:chOff x="2870663" y="283069"/>
            <a:chExt cx="6380249" cy="1332965"/>
          </a:xfrm>
        </p:grpSpPr>
        <p:sp>
          <p:nvSpPr>
            <p:cNvPr id="3" name="TextBox 2">
              <a:extLst>
                <a:ext uri="{FF2B5EF4-FFF2-40B4-BE49-F238E27FC236}">
                  <a16:creationId xmlns:a16="http://schemas.microsoft.com/office/drawing/2014/main" id="{7715876D-2287-4815-0295-9E2E69C5BF9C}"/>
                </a:ext>
              </a:extLst>
            </p:cNvPr>
            <p:cNvSpPr txBox="1"/>
            <p:nvPr/>
          </p:nvSpPr>
          <p:spPr>
            <a:xfrm>
              <a:off x="2941085" y="292595"/>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sp>
          <p:nvSpPr>
            <p:cNvPr id="4" name="TextBox 3">
              <a:extLst>
                <a:ext uri="{FF2B5EF4-FFF2-40B4-BE49-F238E27FC236}">
                  <a16:creationId xmlns:a16="http://schemas.microsoft.com/office/drawing/2014/main" id="{81EEF41F-A8AA-660F-B79A-3E1C90BB5A25}"/>
                </a:ext>
              </a:extLst>
            </p:cNvPr>
            <p:cNvSpPr txBox="1"/>
            <p:nvPr/>
          </p:nvSpPr>
          <p:spPr>
            <a:xfrm>
              <a:off x="2870663" y="283069"/>
              <a:ext cx="63098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rPr>
                <a:t>từ</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ea typeface="+mn-ea"/>
                <a:cs typeface="+mn-cs"/>
              </a:endParaRPr>
            </a:p>
          </p:txBody>
        </p:sp>
      </p:grpSp>
    </p:spTree>
    <p:extLst>
      <p:ext uri="{BB962C8B-B14F-4D97-AF65-F5344CB8AC3E}">
        <p14:creationId xmlns:p14="http://schemas.microsoft.com/office/powerpoint/2010/main" val="90899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fade">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1</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 Bài đọc đã giúp em hiểu điều gì về tên gọi của sông Hương?</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Sông Hương là một dòng sông chảy qua một cánh rừng có cỏ thạch xương bồ. Đến mùa, hoa thạch xương bồ nở trắng hai bên bờ, tỏa mùi thơm dịu nhẹ.</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787043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573654" cy="5988761"/>
          </a:xfrm>
          <a:custGeom>
            <a:avLst/>
            <a:gdLst>
              <a:gd name="connsiteX0" fmla="*/ 0 w 11573654"/>
              <a:gd name="connsiteY0" fmla="*/ 750452 h 5988761"/>
              <a:gd name="connsiteX1" fmla="*/ 750452 w 11573654"/>
              <a:gd name="connsiteY1" fmla="*/ 0 h 5988761"/>
              <a:gd name="connsiteX2" fmla="*/ 1321241 w 11573654"/>
              <a:gd name="connsiteY2" fmla="*/ 0 h 5988761"/>
              <a:gd name="connsiteX3" fmla="*/ 1992758 w 11573654"/>
              <a:gd name="connsiteY3" fmla="*/ 0 h 5988761"/>
              <a:gd name="connsiteX4" fmla="*/ 2563547 w 11573654"/>
              <a:gd name="connsiteY4" fmla="*/ 0 h 5988761"/>
              <a:gd name="connsiteX5" fmla="*/ 2932881 w 11573654"/>
              <a:gd name="connsiteY5" fmla="*/ 0 h 5988761"/>
              <a:gd name="connsiteX6" fmla="*/ 3503670 w 11573654"/>
              <a:gd name="connsiteY6" fmla="*/ 0 h 5988761"/>
              <a:gd name="connsiteX7" fmla="*/ 4074459 w 11573654"/>
              <a:gd name="connsiteY7" fmla="*/ 0 h 5988761"/>
              <a:gd name="connsiteX8" fmla="*/ 4443794 w 11573654"/>
              <a:gd name="connsiteY8" fmla="*/ 0 h 5988761"/>
              <a:gd name="connsiteX9" fmla="*/ 4913855 w 11573654"/>
              <a:gd name="connsiteY9" fmla="*/ 0 h 5988761"/>
              <a:gd name="connsiteX10" fmla="*/ 5283190 w 11573654"/>
              <a:gd name="connsiteY10" fmla="*/ 0 h 5988761"/>
              <a:gd name="connsiteX11" fmla="*/ 6156161 w 11573654"/>
              <a:gd name="connsiteY11" fmla="*/ 0 h 5988761"/>
              <a:gd name="connsiteX12" fmla="*/ 6626223 w 11573654"/>
              <a:gd name="connsiteY12" fmla="*/ 0 h 5988761"/>
              <a:gd name="connsiteX13" fmla="*/ 7096284 w 11573654"/>
              <a:gd name="connsiteY13" fmla="*/ 0 h 5988761"/>
              <a:gd name="connsiteX14" fmla="*/ 7969256 w 11573654"/>
              <a:gd name="connsiteY14" fmla="*/ 0 h 5988761"/>
              <a:gd name="connsiteX15" fmla="*/ 8338590 w 11573654"/>
              <a:gd name="connsiteY15" fmla="*/ 0 h 5988761"/>
              <a:gd name="connsiteX16" fmla="*/ 9110834 w 11573654"/>
              <a:gd name="connsiteY16" fmla="*/ 0 h 5988761"/>
              <a:gd name="connsiteX17" fmla="*/ 9782351 w 11573654"/>
              <a:gd name="connsiteY17" fmla="*/ 0 h 5988761"/>
              <a:gd name="connsiteX18" fmla="*/ 10823202 w 11573654"/>
              <a:gd name="connsiteY18" fmla="*/ 0 h 5988761"/>
              <a:gd name="connsiteX19" fmla="*/ 11573654 w 11573654"/>
              <a:gd name="connsiteY19" fmla="*/ 750452 h 5988761"/>
              <a:gd name="connsiteX20" fmla="*/ 11573654 w 11573654"/>
              <a:gd name="connsiteY20" fmla="*/ 1256939 h 5988761"/>
              <a:gd name="connsiteX21" fmla="*/ 11573654 w 11573654"/>
              <a:gd name="connsiteY21" fmla="*/ 1987818 h 5988761"/>
              <a:gd name="connsiteX22" fmla="*/ 11573654 w 11573654"/>
              <a:gd name="connsiteY22" fmla="*/ 2584062 h 5988761"/>
              <a:gd name="connsiteX23" fmla="*/ 11573654 w 11573654"/>
              <a:gd name="connsiteY23" fmla="*/ 3180306 h 5988761"/>
              <a:gd name="connsiteX24" fmla="*/ 11573654 w 11573654"/>
              <a:gd name="connsiteY24" fmla="*/ 3821428 h 5988761"/>
              <a:gd name="connsiteX25" fmla="*/ 11573654 w 11573654"/>
              <a:gd name="connsiteY25" fmla="*/ 4552308 h 5988761"/>
              <a:gd name="connsiteX26" fmla="*/ 11573654 w 11573654"/>
              <a:gd name="connsiteY26" fmla="*/ 5238309 h 5988761"/>
              <a:gd name="connsiteX27" fmla="*/ 10823202 w 11573654"/>
              <a:gd name="connsiteY27" fmla="*/ 5988761 h 5988761"/>
              <a:gd name="connsiteX28" fmla="*/ 10453868 w 11573654"/>
              <a:gd name="connsiteY28" fmla="*/ 5988761 h 5988761"/>
              <a:gd name="connsiteX29" fmla="*/ 9681624 w 11573654"/>
              <a:gd name="connsiteY29" fmla="*/ 5988761 h 5988761"/>
              <a:gd name="connsiteX30" fmla="*/ 9110835 w 11573654"/>
              <a:gd name="connsiteY30" fmla="*/ 5988761 h 5988761"/>
              <a:gd name="connsiteX31" fmla="*/ 8237863 w 11573654"/>
              <a:gd name="connsiteY31" fmla="*/ 5988761 h 5988761"/>
              <a:gd name="connsiteX32" fmla="*/ 7566346 w 11573654"/>
              <a:gd name="connsiteY32" fmla="*/ 5988761 h 5988761"/>
              <a:gd name="connsiteX33" fmla="*/ 7096285 w 11573654"/>
              <a:gd name="connsiteY33" fmla="*/ 5988761 h 5988761"/>
              <a:gd name="connsiteX34" fmla="*/ 6223313 w 11573654"/>
              <a:gd name="connsiteY34" fmla="*/ 5988761 h 5988761"/>
              <a:gd name="connsiteX35" fmla="*/ 5350341 w 11573654"/>
              <a:gd name="connsiteY35" fmla="*/ 5988761 h 5988761"/>
              <a:gd name="connsiteX36" fmla="*/ 4880280 w 11573654"/>
              <a:gd name="connsiteY36" fmla="*/ 5988761 h 5988761"/>
              <a:gd name="connsiteX37" fmla="*/ 4309490 w 11573654"/>
              <a:gd name="connsiteY37" fmla="*/ 5988761 h 5988761"/>
              <a:gd name="connsiteX38" fmla="*/ 3537246 w 11573654"/>
              <a:gd name="connsiteY38" fmla="*/ 5988761 h 5988761"/>
              <a:gd name="connsiteX39" fmla="*/ 2765002 w 11573654"/>
              <a:gd name="connsiteY39" fmla="*/ 5988761 h 5988761"/>
              <a:gd name="connsiteX40" fmla="*/ 1892030 w 11573654"/>
              <a:gd name="connsiteY40" fmla="*/ 5988761 h 5988761"/>
              <a:gd name="connsiteX41" fmla="*/ 1522696 w 11573654"/>
              <a:gd name="connsiteY41" fmla="*/ 5988761 h 5988761"/>
              <a:gd name="connsiteX42" fmla="*/ 750452 w 11573654"/>
              <a:gd name="connsiteY42" fmla="*/ 5988761 h 5988761"/>
              <a:gd name="connsiteX43" fmla="*/ 0 w 11573654"/>
              <a:gd name="connsiteY43" fmla="*/ 5238309 h 5988761"/>
              <a:gd name="connsiteX44" fmla="*/ 0 w 11573654"/>
              <a:gd name="connsiteY44" fmla="*/ 4731822 h 5988761"/>
              <a:gd name="connsiteX45" fmla="*/ 0 w 11573654"/>
              <a:gd name="connsiteY45" fmla="*/ 4180457 h 5988761"/>
              <a:gd name="connsiteX46" fmla="*/ 0 w 11573654"/>
              <a:gd name="connsiteY46" fmla="*/ 3494456 h 5988761"/>
              <a:gd name="connsiteX47" fmla="*/ 0 w 11573654"/>
              <a:gd name="connsiteY47" fmla="*/ 2853334 h 5988761"/>
              <a:gd name="connsiteX48" fmla="*/ 0 w 11573654"/>
              <a:gd name="connsiteY48" fmla="*/ 2346847 h 5988761"/>
              <a:gd name="connsiteX49" fmla="*/ 0 w 11573654"/>
              <a:gd name="connsiteY49" fmla="*/ 1660846 h 5988761"/>
              <a:gd name="connsiteX50" fmla="*/ 0 w 11573654"/>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573654" h="5988761" fill="none" extrusionOk="0">
                <a:moveTo>
                  <a:pt x="0" y="750452"/>
                </a:moveTo>
                <a:cubicBezTo>
                  <a:pt x="-52742" y="340472"/>
                  <a:pt x="397829" y="13246"/>
                  <a:pt x="750452" y="0"/>
                </a:cubicBezTo>
                <a:cubicBezTo>
                  <a:pt x="949029" y="-24698"/>
                  <a:pt x="1155821" y="1913"/>
                  <a:pt x="1321241" y="0"/>
                </a:cubicBezTo>
                <a:cubicBezTo>
                  <a:pt x="1486661" y="-1913"/>
                  <a:pt x="1671128" y="11453"/>
                  <a:pt x="1992758" y="0"/>
                </a:cubicBezTo>
                <a:cubicBezTo>
                  <a:pt x="2314388" y="-11453"/>
                  <a:pt x="2289630" y="-10931"/>
                  <a:pt x="2563547" y="0"/>
                </a:cubicBezTo>
                <a:cubicBezTo>
                  <a:pt x="2837464" y="10931"/>
                  <a:pt x="2843949" y="9748"/>
                  <a:pt x="2932881" y="0"/>
                </a:cubicBezTo>
                <a:cubicBezTo>
                  <a:pt x="3021813" y="-9748"/>
                  <a:pt x="3386596" y="-12208"/>
                  <a:pt x="3503670" y="0"/>
                </a:cubicBezTo>
                <a:cubicBezTo>
                  <a:pt x="3620744" y="12208"/>
                  <a:pt x="3934790" y="11838"/>
                  <a:pt x="4074459" y="0"/>
                </a:cubicBezTo>
                <a:cubicBezTo>
                  <a:pt x="4214128" y="-11838"/>
                  <a:pt x="4292987" y="13449"/>
                  <a:pt x="4443794" y="0"/>
                </a:cubicBezTo>
                <a:cubicBezTo>
                  <a:pt x="4594601" y="-13449"/>
                  <a:pt x="4724250" y="1331"/>
                  <a:pt x="4913855" y="0"/>
                </a:cubicBezTo>
                <a:cubicBezTo>
                  <a:pt x="5103460" y="-1331"/>
                  <a:pt x="5197220" y="6027"/>
                  <a:pt x="5283190" y="0"/>
                </a:cubicBezTo>
                <a:cubicBezTo>
                  <a:pt x="5369160" y="-6027"/>
                  <a:pt x="5751186" y="-2816"/>
                  <a:pt x="6156161" y="0"/>
                </a:cubicBezTo>
                <a:cubicBezTo>
                  <a:pt x="6561136" y="2816"/>
                  <a:pt x="6401454" y="16271"/>
                  <a:pt x="6626223" y="0"/>
                </a:cubicBezTo>
                <a:cubicBezTo>
                  <a:pt x="6850992" y="-16271"/>
                  <a:pt x="6892924" y="21647"/>
                  <a:pt x="7096284" y="0"/>
                </a:cubicBezTo>
                <a:cubicBezTo>
                  <a:pt x="7299644" y="-21647"/>
                  <a:pt x="7640823" y="23579"/>
                  <a:pt x="7969256" y="0"/>
                </a:cubicBezTo>
                <a:cubicBezTo>
                  <a:pt x="8297689" y="-23579"/>
                  <a:pt x="8248922" y="-1951"/>
                  <a:pt x="8338590" y="0"/>
                </a:cubicBezTo>
                <a:cubicBezTo>
                  <a:pt x="8428258" y="1951"/>
                  <a:pt x="8838782" y="11160"/>
                  <a:pt x="9110834" y="0"/>
                </a:cubicBezTo>
                <a:cubicBezTo>
                  <a:pt x="9382886" y="-11160"/>
                  <a:pt x="9526117" y="-13616"/>
                  <a:pt x="9782351" y="0"/>
                </a:cubicBezTo>
                <a:cubicBezTo>
                  <a:pt x="10038585" y="13616"/>
                  <a:pt x="10558065" y="-31889"/>
                  <a:pt x="10823202" y="0"/>
                </a:cubicBezTo>
                <a:cubicBezTo>
                  <a:pt x="11235611" y="65679"/>
                  <a:pt x="11507167" y="352105"/>
                  <a:pt x="11573654" y="750452"/>
                </a:cubicBezTo>
                <a:cubicBezTo>
                  <a:pt x="11591112" y="920994"/>
                  <a:pt x="11595907" y="1137350"/>
                  <a:pt x="11573654" y="1256939"/>
                </a:cubicBezTo>
                <a:cubicBezTo>
                  <a:pt x="11551401" y="1376528"/>
                  <a:pt x="11573853" y="1635794"/>
                  <a:pt x="11573654" y="1987818"/>
                </a:cubicBezTo>
                <a:cubicBezTo>
                  <a:pt x="11573455" y="2339842"/>
                  <a:pt x="11583059" y="2347894"/>
                  <a:pt x="11573654" y="2584062"/>
                </a:cubicBezTo>
                <a:cubicBezTo>
                  <a:pt x="11564249" y="2820230"/>
                  <a:pt x="11598498" y="3044548"/>
                  <a:pt x="11573654" y="3180306"/>
                </a:cubicBezTo>
                <a:cubicBezTo>
                  <a:pt x="11548810" y="3316064"/>
                  <a:pt x="11546879" y="3552506"/>
                  <a:pt x="11573654" y="3821428"/>
                </a:cubicBezTo>
                <a:cubicBezTo>
                  <a:pt x="11600429" y="4090350"/>
                  <a:pt x="11565971" y="4361480"/>
                  <a:pt x="11573654" y="4552308"/>
                </a:cubicBezTo>
                <a:cubicBezTo>
                  <a:pt x="11581337" y="4743136"/>
                  <a:pt x="11593322" y="4899097"/>
                  <a:pt x="11573654" y="5238309"/>
                </a:cubicBezTo>
                <a:cubicBezTo>
                  <a:pt x="11622702" y="5621058"/>
                  <a:pt x="11243881" y="6070573"/>
                  <a:pt x="10823202" y="5988761"/>
                </a:cubicBezTo>
                <a:cubicBezTo>
                  <a:pt x="10716686" y="5977729"/>
                  <a:pt x="10559427" y="5999944"/>
                  <a:pt x="10453868" y="5988761"/>
                </a:cubicBezTo>
                <a:cubicBezTo>
                  <a:pt x="10348309" y="5977578"/>
                  <a:pt x="9994921" y="5984023"/>
                  <a:pt x="9681624" y="5988761"/>
                </a:cubicBezTo>
                <a:cubicBezTo>
                  <a:pt x="9368327" y="5993499"/>
                  <a:pt x="9333542" y="5977229"/>
                  <a:pt x="9110835" y="5988761"/>
                </a:cubicBezTo>
                <a:cubicBezTo>
                  <a:pt x="8888128" y="6000293"/>
                  <a:pt x="8670160" y="6008465"/>
                  <a:pt x="8237863" y="5988761"/>
                </a:cubicBezTo>
                <a:cubicBezTo>
                  <a:pt x="7805566" y="5969057"/>
                  <a:pt x="7797078" y="5999129"/>
                  <a:pt x="7566346" y="5988761"/>
                </a:cubicBezTo>
                <a:cubicBezTo>
                  <a:pt x="7335614" y="5978393"/>
                  <a:pt x="7311183" y="6004428"/>
                  <a:pt x="7096285" y="5988761"/>
                </a:cubicBezTo>
                <a:cubicBezTo>
                  <a:pt x="6881387" y="5973094"/>
                  <a:pt x="6440195" y="5958159"/>
                  <a:pt x="6223313" y="5988761"/>
                </a:cubicBezTo>
                <a:cubicBezTo>
                  <a:pt x="6006431" y="6019363"/>
                  <a:pt x="5565647" y="5954715"/>
                  <a:pt x="5350341" y="5988761"/>
                </a:cubicBezTo>
                <a:cubicBezTo>
                  <a:pt x="5135035" y="6022807"/>
                  <a:pt x="4977449" y="5987642"/>
                  <a:pt x="4880280" y="5988761"/>
                </a:cubicBezTo>
                <a:cubicBezTo>
                  <a:pt x="4783111" y="5989880"/>
                  <a:pt x="4466102" y="5993190"/>
                  <a:pt x="4309490" y="5988761"/>
                </a:cubicBezTo>
                <a:cubicBezTo>
                  <a:pt x="4152878" y="5984333"/>
                  <a:pt x="3704594" y="5967026"/>
                  <a:pt x="3537246" y="5988761"/>
                </a:cubicBezTo>
                <a:cubicBezTo>
                  <a:pt x="3369898" y="6010496"/>
                  <a:pt x="3132987" y="5951560"/>
                  <a:pt x="2765002" y="5988761"/>
                </a:cubicBezTo>
                <a:cubicBezTo>
                  <a:pt x="2397017" y="6025962"/>
                  <a:pt x="2180798" y="5953391"/>
                  <a:pt x="1892030" y="5988761"/>
                </a:cubicBezTo>
                <a:cubicBezTo>
                  <a:pt x="1603262" y="6024131"/>
                  <a:pt x="1602862" y="5997779"/>
                  <a:pt x="1522696" y="5988761"/>
                </a:cubicBezTo>
                <a:cubicBezTo>
                  <a:pt x="1442530" y="5979743"/>
                  <a:pt x="1034357" y="6024614"/>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573654" h="5988761" stroke="0" extrusionOk="0">
                <a:moveTo>
                  <a:pt x="0" y="750452"/>
                </a:moveTo>
                <a:cubicBezTo>
                  <a:pt x="3058" y="429491"/>
                  <a:pt x="364696" y="51297"/>
                  <a:pt x="750452" y="0"/>
                </a:cubicBezTo>
                <a:cubicBezTo>
                  <a:pt x="997777" y="2066"/>
                  <a:pt x="1178671" y="-21700"/>
                  <a:pt x="1522696" y="0"/>
                </a:cubicBezTo>
                <a:cubicBezTo>
                  <a:pt x="1866721" y="21700"/>
                  <a:pt x="1878612" y="13351"/>
                  <a:pt x="1992758" y="0"/>
                </a:cubicBezTo>
                <a:cubicBezTo>
                  <a:pt x="2106904" y="-13351"/>
                  <a:pt x="2257963" y="11067"/>
                  <a:pt x="2462820" y="0"/>
                </a:cubicBezTo>
                <a:cubicBezTo>
                  <a:pt x="2667677" y="-11067"/>
                  <a:pt x="2929085" y="26602"/>
                  <a:pt x="3235064" y="0"/>
                </a:cubicBezTo>
                <a:cubicBezTo>
                  <a:pt x="3541043" y="-26602"/>
                  <a:pt x="3568900" y="6613"/>
                  <a:pt x="3805853" y="0"/>
                </a:cubicBezTo>
                <a:cubicBezTo>
                  <a:pt x="4042806" y="-6613"/>
                  <a:pt x="4345805" y="-11536"/>
                  <a:pt x="4678824" y="0"/>
                </a:cubicBezTo>
                <a:cubicBezTo>
                  <a:pt x="5011843" y="11536"/>
                  <a:pt x="5269443" y="-27803"/>
                  <a:pt x="5551796" y="0"/>
                </a:cubicBezTo>
                <a:cubicBezTo>
                  <a:pt x="5834149" y="27803"/>
                  <a:pt x="5946875" y="1673"/>
                  <a:pt x="6324040" y="0"/>
                </a:cubicBezTo>
                <a:cubicBezTo>
                  <a:pt x="6701205" y="-1673"/>
                  <a:pt x="6691632" y="245"/>
                  <a:pt x="6794102" y="0"/>
                </a:cubicBezTo>
                <a:cubicBezTo>
                  <a:pt x="6896572" y="-245"/>
                  <a:pt x="7068664" y="11500"/>
                  <a:pt x="7163436" y="0"/>
                </a:cubicBezTo>
                <a:cubicBezTo>
                  <a:pt x="7258208" y="-11500"/>
                  <a:pt x="7773248" y="7244"/>
                  <a:pt x="8036408" y="0"/>
                </a:cubicBezTo>
                <a:cubicBezTo>
                  <a:pt x="8299568" y="-7244"/>
                  <a:pt x="8428509" y="-25109"/>
                  <a:pt x="8707924" y="0"/>
                </a:cubicBezTo>
                <a:cubicBezTo>
                  <a:pt x="8987339" y="25109"/>
                  <a:pt x="9101187" y="12900"/>
                  <a:pt x="9379441" y="0"/>
                </a:cubicBezTo>
                <a:cubicBezTo>
                  <a:pt x="9657695" y="-12900"/>
                  <a:pt x="9651921" y="-17822"/>
                  <a:pt x="9849503" y="0"/>
                </a:cubicBezTo>
                <a:cubicBezTo>
                  <a:pt x="10047085" y="17822"/>
                  <a:pt x="10600230" y="1406"/>
                  <a:pt x="10823202" y="0"/>
                </a:cubicBezTo>
                <a:cubicBezTo>
                  <a:pt x="11334794" y="22041"/>
                  <a:pt x="11514951" y="316559"/>
                  <a:pt x="11573654" y="750452"/>
                </a:cubicBezTo>
                <a:cubicBezTo>
                  <a:pt x="11553315" y="1018695"/>
                  <a:pt x="11557457" y="1189219"/>
                  <a:pt x="11573654" y="1301817"/>
                </a:cubicBezTo>
                <a:cubicBezTo>
                  <a:pt x="11589851" y="1414416"/>
                  <a:pt x="11546558" y="1845151"/>
                  <a:pt x="11573654" y="2032697"/>
                </a:cubicBezTo>
                <a:cubicBezTo>
                  <a:pt x="11600750" y="2220243"/>
                  <a:pt x="11580386" y="2381051"/>
                  <a:pt x="11573654" y="2718698"/>
                </a:cubicBezTo>
                <a:cubicBezTo>
                  <a:pt x="11566922" y="3056345"/>
                  <a:pt x="11603041" y="3019228"/>
                  <a:pt x="11573654" y="3314942"/>
                </a:cubicBezTo>
                <a:cubicBezTo>
                  <a:pt x="11544267" y="3610656"/>
                  <a:pt x="11576362" y="3603844"/>
                  <a:pt x="11573654" y="3866307"/>
                </a:cubicBezTo>
                <a:cubicBezTo>
                  <a:pt x="11570946" y="4128770"/>
                  <a:pt x="11586771" y="4261952"/>
                  <a:pt x="11573654" y="4417672"/>
                </a:cubicBezTo>
                <a:cubicBezTo>
                  <a:pt x="11560537" y="4573393"/>
                  <a:pt x="11535561" y="5004047"/>
                  <a:pt x="11573654" y="5238309"/>
                </a:cubicBezTo>
                <a:cubicBezTo>
                  <a:pt x="11602751" y="5693987"/>
                  <a:pt x="11220458" y="6004511"/>
                  <a:pt x="10823202" y="5988761"/>
                </a:cubicBezTo>
                <a:cubicBezTo>
                  <a:pt x="10548381" y="6009328"/>
                  <a:pt x="10470979" y="5985354"/>
                  <a:pt x="10252413" y="5988761"/>
                </a:cubicBezTo>
                <a:cubicBezTo>
                  <a:pt x="10033847" y="5992168"/>
                  <a:pt x="9880971" y="5983922"/>
                  <a:pt x="9681624" y="5988761"/>
                </a:cubicBezTo>
                <a:cubicBezTo>
                  <a:pt x="9482277" y="5993600"/>
                  <a:pt x="9400321" y="5986036"/>
                  <a:pt x="9312290" y="5988761"/>
                </a:cubicBezTo>
                <a:cubicBezTo>
                  <a:pt x="9224259" y="5991486"/>
                  <a:pt x="9008976" y="5987441"/>
                  <a:pt x="8842228" y="5988761"/>
                </a:cubicBezTo>
                <a:cubicBezTo>
                  <a:pt x="8675480" y="5990081"/>
                  <a:pt x="8576106" y="6011738"/>
                  <a:pt x="8372166" y="5988761"/>
                </a:cubicBezTo>
                <a:cubicBezTo>
                  <a:pt x="8168226" y="5965784"/>
                  <a:pt x="7925379" y="6005676"/>
                  <a:pt x="7599922" y="5988761"/>
                </a:cubicBezTo>
                <a:cubicBezTo>
                  <a:pt x="7274465" y="5971846"/>
                  <a:pt x="7377557" y="5988894"/>
                  <a:pt x="7230588" y="5988761"/>
                </a:cubicBezTo>
                <a:cubicBezTo>
                  <a:pt x="7083619" y="5988628"/>
                  <a:pt x="6957007" y="5994672"/>
                  <a:pt x="6760526" y="5988761"/>
                </a:cubicBezTo>
                <a:cubicBezTo>
                  <a:pt x="6564045" y="5982850"/>
                  <a:pt x="6250051" y="5977866"/>
                  <a:pt x="5887555" y="5988761"/>
                </a:cubicBezTo>
                <a:cubicBezTo>
                  <a:pt x="5525059" y="5999656"/>
                  <a:pt x="5600815" y="5977633"/>
                  <a:pt x="5518220" y="5988761"/>
                </a:cubicBezTo>
                <a:cubicBezTo>
                  <a:pt x="5435625" y="5999889"/>
                  <a:pt x="5318892" y="5980842"/>
                  <a:pt x="5148886" y="5988761"/>
                </a:cubicBezTo>
                <a:cubicBezTo>
                  <a:pt x="4978880" y="5996680"/>
                  <a:pt x="4883613" y="5985706"/>
                  <a:pt x="4779552" y="5988761"/>
                </a:cubicBezTo>
                <a:cubicBezTo>
                  <a:pt x="4675491" y="5991816"/>
                  <a:pt x="4384479" y="5988660"/>
                  <a:pt x="4108035" y="5988761"/>
                </a:cubicBezTo>
                <a:cubicBezTo>
                  <a:pt x="3831591" y="5988862"/>
                  <a:pt x="3651538" y="5969826"/>
                  <a:pt x="3436519" y="5988761"/>
                </a:cubicBezTo>
                <a:cubicBezTo>
                  <a:pt x="3221500" y="6007696"/>
                  <a:pt x="2993114" y="5980039"/>
                  <a:pt x="2765002" y="5988761"/>
                </a:cubicBezTo>
                <a:cubicBezTo>
                  <a:pt x="2536890" y="5997483"/>
                  <a:pt x="2154843" y="6010280"/>
                  <a:pt x="1892030" y="5988761"/>
                </a:cubicBezTo>
                <a:cubicBezTo>
                  <a:pt x="1629217" y="5967242"/>
                  <a:pt x="1262219" y="5954034"/>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A31AF137-31F6-4222-9244-4FE9664426E6}"/>
              </a:ext>
            </a:extLst>
          </p:cNvPr>
          <p:cNvSpPr/>
          <p:nvPr/>
        </p:nvSpPr>
        <p:spPr>
          <a:xfrm>
            <a:off x="594949" y="1688540"/>
            <a:ext cx="548640" cy="548640"/>
          </a:xfrm>
          <a:prstGeom prst="ellipse">
            <a:avLst/>
          </a:prstGeom>
          <a:solidFill>
            <a:srgbClr val="87CC6A">
              <a:lumMod val="40000"/>
              <a:lumOff val="60000"/>
            </a:srgbClr>
          </a:solidFill>
          <a:ln w="12700" cap="flat" cmpd="sng" algn="ctr">
            <a:solidFill>
              <a:srgbClr val="87CC6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87CC6A">
                    <a:lumMod val="50000"/>
                  </a:srgbClr>
                </a:solidFill>
                <a:effectLst/>
                <a:uLnTx/>
                <a:uFillTx/>
                <a:latin typeface="Arial" panose="020B0604020202020204" pitchFamily="34" charset="0"/>
                <a:cs typeface="Arial"/>
                <a:sym typeface="Arial"/>
              </a:rPr>
              <a:t>2</a:t>
            </a:r>
          </a:p>
        </p:txBody>
      </p:sp>
      <p:sp>
        <p:nvSpPr>
          <p:cNvPr id="15" name="Rectangle 14">
            <a:extLst>
              <a:ext uri="{FF2B5EF4-FFF2-40B4-BE49-F238E27FC236}">
                <a16:creationId xmlns:a16="http://schemas.microsoft.com/office/drawing/2014/main" id="{771D0387-3B19-4673-861E-46F728B923EC}"/>
              </a:ext>
            </a:extLst>
          </p:cNvPr>
          <p:cNvSpPr/>
          <p:nvPr/>
        </p:nvSpPr>
        <p:spPr>
          <a:xfrm>
            <a:off x="1316295" y="1434163"/>
            <a:ext cx="11142007" cy="12003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rPr>
              <a:t>Tác giả muốn khẳng định điều gì khi nói sông Hương là một bức tranh khổ dài?</a:t>
            </a:r>
            <a:endParaRPr kumimoji="0" lang="en-US" sz="4000" b="1" i="0" u="none" strike="noStrike" kern="1200" cap="none" spc="0" normalizeH="0" baseline="0" noProof="0" dirty="0">
              <a:ln>
                <a:noFill/>
              </a:ln>
              <a:solidFill>
                <a:srgbClr val="009E47"/>
              </a:solidFill>
              <a:effectLst/>
              <a:uLnTx/>
              <a:uFillTx/>
              <a:latin typeface="Calibri" panose="020F0502020204030204" pitchFamily="34" charset="0"/>
              <a:cs typeface="Calibri" panose="020F0502020204030204" pitchFamily="34" charset="0"/>
              <a:sym typeface="Arial"/>
            </a:endParaRPr>
          </a:p>
        </p:txBody>
      </p:sp>
      <p:grpSp>
        <p:nvGrpSpPr>
          <p:cNvPr id="13" name="Group 12">
            <a:extLst>
              <a:ext uri="{FF2B5EF4-FFF2-40B4-BE49-F238E27FC236}">
                <a16:creationId xmlns:a16="http://schemas.microsoft.com/office/drawing/2014/main" id="{6C1767D4-329F-44EE-B982-E68C74980F4D}"/>
              </a:ext>
            </a:extLst>
          </p:cNvPr>
          <p:cNvGrpSpPr/>
          <p:nvPr/>
        </p:nvGrpSpPr>
        <p:grpSpPr>
          <a:xfrm>
            <a:off x="941392" y="2763944"/>
            <a:ext cx="10083915" cy="611193"/>
            <a:chOff x="1717200" y="5206535"/>
            <a:chExt cx="10083915" cy="611193"/>
          </a:xfrm>
        </p:grpSpPr>
        <p:sp>
          <p:nvSpPr>
            <p:cNvPr id="16" name="Rounded Rectangle 18">
              <a:extLst>
                <a:ext uri="{FF2B5EF4-FFF2-40B4-BE49-F238E27FC236}">
                  <a16:creationId xmlns:a16="http://schemas.microsoft.com/office/drawing/2014/main" id="{226B80DD-6377-4FD4-9396-5B1A8D3BEB37}"/>
                </a:ext>
              </a:extLst>
            </p:cNvPr>
            <p:cNvSpPr/>
            <p:nvPr/>
          </p:nvSpPr>
          <p:spPr>
            <a:xfrm>
              <a:off x="1717200" y="5206535"/>
              <a:ext cx="9932016"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7" name="Rectangle 16">
              <a:extLst>
                <a:ext uri="{FF2B5EF4-FFF2-40B4-BE49-F238E27FC236}">
                  <a16:creationId xmlns:a16="http://schemas.microsoft.com/office/drawing/2014/main" id="{A6D0F705-D76E-4988-BF93-1F6626170BE4}"/>
                </a:ext>
              </a:extLst>
            </p:cNvPr>
            <p:cNvSpPr/>
            <p:nvPr/>
          </p:nvSpPr>
          <p:spPr>
            <a:xfrm>
              <a:off x="2020874" y="5206535"/>
              <a:ext cx="9780241" cy="61119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đọc</a:t>
              </a:r>
              <a:r>
                <a:rPr lang="en-US" sz="3200" b="0" i="0" dirty="0">
                  <a:solidFill>
                    <a:srgbClr val="000000"/>
                  </a:solidFill>
                  <a:effectLst/>
                  <a:latin typeface="OpenSans"/>
                </a:rPr>
                <a:t> </a:t>
              </a:r>
              <a:r>
                <a:rPr lang="en-US" sz="3200" b="0" i="0" dirty="0" err="1">
                  <a:solidFill>
                    <a:srgbClr val="000000"/>
                  </a:solidFill>
                  <a:effectLst/>
                  <a:latin typeface="OpenSans"/>
                </a:rPr>
                <a:t>kĩ</a:t>
              </a:r>
              <a:r>
                <a:rPr lang="en-US" sz="3200" b="0" i="0" dirty="0">
                  <a:solidFill>
                    <a:srgbClr val="000000"/>
                  </a:solidFill>
                  <a:effectLst/>
                  <a:latin typeface="OpenSans"/>
                </a:rPr>
                <a:t> </a:t>
              </a:r>
              <a:r>
                <a:rPr lang="en-US" sz="3200" b="0" i="0" dirty="0" err="1">
                  <a:solidFill>
                    <a:srgbClr val="000000"/>
                  </a:solidFill>
                  <a:effectLst/>
                  <a:latin typeface="OpenSans"/>
                </a:rPr>
                <a:t>đoạn</a:t>
              </a:r>
              <a:r>
                <a:rPr lang="en-US" sz="3200" b="0" i="0" dirty="0">
                  <a:solidFill>
                    <a:srgbClr val="000000"/>
                  </a:solidFill>
                  <a:effectLst/>
                  <a:latin typeface="OpenSans"/>
                </a:rPr>
                <a:t> </a:t>
              </a:r>
              <a:r>
                <a:rPr lang="en-US" sz="3200" b="0" i="0" dirty="0" err="1">
                  <a:solidFill>
                    <a:srgbClr val="000000"/>
                  </a:solidFill>
                  <a:effectLst/>
                  <a:latin typeface="OpenSans"/>
                </a:rPr>
                <a:t>văn</a:t>
              </a:r>
              <a:r>
                <a:rPr lang="en-US" sz="3200" b="0" i="0" dirty="0">
                  <a:solidFill>
                    <a:srgbClr val="000000"/>
                  </a:solidFill>
                  <a:effectLst/>
                  <a:latin typeface="OpenSans"/>
                </a:rPr>
                <a:t> </a:t>
              </a:r>
              <a:r>
                <a:rPr lang="en-US" sz="3200" b="0" i="0" dirty="0" err="1">
                  <a:solidFill>
                    <a:srgbClr val="000000"/>
                  </a:solidFill>
                  <a:effectLst/>
                  <a:latin typeface="OpenSans"/>
                </a:rPr>
                <a:t>thứ</a:t>
              </a:r>
              <a:r>
                <a:rPr lang="en-US" sz="3200" b="0" i="0" dirty="0">
                  <a:solidFill>
                    <a:srgbClr val="000000"/>
                  </a:solidFill>
                  <a:effectLst/>
                  <a:latin typeface="OpenSans"/>
                </a:rPr>
                <a:t> 3 </a:t>
              </a:r>
              <a:r>
                <a:rPr lang="en-US" sz="3200" b="0" i="0" dirty="0" err="1">
                  <a:solidFill>
                    <a:srgbClr val="000000"/>
                  </a:solidFill>
                  <a:effectLst/>
                  <a:latin typeface="OpenSans"/>
                </a:rPr>
                <a:t>để</a:t>
              </a:r>
              <a:r>
                <a:rPr lang="en-US" sz="3200" b="0" i="0" dirty="0">
                  <a:solidFill>
                    <a:srgbClr val="000000"/>
                  </a:solidFill>
                  <a:effectLst/>
                  <a:latin typeface="OpenSans"/>
                </a:rPr>
                <a:t> </a:t>
              </a:r>
              <a:r>
                <a:rPr lang="en-US" sz="3200" b="0" i="0" dirty="0" err="1">
                  <a:solidFill>
                    <a:srgbClr val="000000"/>
                  </a:solidFill>
                  <a:effectLst/>
                  <a:latin typeface="OpenSans"/>
                </a:rPr>
                <a:t>tìm</a:t>
              </a:r>
              <a:r>
                <a:rPr lang="en-US" sz="3200" b="0" i="0" dirty="0">
                  <a:solidFill>
                    <a:srgbClr val="000000"/>
                  </a:solidFill>
                  <a:effectLst/>
                  <a:latin typeface="OpenSans"/>
                </a:rPr>
                <a:t> </a:t>
              </a:r>
              <a:r>
                <a:rPr lang="en-US" sz="3200" b="0" i="0" dirty="0" err="1">
                  <a:solidFill>
                    <a:srgbClr val="000000"/>
                  </a:solidFill>
                  <a:effectLst/>
                  <a:latin typeface="OpenSans"/>
                </a:rPr>
                <a:t>câu</a:t>
              </a:r>
              <a:r>
                <a:rPr lang="en-US" sz="3200" b="0" i="0" dirty="0">
                  <a:solidFill>
                    <a:srgbClr val="000000"/>
                  </a:solidFill>
                  <a:effectLst/>
                  <a:latin typeface="OpenSans"/>
                </a:rPr>
                <a:t> </a:t>
              </a:r>
              <a:r>
                <a:rPr lang="en-US" sz="3200" b="0" i="0" dirty="0" err="1">
                  <a:solidFill>
                    <a:srgbClr val="000000"/>
                  </a:solidFill>
                  <a:effectLst/>
                  <a:latin typeface="OpenSans"/>
                </a:rPr>
                <a:t>trả</a:t>
              </a:r>
              <a:r>
                <a:rPr lang="en-US" sz="3200" b="0" i="0" dirty="0">
                  <a:solidFill>
                    <a:srgbClr val="000000"/>
                  </a:solidFill>
                  <a:effectLst/>
                  <a:latin typeface="OpenSans"/>
                </a:rPr>
                <a:t> </a:t>
              </a:r>
              <a:r>
                <a:rPr lang="en-US" sz="3200" b="0" i="0" dirty="0" err="1">
                  <a:solidFill>
                    <a:srgbClr val="000000"/>
                  </a:solidFill>
                  <a:effectLst/>
                  <a:latin typeface="OpenSans"/>
                </a:rPr>
                <a:t>lời</a:t>
              </a:r>
              <a:r>
                <a:rPr lang="en-US" sz="3200" b="0" i="0" dirty="0">
                  <a:solidFill>
                    <a:srgbClr val="000000"/>
                  </a:solidFill>
                  <a:effectLst/>
                  <a:latin typeface="OpenSans"/>
                </a:rPr>
                <a:t> </a:t>
              </a:r>
              <a:r>
                <a:rPr lang="en-US" sz="3200" b="0" i="0" dirty="0" err="1">
                  <a:solidFill>
                    <a:srgbClr val="000000"/>
                  </a:solidFill>
                  <a:effectLst/>
                  <a:latin typeface="OpenSans"/>
                </a:rPr>
                <a:t>cho</a:t>
              </a:r>
              <a:r>
                <a:rPr lang="en-US" sz="3200" b="0" i="0" dirty="0">
                  <a:solidFill>
                    <a:srgbClr val="000000"/>
                  </a:solidFill>
                  <a:effectLst/>
                  <a:latin typeface="OpenSans"/>
                </a:rPr>
                <a:t> </a:t>
              </a:r>
              <a:r>
                <a:rPr lang="en-US" sz="3200" b="0" i="0" dirty="0" err="1">
                  <a:solidFill>
                    <a:srgbClr val="000000"/>
                  </a:solidFill>
                  <a:effectLst/>
                  <a:latin typeface="OpenSans"/>
                </a:rPr>
                <a:t>phù</a:t>
              </a:r>
              <a:r>
                <a:rPr lang="en-US" sz="3200" b="0" i="0" dirty="0">
                  <a:solidFill>
                    <a:srgbClr val="000000"/>
                  </a:solidFill>
                  <a:effectLst/>
                  <a:latin typeface="OpenSans"/>
                </a:rPr>
                <a:t> </a:t>
              </a:r>
              <a:r>
                <a:rPr lang="en-US" sz="3200" b="0" i="0" dirty="0" err="1">
                  <a:solidFill>
                    <a:srgbClr val="000000"/>
                  </a:solidFill>
                  <a:effectLst/>
                  <a:latin typeface="OpenSans"/>
                </a:rPr>
                <a:t>hợp</a:t>
              </a:r>
              <a:r>
                <a:rPr lang="en-US" sz="3200" b="0" i="0" dirty="0">
                  <a:solidFill>
                    <a:srgbClr val="000000"/>
                  </a:solidFill>
                  <a:effectLst/>
                  <a:latin typeface="OpenSans"/>
                </a:rPr>
                <a:t>.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8" name="Group 17">
            <a:extLst>
              <a:ext uri="{FF2B5EF4-FFF2-40B4-BE49-F238E27FC236}">
                <a16:creationId xmlns:a16="http://schemas.microsoft.com/office/drawing/2014/main" id="{6AF51162-BC99-438D-99CC-7BB17141D76F}"/>
              </a:ext>
            </a:extLst>
          </p:cNvPr>
          <p:cNvGrpSpPr/>
          <p:nvPr/>
        </p:nvGrpSpPr>
        <p:grpSpPr>
          <a:xfrm>
            <a:off x="1023730" y="3518897"/>
            <a:ext cx="9988827" cy="2335251"/>
            <a:chOff x="1717200" y="5206535"/>
            <a:chExt cx="7177140" cy="2738092"/>
          </a:xfrm>
        </p:grpSpPr>
        <p:sp>
          <p:nvSpPr>
            <p:cNvPr id="19" name="Rounded Rectangle 18">
              <a:extLst>
                <a:ext uri="{FF2B5EF4-FFF2-40B4-BE49-F238E27FC236}">
                  <a16:creationId xmlns:a16="http://schemas.microsoft.com/office/drawing/2014/main" id="{66274AC7-D4B4-40ED-B627-6E70D78B0C9A}"/>
                </a:ext>
              </a:extLst>
            </p:cNvPr>
            <p:cNvSpPr/>
            <p:nvPr/>
          </p:nvSpPr>
          <p:spPr>
            <a:xfrm>
              <a:off x="1717200" y="5206535"/>
              <a:ext cx="7177140" cy="2738092"/>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47B6BEC8-EFC9-4F7D-AB39-0FEE129145BC}"/>
                </a:ext>
              </a:extLst>
            </p:cNvPr>
            <p:cNvSpPr/>
            <p:nvPr/>
          </p:nvSpPr>
          <p:spPr>
            <a:xfrm>
              <a:off x="1993863" y="5258151"/>
              <a:ext cx="6873466" cy="2642993"/>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Tác giả muốn khẳng định điều gì khi nói sông Hương là một bức tranh phong cảnh gồm nhiều khúc, đoạn mà mỗi khúc đoạn đều có vẻ đẹp riêng của nó </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93950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198784"/>
            <a:ext cx="11371382" cy="6449174"/>
          </a:xfrm>
          <a:custGeom>
            <a:avLst/>
            <a:gdLst>
              <a:gd name="connsiteX0" fmla="*/ 0 w 11371382"/>
              <a:gd name="connsiteY0" fmla="*/ 808146 h 6449174"/>
              <a:gd name="connsiteX1" fmla="*/ 808146 w 11371382"/>
              <a:gd name="connsiteY1" fmla="*/ 0 h 6449174"/>
              <a:gd name="connsiteX2" fmla="*/ 1407387 w 11371382"/>
              <a:gd name="connsiteY2" fmla="*/ 0 h 6449174"/>
              <a:gd name="connsiteX3" fmla="*/ 2104179 w 11371382"/>
              <a:gd name="connsiteY3" fmla="*/ 0 h 6449174"/>
              <a:gd name="connsiteX4" fmla="*/ 2703421 w 11371382"/>
              <a:gd name="connsiteY4" fmla="*/ 0 h 6449174"/>
              <a:gd name="connsiteX5" fmla="*/ 3497764 w 11371382"/>
              <a:gd name="connsiteY5" fmla="*/ 0 h 6449174"/>
              <a:gd name="connsiteX6" fmla="*/ 4194556 w 11371382"/>
              <a:gd name="connsiteY6" fmla="*/ 0 h 6449174"/>
              <a:gd name="connsiteX7" fmla="*/ 4793797 w 11371382"/>
              <a:gd name="connsiteY7" fmla="*/ 0 h 6449174"/>
              <a:gd name="connsiteX8" fmla="*/ 5197936 w 11371382"/>
              <a:gd name="connsiteY8" fmla="*/ 0 h 6449174"/>
              <a:gd name="connsiteX9" fmla="*/ 5797178 w 11371382"/>
              <a:gd name="connsiteY9" fmla="*/ 0 h 6449174"/>
              <a:gd name="connsiteX10" fmla="*/ 6396419 w 11371382"/>
              <a:gd name="connsiteY10" fmla="*/ 0 h 6449174"/>
              <a:gd name="connsiteX11" fmla="*/ 6800558 w 11371382"/>
              <a:gd name="connsiteY11" fmla="*/ 0 h 6449174"/>
              <a:gd name="connsiteX12" fmla="*/ 7302249 w 11371382"/>
              <a:gd name="connsiteY12" fmla="*/ 0 h 6449174"/>
              <a:gd name="connsiteX13" fmla="*/ 7706388 w 11371382"/>
              <a:gd name="connsiteY13" fmla="*/ 0 h 6449174"/>
              <a:gd name="connsiteX14" fmla="*/ 8598282 w 11371382"/>
              <a:gd name="connsiteY14" fmla="*/ 0 h 6449174"/>
              <a:gd name="connsiteX15" fmla="*/ 9099972 w 11371382"/>
              <a:gd name="connsiteY15" fmla="*/ 0 h 6449174"/>
              <a:gd name="connsiteX16" fmla="*/ 9601663 w 11371382"/>
              <a:gd name="connsiteY16" fmla="*/ 0 h 6449174"/>
              <a:gd name="connsiteX17" fmla="*/ 10563236 w 11371382"/>
              <a:gd name="connsiteY17" fmla="*/ 0 h 6449174"/>
              <a:gd name="connsiteX18" fmla="*/ 11371382 w 11371382"/>
              <a:gd name="connsiteY18" fmla="*/ 808146 h 6449174"/>
              <a:gd name="connsiteX19" fmla="*/ 11371382 w 11371382"/>
              <a:gd name="connsiteY19" fmla="*/ 1595215 h 6449174"/>
              <a:gd name="connsiteX20" fmla="*/ 11371382 w 11371382"/>
              <a:gd name="connsiteY20" fmla="*/ 2333956 h 6449174"/>
              <a:gd name="connsiteX21" fmla="*/ 11371382 w 11371382"/>
              <a:gd name="connsiteY21" fmla="*/ 3072696 h 6449174"/>
              <a:gd name="connsiteX22" fmla="*/ 11371382 w 11371382"/>
              <a:gd name="connsiteY22" fmla="*/ 3666450 h 6449174"/>
              <a:gd name="connsiteX23" fmla="*/ 11371382 w 11371382"/>
              <a:gd name="connsiteY23" fmla="*/ 4211876 h 6449174"/>
              <a:gd name="connsiteX24" fmla="*/ 11371382 w 11371382"/>
              <a:gd name="connsiteY24" fmla="*/ 4998945 h 6449174"/>
              <a:gd name="connsiteX25" fmla="*/ 11371382 w 11371382"/>
              <a:gd name="connsiteY25" fmla="*/ 5641028 h 6449174"/>
              <a:gd name="connsiteX26" fmla="*/ 10563236 w 11371382"/>
              <a:gd name="connsiteY26" fmla="*/ 6449174 h 6449174"/>
              <a:gd name="connsiteX27" fmla="*/ 9671342 w 11371382"/>
              <a:gd name="connsiteY27" fmla="*/ 6449174 h 6449174"/>
              <a:gd name="connsiteX28" fmla="*/ 9072101 w 11371382"/>
              <a:gd name="connsiteY28" fmla="*/ 6449174 h 6449174"/>
              <a:gd name="connsiteX29" fmla="*/ 8375309 w 11371382"/>
              <a:gd name="connsiteY29" fmla="*/ 6449174 h 6449174"/>
              <a:gd name="connsiteX30" fmla="*/ 7776067 w 11371382"/>
              <a:gd name="connsiteY30" fmla="*/ 6449174 h 6449174"/>
              <a:gd name="connsiteX31" fmla="*/ 7079275 w 11371382"/>
              <a:gd name="connsiteY31" fmla="*/ 6449174 h 6449174"/>
              <a:gd name="connsiteX32" fmla="*/ 6284932 w 11371382"/>
              <a:gd name="connsiteY32" fmla="*/ 6449174 h 6449174"/>
              <a:gd name="connsiteX33" fmla="*/ 5685691 w 11371382"/>
              <a:gd name="connsiteY33" fmla="*/ 6449174 h 6449174"/>
              <a:gd name="connsiteX34" fmla="*/ 4793797 w 11371382"/>
              <a:gd name="connsiteY34" fmla="*/ 6449174 h 6449174"/>
              <a:gd name="connsiteX35" fmla="*/ 4097005 w 11371382"/>
              <a:gd name="connsiteY35" fmla="*/ 6449174 h 6449174"/>
              <a:gd name="connsiteX36" fmla="*/ 3595315 w 11371382"/>
              <a:gd name="connsiteY36" fmla="*/ 6449174 h 6449174"/>
              <a:gd name="connsiteX37" fmla="*/ 2703421 w 11371382"/>
              <a:gd name="connsiteY37" fmla="*/ 6449174 h 6449174"/>
              <a:gd name="connsiteX38" fmla="*/ 1811527 w 11371382"/>
              <a:gd name="connsiteY38" fmla="*/ 6449174 h 6449174"/>
              <a:gd name="connsiteX39" fmla="*/ 808146 w 11371382"/>
              <a:gd name="connsiteY39" fmla="*/ 6449174 h 6449174"/>
              <a:gd name="connsiteX40" fmla="*/ 0 w 11371382"/>
              <a:gd name="connsiteY40" fmla="*/ 5641028 h 6449174"/>
              <a:gd name="connsiteX41" fmla="*/ 0 w 11371382"/>
              <a:gd name="connsiteY41" fmla="*/ 5047274 h 6449174"/>
              <a:gd name="connsiteX42" fmla="*/ 0 w 11371382"/>
              <a:gd name="connsiteY42" fmla="*/ 4260205 h 6449174"/>
              <a:gd name="connsiteX43" fmla="*/ 0 w 11371382"/>
              <a:gd name="connsiteY43" fmla="*/ 3714779 h 6449174"/>
              <a:gd name="connsiteX44" fmla="*/ 0 w 11371382"/>
              <a:gd name="connsiteY44" fmla="*/ 3121025 h 6449174"/>
              <a:gd name="connsiteX45" fmla="*/ 0 w 11371382"/>
              <a:gd name="connsiteY45" fmla="*/ 2430614 h 6449174"/>
              <a:gd name="connsiteX46" fmla="*/ 0 w 11371382"/>
              <a:gd name="connsiteY46" fmla="*/ 1885188 h 6449174"/>
              <a:gd name="connsiteX47" fmla="*/ 0 w 11371382"/>
              <a:gd name="connsiteY47" fmla="*/ 808146 h 644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71382" h="6449174" fill="none" extrusionOk="0">
                <a:moveTo>
                  <a:pt x="0" y="808146"/>
                </a:moveTo>
                <a:cubicBezTo>
                  <a:pt x="-67098" y="392209"/>
                  <a:pt x="415280" y="-63990"/>
                  <a:pt x="808146" y="0"/>
                </a:cubicBezTo>
                <a:cubicBezTo>
                  <a:pt x="987716" y="10250"/>
                  <a:pt x="1199007" y="-25785"/>
                  <a:pt x="1407387" y="0"/>
                </a:cubicBezTo>
                <a:cubicBezTo>
                  <a:pt x="1615767" y="25785"/>
                  <a:pt x="1910610" y="-416"/>
                  <a:pt x="2104179" y="0"/>
                </a:cubicBezTo>
                <a:cubicBezTo>
                  <a:pt x="2297748" y="416"/>
                  <a:pt x="2473229" y="-24824"/>
                  <a:pt x="2703421" y="0"/>
                </a:cubicBezTo>
                <a:cubicBezTo>
                  <a:pt x="2933613" y="24824"/>
                  <a:pt x="3237532" y="23287"/>
                  <a:pt x="3497764" y="0"/>
                </a:cubicBezTo>
                <a:cubicBezTo>
                  <a:pt x="3757996" y="-23287"/>
                  <a:pt x="3976934" y="27252"/>
                  <a:pt x="4194556" y="0"/>
                </a:cubicBezTo>
                <a:cubicBezTo>
                  <a:pt x="4412178" y="-27252"/>
                  <a:pt x="4525302" y="8712"/>
                  <a:pt x="4793797" y="0"/>
                </a:cubicBezTo>
                <a:cubicBezTo>
                  <a:pt x="5062292" y="-8712"/>
                  <a:pt x="5018113" y="6957"/>
                  <a:pt x="5197936" y="0"/>
                </a:cubicBezTo>
                <a:cubicBezTo>
                  <a:pt x="5377759" y="-6957"/>
                  <a:pt x="5604816" y="11128"/>
                  <a:pt x="5797178" y="0"/>
                </a:cubicBezTo>
                <a:cubicBezTo>
                  <a:pt x="5989540" y="-11128"/>
                  <a:pt x="6226255" y="-3044"/>
                  <a:pt x="6396419" y="0"/>
                </a:cubicBezTo>
                <a:cubicBezTo>
                  <a:pt x="6566583" y="3044"/>
                  <a:pt x="6663695" y="2584"/>
                  <a:pt x="6800558" y="0"/>
                </a:cubicBezTo>
                <a:cubicBezTo>
                  <a:pt x="6937421" y="-2584"/>
                  <a:pt x="7076657" y="-189"/>
                  <a:pt x="7302249" y="0"/>
                </a:cubicBezTo>
                <a:cubicBezTo>
                  <a:pt x="7527841" y="189"/>
                  <a:pt x="7601300" y="15996"/>
                  <a:pt x="7706388" y="0"/>
                </a:cubicBezTo>
                <a:cubicBezTo>
                  <a:pt x="7811476" y="-15996"/>
                  <a:pt x="8277783" y="2574"/>
                  <a:pt x="8598282" y="0"/>
                </a:cubicBezTo>
                <a:cubicBezTo>
                  <a:pt x="8918781" y="-2574"/>
                  <a:pt x="8895277" y="23817"/>
                  <a:pt x="9099972" y="0"/>
                </a:cubicBezTo>
                <a:cubicBezTo>
                  <a:pt x="9304667" y="-23817"/>
                  <a:pt x="9470720" y="-22874"/>
                  <a:pt x="9601663" y="0"/>
                </a:cubicBezTo>
                <a:cubicBezTo>
                  <a:pt x="9732606" y="22874"/>
                  <a:pt x="10342852" y="-40687"/>
                  <a:pt x="10563236" y="0"/>
                </a:cubicBezTo>
                <a:cubicBezTo>
                  <a:pt x="10994164" y="-680"/>
                  <a:pt x="11349613" y="418717"/>
                  <a:pt x="11371382" y="808146"/>
                </a:cubicBezTo>
                <a:cubicBezTo>
                  <a:pt x="11337000" y="1114409"/>
                  <a:pt x="11372223" y="1372542"/>
                  <a:pt x="11371382" y="1595215"/>
                </a:cubicBezTo>
                <a:cubicBezTo>
                  <a:pt x="11370541" y="1817888"/>
                  <a:pt x="11367223" y="2095431"/>
                  <a:pt x="11371382" y="2333956"/>
                </a:cubicBezTo>
                <a:cubicBezTo>
                  <a:pt x="11375541" y="2572481"/>
                  <a:pt x="11402309" y="2883104"/>
                  <a:pt x="11371382" y="3072696"/>
                </a:cubicBezTo>
                <a:cubicBezTo>
                  <a:pt x="11340455" y="3262288"/>
                  <a:pt x="11349691" y="3478222"/>
                  <a:pt x="11371382" y="3666450"/>
                </a:cubicBezTo>
                <a:cubicBezTo>
                  <a:pt x="11393073" y="3854678"/>
                  <a:pt x="11389320" y="4078692"/>
                  <a:pt x="11371382" y="4211876"/>
                </a:cubicBezTo>
                <a:cubicBezTo>
                  <a:pt x="11353444" y="4345060"/>
                  <a:pt x="11369293" y="4790690"/>
                  <a:pt x="11371382" y="4998945"/>
                </a:cubicBezTo>
                <a:cubicBezTo>
                  <a:pt x="11373471" y="5207200"/>
                  <a:pt x="11392640" y="5345682"/>
                  <a:pt x="11371382" y="5641028"/>
                </a:cubicBezTo>
                <a:cubicBezTo>
                  <a:pt x="11263352" y="6065479"/>
                  <a:pt x="11031095" y="6357833"/>
                  <a:pt x="10563236" y="6449174"/>
                </a:cubicBezTo>
                <a:cubicBezTo>
                  <a:pt x="10183881" y="6488846"/>
                  <a:pt x="10007481" y="6434840"/>
                  <a:pt x="9671342" y="6449174"/>
                </a:cubicBezTo>
                <a:cubicBezTo>
                  <a:pt x="9335203" y="6463508"/>
                  <a:pt x="9369529" y="6470071"/>
                  <a:pt x="9072101" y="6449174"/>
                </a:cubicBezTo>
                <a:cubicBezTo>
                  <a:pt x="8774673" y="6428277"/>
                  <a:pt x="8583381" y="6438726"/>
                  <a:pt x="8375309" y="6449174"/>
                </a:cubicBezTo>
                <a:cubicBezTo>
                  <a:pt x="8167237" y="6459622"/>
                  <a:pt x="8004030" y="6466467"/>
                  <a:pt x="7776067" y="6449174"/>
                </a:cubicBezTo>
                <a:cubicBezTo>
                  <a:pt x="7548104" y="6431881"/>
                  <a:pt x="7288317" y="6467261"/>
                  <a:pt x="7079275" y="6449174"/>
                </a:cubicBezTo>
                <a:cubicBezTo>
                  <a:pt x="6870233" y="6431087"/>
                  <a:pt x="6654359" y="6411640"/>
                  <a:pt x="6284932" y="6449174"/>
                </a:cubicBezTo>
                <a:cubicBezTo>
                  <a:pt x="5915505" y="6486708"/>
                  <a:pt x="5933206" y="6446696"/>
                  <a:pt x="5685691" y="6449174"/>
                </a:cubicBezTo>
                <a:cubicBezTo>
                  <a:pt x="5438176" y="6451652"/>
                  <a:pt x="4995991" y="6454420"/>
                  <a:pt x="4793797" y="6449174"/>
                </a:cubicBezTo>
                <a:cubicBezTo>
                  <a:pt x="4591603" y="6443928"/>
                  <a:pt x="4409100" y="6449881"/>
                  <a:pt x="4097005" y="6449174"/>
                </a:cubicBezTo>
                <a:cubicBezTo>
                  <a:pt x="3784910" y="6448467"/>
                  <a:pt x="3839096" y="6474220"/>
                  <a:pt x="3595315" y="6449174"/>
                </a:cubicBezTo>
                <a:cubicBezTo>
                  <a:pt x="3351534" y="6424129"/>
                  <a:pt x="3035997" y="6471777"/>
                  <a:pt x="2703421" y="6449174"/>
                </a:cubicBezTo>
                <a:cubicBezTo>
                  <a:pt x="2370845" y="6426571"/>
                  <a:pt x="2200747" y="6420072"/>
                  <a:pt x="1811527" y="6449174"/>
                </a:cubicBezTo>
                <a:cubicBezTo>
                  <a:pt x="1422307" y="6478276"/>
                  <a:pt x="1263233" y="6450878"/>
                  <a:pt x="808146" y="6449174"/>
                </a:cubicBezTo>
                <a:cubicBezTo>
                  <a:pt x="426247" y="6474445"/>
                  <a:pt x="78240" y="6074335"/>
                  <a:pt x="0" y="5641028"/>
                </a:cubicBezTo>
                <a:cubicBezTo>
                  <a:pt x="-7739" y="5374037"/>
                  <a:pt x="12458" y="5251969"/>
                  <a:pt x="0" y="5047274"/>
                </a:cubicBezTo>
                <a:cubicBezTo>
                  <a:pt x="-12458" y="4842579"/>
                  <a:pt x="13528" y="4550870"/>
                  <a:pt x="0" y="4260205"/>
                </a:cubicBezTo>
                <a:cubicBezTo>
                  <a:pt x="-13528" y="3969540"/>
                  <a:pt x="12529" y="3870000"/>
                  <a:pt x="0" y="3714779"/>
                </a:cubicBezTo>
                <a:cubicBezTo>
                  <a:pt x="-12529" y="3559558"/>
                  <a:pt x="-24727" y="3369663"/>
                  <a:pt x="0" y="3121025"/>
                </a:cubicBezTo>
                <a:cubicBezTo>
                  <a:pt x="24727" y="2872387"/>
                  <a:pt x="-17146" y="2739652"/>
                  <a:pt x="0" y="2430614"/>
                </a:cubicBezTo>
                <a:cubicBezTo>
                  <a:pt x="17146" y="2121576"/>
                  <a:pt x="-9568" y="2130057"/>
                  <a:pt x="0" y="1885188"/>
                </a:cubicBezTo>
                <a:cubicBezTo>
                  <a:pt x="9568" y="1640319"/>
                  <a:pt x="6546" y="1291890"/>
                  <a:pt x="0" y="808146"/>
                </a:cubicBezTo>
                <a:close/>
              </a:path>
              <a:path w="11371382" h="6449174" stroke="0" extrusionOk="0">
                <a:moveTo>
                  <a:pt x="0" y="808146"/>
                </a:moveTo>
                <a:cubicBezTo>
                  <a:pt x="3250" y="461189"/>
                  <a:pt x="401730" y="71317"/>
                  <a:pt x="808146" y="0"/>
                </a:cubicBezTo>
                <a:cubicBezTo>
                  <a:pt x="1051192" y="11709"/>
                  <a:pt x="1345429" y="17032"/>
                  <a:pt x="1602489" y="0"/>
                </a:cubicBezTo>
                <a:cubicBezTo>
                  <a:pt x="1859549" y="-17032"/>
                  <a:pt x="1976821" y="-10785"/>
                  <a:pt x="2104179" y="0"/>
                </a:cubicBezTo>
                <a:cubicBezTo>
                  <a:pt x="2231537" y="10785"/>
                  <a:pt x="2374092" y="10612"/>
                  <a:pt x="2605870" y="0"/>
                </a:cubicBezTo>
                <a:cubicBezTo>
                  <a:pt x="2837648" y="-10612"/>
                  <a:pt x="3005351" y="-12164"/>
                  <a:pt x="3400213" y="0"/>
                </a:cubicBezTo>
                <a:cubicBezTo>
                  <a:pt x="3795075" y="12164"/>
                  <a:pt x="3822543" y="20073"/>
                  <a:pt x="3999454" y="0"/>
                </a:cubicBezTo>
                <a:cubicBezTo>
                  <a:pt x="4176365" y="-20073"/>
                  <a:pt x="4592771" y="-24746"/>
                  <a:pt x="4891348" y="0"/>
                </a:cubicBezTo>
                <a:cubicBezTo>
                  <a:pt x="5189925" y="24746"/>
                  <a:pt x="5547188" y="13622"/>
                  <a:pt x="5783242" y="0"/>
                </a:cubicBezTo>
                <a:cubicBezTo>
                  <a:pt x="6019296" y="-13622"/>
                  <a:pt x="6319748" y="-38165"/>
                  <a:pt x="6577585" y="0"/>
                </a:cubicBezTo>
                <a:cubicBezTo>
                  <a:pt x="6835422" y="38165"/>
                  <a:pt x="6884089" y="6554"/>
                  <a:pt x="7079275" y="0"/>
                </a:cubicBezTo>
                <a:cubicBezTo>
                  <a:pt x="7274461" y="-6554"/>
                  <a:pt x="7310319" y="3827"/>
                  <a:pt x="7483415" y="0"/>
                </a:cubicBezTo>
                <a:cubicBezTo>
                  <a:pt x="7656511" y="-3827"/>
                  <a:pt x="8085616" y="-8764"/>
                  <a:pt x="8375309" y="0"/>
                </a:cubicBezTo>
                <a:cubicBezTo>
                  <a:pt x="8665002" y="8764"/>
                  <a:pt x="8907008" y="-14858"/>
                  <a:pt x="9072101" y="0"/>
                </a:cubicBezTo>
                <a:cubicBezTo>
                  <a:pt x="9237194" y="14858"/>
                  <a:pt x="9570787" y="-32239"/>
                  <a:pt x="9768893" y="0"/>
                </a:cubicBezTo>
                <a:cubicBezTo>
                  <a:pt x="9966999" y="32239"/>
                  <a:pt x="10379137" y="38820"/>
                  <a:pt x="10563236" y="0"/>
                </a:cubicBezTo>
                <a:cubicBezTo>
                  <a:pt x="11031121" y="-6299"/>
                  <a:pt x="11377167" y="459793"/>
                  <a:pt x="11371382" y="808146"/>
                </a:cubicBezTo>
                <a:cubicBezTo>
                  <a:pt x="11407990" y="1168073"/>
                  <a:pt x="11392570" y="1306207"/>
                  <a:pt x="11371382" y="1595215"/>
                </a:cubicBezTo>
                <a:cubicBezTo>
                  <a:pt x="11350194" y="1884223"/>
                  <a:pt x="11389835" y="1943627"/>
                  <a:pt x="11371382" y="2237298"/>
                </a:cubicBezTo>
                <a:cubicBezTo>
                  <a:pt x="11352929" y="2530969"/>
                  <a:pt x="11374795" y="2653736"/>
                  <a:pt x="11371382" y="3024368"/>
                </a:cubicBezTo>
                <a:cubicBezTo>
                  <a:pt x="11367970" y="3395000"/>
                  <a:pt x="11399121" y="3531570"/>
                  <a:pt x="11371382" y="3763108"/>
                </a:cubicBezTo>
                <a:cubicBezTo>
                  <a:pt x="11343643" y="3994646"/>
                  <a:pt x="11377996" y="4117167"/>
                  <a:pt x="11371382" y="4405191"/>
                </a:cubicBezTo>
                <a:cubicBezTo>
                  <a:pt x="11364768" y="4693215"/>
                  <a:pt x="11379949" y="4854582"/>
                  <a:pt x="11371382" y="4998945"/>
                </a:cubicBezTo>
                <a:cubicBezTo>
                  <a:pt x="11362815" y="5143308"/>
                  <a:pt x="11362992" y="5367653"/>
                  <a:pt x="11371382" y="5641028"/>
                </a:cubicBezTo>
                <a:cubicBezTo>
                  <a:pt x="11403052" y="6051570"/>
                  <a:pt x="10977392" y="6540204"/>
                  <a:pt x="10563236" y="6449174"/>
                </a:cubicBezTo>
                <a:cubicBezTo>
                  <a:pt x="10305786" y="6479205"/>
                  <a:pt x="10058406" y="6408662"/>
                  <a:pt x="9671342" y="6449174"/>
                </a:cubicBezTo>
                <a:cubicBezTo>
                  <a:pt x="9284278" y="6489686"/>
                  <a:pt x="9223430" y="6406842"/>
                  <a:pt x="8779448" y="6449174"/>
                </a:cubicBezTo>
                <a:cubicBezTo>
                  <a:pt x="8335466" y="6491506"/>
                  <a:pt x="8439307" y="6455154"/>
                  <a:pt x="8180207" y="6449174"/>
                </a:cubicBezTo>
                <a:cubicBezTo>
                  <a:pt x="7921107" y="6443194"/>
                  <a:pt x="7908172" y="6436141"/>
                  <a:pt x="7776067" y="6449174"/>
                </a:cubicBezTo>
                <a:cubicBezTo>
                  <a:pt x="7643962" y="6462207"/>
                  <a:pt x="7445536" y="6455829"/>
                  <a:pt x="7274377" y="6449174"/>
                </a:cubicBezTo>
                <a:cubicBezTo>
                  <a:pt x="7103218" y="6442520"/>
                  <a:pt x="6957548" y="6460694"/>
                  <a:pt x="6772687" y="6449174"/>
                </a:cubicBezTo>
                <a:cubicBezTo>
                  <a:pt x="6587826" y="6437655"/>
                  <a:pt x="6256901" y="6446549"/>
                  <a:pt x="5978344" y="6449174"/>
                </a:cubicBezTo>
                <a:cubicBezTo>
                  <a:pt x="5699787" y="6451799"/>
                  <a:pt x="5741765" y="6438130"/>
                  <a:pt x="5574204" y="6449174"/>
                </a:cubicBezTo>
                <a:cubicBezTo>
                  <a:pt x="5406643" y="6460218"/>
                  <a:pt x="5278177" y="6440627"/>
                  <a:pt x="5072514" y="6449174"/>
                </a:cubicBezTo>
                <a:cubicBezTo>
                  <a:pt x="4866851" y="6457722"/>
                  <a:pt x="4550284" y="6409344"/>
                  <a:pt x="4180620" y="6449174"/>
                </a:cubicBezTo>
                <a:cubicBezTo>
                  <a:pt x="3810956" y="6489004"/>
                  <a:pt x="3911906" y="6434503"/>
                  <a:pt x="3776481" y="6449174"/>
                </a:cubicBezTo>
                <a:cubicBezTo>
                  <a:pt x="3641056" y="6463845"/>
                  <a:pt x="3468079" y="6437169"/>
                  <a:pt x="3372341" y="6449174"/>
                </a:cubicBezTo>
                <a:cubicBezTo>
                  <a:pt x="3276603" y="6461179"/>
                  <a:pt x="3168789" y="6454206"/>
                  <a:pt x="2968202" y="6449174"/>
                </a:cubicBezTo>
                <a:cubicBezTo>
                  <a:pt x="2767615" y="6444142"/>
                  <a:pt x="2420820" y="6434503"/>
                  <a:pt x="2271410" y="6449174"/>
                </a:cubicBezTo>
                <a:cubicBezTo>
                  <a:pt x="2122000" y="6463845"/>
                  <a:pt x="1880264" y="6459224"/>
                  <a:pt x="1574617" y="6449174"/>
                </a:cubicBezTo>
                <a:cubicBezTo>
                  <a:pt x="1268970" y="6439124"/>
                  <a:pt x="1146961" y="6421594"/>
                  <a:pt x="808146" y="6449174"/>
                </a:cubicBezTo>
                <a:cubicBezTo>
                  <a:pt x="386593" y="6395873"/>
                  <a:pt x="10359" y="6013162"/>
                  <a:pt x="0" y="5641028"/>
                </a:cubicBezTo>
                <a:cubicBezTo>
                  <a:pt x="-9753" y="5359818"/>
                  <a:pt x="-6333" y="5335923"/>
                  <a:pt x="0" y="5047274"/>
                </a:cubicBezTo>
                <a:cubicBezTo>
                  <a:pt x="6333" y="4758625"/>
                  <a:pt x="2836" y="4584760"/>
                  <a:pt x="0" y="4308533"/>
                </a:cubicBezTo>
                <a:cubicBezTo>
                  <a:pt x="-2836" y="4032306"/>
                  <a:pt x="3353" y="3809048"/>
                  <a:pt x="0" y="3618122"/>
                </a:cubicBezTo>
                <a:cubicBezTo>
                  <a:pt x="-3353" y="3427196"/>
                  <a:pt x="13324" y="3273234"/>
                  <a:pt x="0" y="2976039"/>
                </a:cubicBezTo>
                <a:cubicBezTo>
                  <a:pt x="-13324" y="2678844"/>
                  <a:pt x="11670" y="2619053"/>
                  <a:pt x="0" y="2333956"/>
                </a:cubicBezTo>
                <a:cubicBezTo>
                  <a:pt x="-11670" y="2048859"/>
                  <a:pt x="-23322" y="1916208"/>
                  <a:pt x="0" y="1788531"/>
                </a:cubicBezTo>
                <a:cubicBezTo>
                  <a:pt x="23322" y="1660854"/>
                  <a:pt x="48475" y="1092264"/>
                  <a:pt x="0" y="808146"/>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26479" y="290512"/>
            <a:ext cx="6654164" cy="1121702"/>
          </a:xfrm>
          <a:prstGeom prst="rect">
            <a:avLst/>
          </a:prstGeom>
        </p:spPr>
      </p:pic>
      <p:sp>
        <p:nvSpPr>
          <p:cNvPr id="8" name="Oval 7">
            <a:extLst>
              <a:ext uri="{FF2B5EF4-FFF2-40B4-BE49-F238E27FC236}">
                <a16:creationId xmlns:a16="http://schemas.microsoft.com/office/drawing/2014/main" id="{01178477-168A-4F82-90C2-4EB0B452ED60}"/>
              </a:ext>
            </a:extLst>
          </p:cNvPr>
          <p:cNvSpPr/>
          <p:nvPr/>
        </p:nvSpPr>
        <p:spPr>
          <a:xfrm>
            <a:off x="420385" y="1264853"/>
            <a:ext cx="548640" cy="548640"/>
          </a:xfrm>
          <a:prstGeom prst="ellipse">
            <a:avLst/>
          </a:prstGeom>
          <a:solidFill>
            <a:srgbClr val="FCDA89">
              <a:lumMod val="60000"/>
              <a:lumOff val="40000"/>
            </a:srgbClr>
          </a:solidFill>
          <a:ln w="12700" cap="flat" cmpd="sng" algn="ctr">
            <a:solidFill>
              <a:srgbClr val="FCDA89">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CDA89">
                    <a:lumMod val="50000"/>
                  </a:srgbClr>
                </a:solidFill>
                <a:effectLst/>
                <a:uLnTx/>
                <a:uFillTx/>
                <a:latin typeface="Arial" panose="020B0604020202020204" pitchFamily="34" charset="0"/>
                <a:cs typeface="Arial"/>
                <a:sym typeface="Arial"/>
              </a:rPr>
              <a:t>3</a:t>
            </a:r>
          </a:p>
        </p:txBody>
      </p:sp>
      <p:sp>
        <p:nvSpPr>
          <p:cNvPr id="9" name="Rectangle 8">
            <a:extLst>
              <a:ext uri="{FF2B5EF4-FFF2-40B4-BE49-F238E27FC236}">
                <a16:creationId xmlns:a16="http://schemas.microsoft.com/office/drawing/2014/main" id="{8A107A9D-D01C-42EC-AA20-399D9CDEF4BF}"/>
              </a:ext>
            </a:extLst>
          </p:cNvPr>
          <p:cNvSpPr/>
          <p:nvPr/>
        </p:nvSpPr>
        <p:spPr>
          <a:xfrm>
            <a:off x="924196" y="1252015"/>
            <a:ext cx="11020430"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rPr>
              <a:t>Màu sắc của sông Hương thay đổi như thế nào? Vì sao có sự thay đổi như vậy? </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cs typeface="Calibri" panose="020F0502020204030204" pitchFamily="34" charset="0"/>
              <a:sym typeface="Arial"/>
            </a:endParaRPr>
          </a:p>
        </p:txBody>
      </p:sp>
      <p:grpSp>
        <p:nvGrpSpPr>
          <p:cNvPr id="14" name="Group 13">
            <a:extLst>
              <a:ext uri="{FF2B5EF4-FFF2-40B4-BE49-F238E27FC236}">
                <a16:creationId xmlns:a16="http://schemas.microsoft.com/office/drawing/2014/main" id="{7DA0B1CB-4175-4BDE-B4E5-082AEBD94E90}"/>
              </a:ext>
            </a:extLst>
          </p:cNvPr>
          <p:cNvGrpSpPr/>
          <p:nvPr/>
        </p:nvGrpSpPr>
        <p:grpSpPr>
          <a:xfrm>
            <a:off x="2073812" y="2312971"/>
            <a:ext cx="7177140" cy="599459"/>
            <a:chOff x="1717200" y="5206535"/>
            <a:chExt cx="7177140" cy="599459"/>
          </a:xfrm>
        </p:grpSpPr>
        <p:sp>
          <p:nvSpPr>
            <p:cNvPr id="15" name="Rounded Rectangle 18">
              <a:extLst>
                <a:ext uri="{FF2B5EF4-FFF2-40B4-BE49-F238E27FC236}">
                  <a16:creationId xmlns:a16="http://schemas.microsoft.com/office/drawing/2014/main" id="{FD40B3BD-08AA-428C-BE06-972385521E4C}"/>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6" name="Rectangle 15">
              <a:extLst>
                <a:ext uri="{FF2B5EF4-FFF2-40B4-BE49-F238E27FC236}">
                  <a16:creationId xmlns:a16="http://schemas.microsoft.com/office/drawing/2014/main" id="{2131AE03-56C6-49D8-82C2-542A15C0626B}"/>
                </a:ext>
              </a:extLst>
            </p:cNvPr>
            <p:cNvSpPr/>
            <p:nvPr/>
          </p:nvSpPr>
          <p:spPr>
            <a:xfrm>
              <a:off x="2020874" y="5206535"/>
              <a:ext cx="6647974"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4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 name="Group 2">
            <a:extLst>
              <a:ext uri="{FF2B5EF4-FFF2-40B4-BE49-F238E27FC236}">
                <a16:creationId xmlns:a16="http://schemas.microsoft.com/office/drawing/2014/main" id="{35DADAB9-37BB-032E-5DEE-445DB23BE3CB}"/>
              </a:ext>
            </a:extLst>
          </p:cNvPr>
          <p:cNvGrpSpPr/>
          <p:nvPr/>
        </p:nvGrpSpPr>
        <p:grpSpPr>
          <a:xfrm>
            <a:off x="601730" y="3031435"/>
            <a:ext cx="10658475" cy="3187148"/>
            <a:chOff x="1717200" y="5206535"/>
            <a:chExt cx="7177140" cy="1307394"/>
          </a:xfrm>
          <a:solidFill>
            <a:schemeClr val="accent4">
              <a:lumMod val="20000"/>
              <a:lumOff val="80000"/>
            </a:schemeClr>
          </a:solidFill>
        </p:grpSpPr>
        <p:sp>
          <p:nvSpPr>
            <p:cNvPr id="5" name="Rounded Rectangle 18">
              <a:extLst>
                <a:ext uri="{FF2B5EF4-FFF2-40B4-BE49-F238E27FC236}">
                  <a16:creationId xmlns:a16="http://schemas.microsoft.com/office/drawing/2014/main" id="{E5396D5E-0EF8-F69B-2F69-D9F972FED2C8}"/>
                </a:ext>
              </a:extLst>
            </p:cNvPr>
            <p:cNvSpPr/>
            <p:nvPr/>
          </p:nvSpPr>
          <p:spPr>
            <a:xfrm>
              <a:off x="1717200" y="5206535"/>
              <a:ext cx="7177140" cy="1307394"/>
            </a:xfrm>
            <a:prstGeom prst="roundRect">
              <a:avLst>
                <a:gd name="adj" fmla="val 34096"/>
              </a:avLst>
            </a:prstGeom>
            <a:grp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7" name="Rectangle 6">
              <a:extLst>
                <a:ext uri="{FF2B5EF4-FFF2-40B4-BE49-F238E27FC236}">
                  <a16:creationId xmlns:a16="http://schemas.microsoft.com/office/drawing/2014/main" id="{DF18C986-AB22-7DEE-51A1-844CCE9C5F30}"/>
                </a:ext>
              </a:extLst>
            </p:cNvPr>
            <p:cNvSpPr/>
            <p:nvPr/>
          </p:nvSpPr>
          <p:spPr>
            <a:xfrm>
              <a:off x="2027980" y="5315035"/>
              <a:ext cx="6658510" cy="1017043"/>
            </a:xfrm>
            <a:prstGeom prst="rect">
              <a:avLst/>
            </a:prstGeom>
            <a:grpFill/>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Màu sắc của sông Hương có sự thay đổi khi hè đến và vào </a:t>
              </a:r>
              <a:r>
                <a:rPr lang="en-US" altLang="zh-CN" sz="2800" b="1" kern="0" dirty="0" err="1">
                  <a:solidFill>
                    <a:srgbClr val="000000"/>
                  </a:solidFill>
                  <a:latin typeface="Calibri" panose="020F0502020204030204" pitchFamily="34" charset="0"/>
                  <a:cs typeface="Calibri" panose="020F0502020204030204" pitchFamily="34" charset="0"/>
                  <a:sym typeface="Arial"/>
                </a:rPr>
                <a:t>những</a:t>
              </a:r>
              <a:r>
                <a:rPr kumimoji="0" lang="vi-VN" altLang="zh-C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đêm trăng sáng. Bởi vì hè đến, khi hoa phượng nở đỏ rực hai bên bờ, Hương Giang bỗng thay chiếc áo xanh hằng ngày thành dải lụa đào ửng hồng cả phố phường. Còn vào những đêm trăng sáng, dòng sông là một đường trăng lung linh dát vàng.</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736515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6358" y="519112"/>
            <a:ext cx="6654164" cy="1121702"/>
          </a:xfrm>
          <a:prstGeom prst="rect">
            <a:avLst/>
          </a:prstGeom>
        </p:spPr>
      </p:pic>
      <p:sp>
        <p:nvSpPr>
          <p:cNvPr id="14" name="Oval 13">
            <a:extLst>
              <a:ext uri="{FF2B5EF4-FFF2-40B4-BE49-F238E27FC236}">
                <a16:creationId xmlns:a16="http://schemas.microsoft.com/office/drawing/2014/main" id="{27FD283E-4018-4447-B65E-7F507AA7AED5}"/>
              </a:ext>
            </a:extLst>
          </p:cNvPr>
          <p:cNvSpPr/>
          <p:nvPr/>
        </p:nvSpPr>
        <p:spPr>
          <a:xfrm>
            <a:off x="305427" y="1637980"/>
            <a:ext cx="548640" cy="548640"/>
          </a:xfrm>
          <a:prstGeom prst="ellipse">
            <a:avLst/>
          </a:prstGeom>
          <a:solidFill>
            <a:schemeClr val="accent1"/>
          </a:solidFill>
          <a:ln w="12700" cap="flat" cmpd="sng" algn="ctr">
            <a:solidFill>
              <a:schemeClr val="accent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68D2DE">
                    <a:lumMod val="50000"/>
                  </a:srgbClr>
                </a:solidFill>
                <a:effectLst/>
                <a:uLnTx/>
                <a:uFillTx/>
                <a:latin typeface="Arial" panose="020B0604020202020204" pitchFamily="34" charset="0"/>
                <a:cs typeface="Arial"/>
                <a:sym typeface="Arial"/>
              </a:rPr>
              <a:t>4</a:t>
            </a:r>
          </a:p>
        </p:txBody>
      </p:sp>
      <p:sp>
        <p:nvSpPr>
          <p:cNvPr id="15" name="Rectangle 14">
            <a:extLst>
              <a:ext uri="{FF2B5EF4-FFF2-40B4-BE49-F238E27FC236}">
                <a16:creationId xmlns:a16="http://schemas.microsoft.com/office/drawing/2014/main" id="{B8C94EFA-1565-45B3-A4B0-5B0AC75AD62F}"/>
              </a:ext>
            </a:extLst>
          </p:cNvPr>
          <p:cNvSpPr/>
          <p:nvPr/>
        </p:nvSpPr>
        <p:spPr>
          <a:xfrm>
            <a:off x="910604" y="1618610"/>
            <a:ext cx="11142007" cy="1089529"/>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3600" b="1" i="0" u="none" strike="noStrike" kern="1200" cap="none" spc="0" normalizeH="0" baseline="0" noProof="0" dirty="0">
                <a:ln>
                  <a:noFill/>
                </a:ln>
                <a:solidFill>
                  <a:srgbClr val="C2EDF2">
                    <a:lumMod val="25000"/>
                  </a:srgbClr>
                </a:solidFill>
                <a:effectLst/>
                <a:uLnTx/>
                <a:uFillTx/>
                <a:latin typeface="Calibri" panose="020F0502020204030204" pitchFamily="34" charset="0"/>
                <a:cs typeface="Calibri" panose="020F0502020204030204" pitchFamily="34" charset="0"/>
                <a:sym typeface="Arial"/>
              </a:rPr>
              <a:t>Vì sao nói “sông Hương là một đặc ân của thiên nhiên dành cho Huế”? </a:t>
            </a:r>
          </a:p>
        </p:txBody>
      </p:sp>
      <p:grpSp>
        <p:nvGrpSpPr>
          <p:cNvPr id="8" name="Group 7">
            <a:extLst>
              <a:ext uri="{FF2B5EF4-FFF2-40B4-BE49-F238E27FC236}">
                <a16:creationId xmlns:a16="http://schemas.microsoft.com/office/drawing/2014/main" id="{4A6B3C23-8FDA-45B1-8458-E0E83786FE65}"/>
              </a:ext>
            </a:extLst>
          </p:cNvPr>
          <p:cNvGrpSpPr/>
          <p:nvPr/>
        </p:nvGrpSpPr>
        <p:grpSpPr>
          <a:xfrm>
            <a:off x="2089619" y="2788665"/>
            <a:ext cx="7475830" cy="599459"/>
            <a:chOff x="1717200" y="5206535"/>
            <a:chExt cx="7475830" cy="599459"/>
          </a:xfrm>
        </p:grpSpPr>
        <p:sp>
          <p:nvSpPr>
            <p:cNvPr id="9" name="Rounded Rectangle 18">
              <a:extLst>
                <a:ext uri="{FF2B5EF4-FFF2-40B4-BE49-F238E27FC236}">
                  <a16:creationId xmlns:a16="http://schemas.microsoft.com/office/drawing/2014/main" id="{2F5CDF71-5685-4842-9A78-0CB9D0D81F81}"/>
                </a:ext>
              </a:extLst>
            </p:cNvPr>
            <p:cNvSpPr/>
            <p:nvPr/>
          </p:nvSpPr>
          <p:spPr>
            <a:xfrm>
              <a:off x="1717200" y="5206535"/>
              <a:ext cx="7177140" cy="584583"/>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3" name="Rectangle 12">
              <a:extLst>
                <a:ext uri="{FF2B5EF4-FFF2-40B4-BE49-F238E27FC236}">
                  <a16:creationId xmlns:a16="http://schemas.microsoft.com/office/drawing/2014/main" id="{4957174E-B64D-4F08-9185-8B0304DE4BA9}"/>
                </a:ext>
              </a:extLst>
            </p:cNvPr>
            <p:cNvSpPr/>
            <p:nvPr/>
          </p:nvSpPr>
          <p:spPr>
            <a:xfrm>
              <a:off x="2020874" y="5206535"/>
              <a:ext cx="7172156"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Em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đọc</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lại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đoạn</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cuối</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tìm</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câu</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altLang="zh-CN" sz="3200" b="0" i="0" u="none" strike="noStrike" kern="0" cap="none" spc="0" normalizeH="0" baseline="0" noProof="0" dirty="0">
                  <a:ln>
                    <a:noFill/>
                  </a:ln>
                  <a:solidFill>
                    <a:srgbClr val="000000"/>
                  </a:solidFill>
                  <a:effectLst/>
                  <a:uLnTx/>
                  <a:uFillTx/>
                  <a:latin typeface="Arial"/>
                  <a:cs typeface="Arial"/>
                  <a:sym typeface="Arial"/>
                </a:rPr>
                <a:t> </a:t>
              </a:r>
              <a:r>
                <a:rPr kumimoji="0" lang="en-US" altLang="zh-CN" sz="3200" b="0" i="0" u="none" strike="noStrike" kern="0" cap="none" spc="0" normalizeH="0" baseline="0" noProof="0" dirty="0" err="1">
                  <a:ln>
                    <a:noFill/>
                  </a:ln>
                  <a:solidFill>
                    <a:srgbClr val="000000"/>
                  </a:solidFill>
                  <a:effectLst/>
                  <a:uLnTx/>
                  <a:uFillTx/>
                  <a:latin typeface="Arial"/>
                  <a:cs typeface="Arial"/>
                  <a:sym typeface="Arial"/>
                </a:rPr>
                <a:t>lời</a:t>
              </a:r>
              <a:endParaRPr kumimoji="0" lang="zh-CN" altLang="en-US" sz="32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6" name="Group 15">
            <a:extLst>
              <a:ext uri="{FF2B5EF4-FFF2-40B4-BE49-F238E27FC236}">
                <a16:creationId xmlns:a16="http://schemas.microsoft.com/office/drawing/2014/main" id="{F2257C6C-7D3F-4627-A8D3-A03DD9374149}"/>
              </a:ext>
            </a:extLst>
          </p:cNvPr>
          <p:cNvGrpSpPr/>
          <p:nvPr/>
        </p:nvGrpSpPr>
        <p:grpSpPr>
          <a:xfrm>
            <a:off x="590551" y="3760807"/>
            <a:ext cx="10810874" cy="2744768"/>
            <a:chOff x="1717200" y="5576180"/>
            <a:chExt cx="7177140" cy="1912456"/>
          </a:xfrm>
        </p:grpSpPr>
        <p:sp>
          <p:nvSpPr>
            <p:cNvPr id="17" name="Rounded Rectangle 18">
              <a:extLst>
                <a:ext uri="{FF2B5EF4-FFF2-40B4-BE49-F238E27FC236}">
                  <a16:creationId xmlns:a16="http://schemas.microsoft.com/office/drawing/2014/main" id="{E425B8AC-08E1-4EE6-A59A-F7CE658C37F6}"/>
                </a:ext>
              </a:extLst>
            </p:cNvPr>
            <p:cNvSpPr/>
            <p:nvPr/>
          </p:nvSpPr>
          <p:spPr>
            <a:xfrm>
              <a:off x="1717200" y="5576180"/>
              <a:ext cx="7177140" cy="1912456"/>
            </a:xfrm>
            <a:prstGeom prst="roundRect">
              <a:avLst>
                <a:gd name="adj" fmla="val 22866"/>
              </a:avLst>
            </a:prstGeom>
            <a:solidFill>
              <a:schemeClr val="accent2">
                <a:lumMod val="20000"/>
                <a:lumOff val="80000"/>
              </a:scheme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18" name="Rectangle 17">
              <a:extLst>
                <a:ext uri="{FF2B5EF4-FFF2-40B4-BE49-F238E27FC236}">
                  <a16:creationId xmlns:a16="http://schemas.microsoft.com/office/drawing/2014/main" id="{08DE0BE2-9FD0-49D5-919B-52467AA329C6}"/>
                </a:ext>
              </a:extLst>
            </p:cNvPr>
            <p:cNvSpPr/>
            <p:nvPr/>
          </p:nvSpPr>
          <p:spPr>
            <a:xfrm>
              <a:off x="1862712" y="5699709"/>
              <a:ext cx="6873466" cy="1581016"/>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Vì sông Hương làm cho không khí thành phố trở nên trong lành hơn, làm tan biến những sự ồn ào của chợ búa, tạo cho thành phố một vẻ đẹp êm đềm./ Vì sông Hương làm cho thành phố Huế trở nên thơ mộng hơn, đẹp hơn</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3395154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2442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prstDash val="sysDot"/>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sp>
        <p:nvSpPr>
          <p:cNvPr id="9" name="Oval 8">
            <a:extLst>
              <a:ext uri="{FF2B5EF4-FFF2-40B4-BE49-F238E27FC236}">
                <a16:creationId xmlns:a16="http://schemas.microsoft.com/office/drawing/2014/main" id="{97A9B70E-DA52-4735-897F-296B9313FB24}"/>
              </a:ext>
            </a:extLst>
          </p:cNvPr>
          <p:cNvSpPr/>
          <p:nvPr/>
        </p:nvSpPr>
        <p:spPr>
          <a:xfrm>
            <a:off x="883090" y="1521515"/>
            <a:ext cx="548640" cy="548640"/>
          </a:xfrm>
          <a:prstGeom prst="ellipse">
            <a:avLst/>
          </a:prstGeom>
          <a:solidFill>
            <a:srgbClr val="EF89A1">
              <a:lumMod val="40000"/>
              <a:lumOff val="60000"/>
            </a:srgbClr>
          </a:solidFill>
          <a:ln w="12700" cap="flat" cmpd="sng" algn="ctr">
            <a:solidFill>
              <a:srgbClr val="EF89A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EF89A1">
                    <a:lumMod val="75000"/>
                  </a:srgbClr>
                </a:solidFill>
                <a:effectLst/>
                <a:uLnTx/>
                <a:uFillTx/>
                <a:latin typeface="Arial" panose="020B0604020202020204" pitchFamily="34" charset="0"/>
                <a:cs typeface="Arial"/>
                <a:sym typeface="Arial"/>
              </a:rPr>
              <a:t>5</a:t>
            </a:r>
          </a:p>
        </p:txBody>
      </p:sp>
      <p:sp>
        <p:nvSpPr>
          <p:cNvPr id="13" name="Rectangle 12">
            <a:extLst>
              <a:ext uri="{FF2B5EF4-FFF2-40B4-BE49-F238E27FC236}">
                <a16:creationId xmlns:a16="http://schemas.microsoft.com/office/drawing/2014/main" id="{1D2FF9C4-A985-4763-AEDD-8E3D5F1A838B}"/>
              </a:ext>
            </a:extLst>
          </p:cNvPr>
          <p:cNvSpPr/>
          <p:nvPr/>
        </p:nvSpPr>
        <p:spPr>
          <a:xfrm>
            <a:off x="1506165" y="1519211"/>
            <a:ext cx="10748307" cy="646331"/>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rPr>
              <a:t>Em thích nhất hình ảnh nào trong bài? Vì sao?</a:t>
            </a:r>
            <a:endParaRPr kumimoji="0" lang="en-US" sz="4000" b="1" i="0" u="none" strike="noStrike" kern="1200" cap="none" spc="0" normalizeH="0" baseline="0" noProof="0" dirty="0">
              <a:ln>
                <a:noFill/>
              </a:ln>
              <a:solidFill>
                <a:srgbClr val="FF0066"/>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40C61DBC-F2BE-41E0-BA66-B411A4FCAE92}"/>
              </a:ext>
            </a:extLst>
          </p:cNvPr>
          <p:cNvPicPr>
            <a:picLocks noChangeAspect="1"/>
          </p:cNvPicPr>
          <p:nvPr/>
        </p:nvPicPr>
        <p:blipFill>
          <a:blip r:embed="rId5"/>
          <a:stretch>
            <a:fillRect/>
          </a:stretch>
        </p:blipFill>
        <p:spPr>
          <a:xfrm>
            <a:off x="2445376" y="477467"/>
            <a:ext cx="6654164" cy="1121702"/>
          </a:xfrm>
          <a:prstGeom prst="rect">
            <a:avLst/>
          </a:prstGeom>
        </p:spPr>
      </p:pic>
      <p:grpSp>
        <p:nvGrpSpPr>
          <p:cNvPr id="21" name="Group 20">
            <a:extLst>
              <a:ext uri="{FF2B5EF4-FFF2-40B4-BE49-F238E27FC236}">
                <a16:creationId xmlns:a16="http://schemas.microsoft.com/office/drawing/2014/main" id="{56C062CF-1674-4BB4-9F63-AB9CDC932FB6}"/>
              </a:ext>
            </a:extLst>
          </p:cNvPr>
          <p:cNvGrpSpPr/>
          <p:nvPr/>
        </p:nvGrpSpPr>
        <p:grpSpPr>
          <a:xfrm>
            <a:off x="790574" y="2941998"/>
            <a:ext cx="10658475" cy="2392002"/>
            <a:chOff x="1717200" y="5206535"/>
            <a:chExt cx="7177140" cy="1307394"/>
          </a:xfrm>
        </p:grpSpPr>
        <p:sp>
          <p:nvSpPr>
            <p:cNvPr id="22" name="Rounded Rectangle 18">
              <a:extLst>
                <a:ext uri="{FF2B5EF4-FFF2-40B4-BE49-F238E27FC236}">
                  <a16:creationId xmlns:a16="http://schemas.microsoft.com/office/drawing/2014/main" id="{64DD79DF-F5F3-4BC7-8B49-789AFE6E1192}"/>
                </a:ext>
              </a:extLst>
            </p:cNvPr>
            <p:cNvSpPr/>
            <p:nvPr/>
          </p:nvSpPr>
          <p:spPr>
            <a:xfrm>
              <a:off x="1717200" y="5206535"/>
              <a:ext cx="7177140" cy="1307394"/>
            </a:xfrm>
            <a:prstGeom prst="roundRect">
              <a:avLst>
                <a:gd name="adj" fmla="val 50000"/>
              </a:avLst>
            </a:prstGeom>
            <a:solidFill>
              <a:srgbClr val="FFFF0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cs typeface="+mn-cs"/>
                <a:sym typeface="Arial"/>
              </a:endParaRPr>
            </a:p>
          </p:txBody>
        </p:sp>
        <p:sp>
          <p:nvSpPr>
            <p:cNvPr id="23" name="Rectangle 22">
              <a:extLst>
                <a:ext uri="{FF2B5EF4-FFF2-40B4-BE49-F238E27FC236}">
                  <a16:creationId xmlns:a16="http://schemas.microsoft.com/office/drawing/2014/main" id="{22A6AA5C-1654-4D93-AA6B-9A19FBDB6C2A}"/>
                </a:ext>
              </a:extLst>
            </p:cNvPr>
            <p:cNvSpPr/>
            <p:nvPr/>
          </p:nvSpPr>
          <p:spPr>
            <a:xfrm>
              <a:off x="1853299" y="5348601"/>
              <a:ext cx="6713566" cy="930579"/>
            </a:xfrm>
            <a:prstGeom prst="rect">
              <a:avLst/>
            </a:prstGeom>
          </p:spPr>
          <p:txBody>
            <a:bodyPr wrap="square">
              <a:spAutoFit/>
            </a:bodyPr>
            <a:lstStyle/>
            <a:p>
              <a:pPr marL="0" marR="0" lvl="0" indent="0" algn="just" defTabSz="914400" rtl="0" eaLnBrk="1" fontAlgn="auto" latinLnBrk="0" hangingPunct="1">
                <a:lnSpc>
                  <a:spcPct val="112000"/>
                </a:lnSpc>
                <a:spcBef>
                  <a:spcPts val="0"/>
                </a:spcBef>
                <a:spcAft>
                  <a:spcPts val="0"/>
                </a:spcAft>
                <a:buClrTx/>
                <a:buSzTx/>
                <a:buFont typeface="Arial"/>
                <a:buNone/>
                <a:tabLst/>
                <a:defRPr/>
              </a:pP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Những đêm trăng sáng, dòng sông là một đường trăng lung linh dát vàng vì câu văn cho thấy vẻ </a:t>
              </a:r>
              <a:r>
                <a:rPr lang="en-US" altLang="zh-CN" sz="3200" kern="0" dirty="0" err="1">
                  <a:solidFill>
                    <a:srgbClr val="000000"/>
                  </a:solidFill>
                  <a:latin typeface="Arial"/>
                  <a:cs typeface="Arial"/>
                  <a:sym typeface="Arial"/>
                </a:rPr>
                <a:t>đẹp</a:t>
              </a:r>
              <a:r>
                <a:rPr kumimoji="0" lang="vi-VN" altLang="zh-CN" sz="3200" b="0" i="0" u="none" strike="noStrike" kern="0" cap="none" spc="0" normalizeH="0" baseline="0" noProof="0" dirty="0">
                  <a:ln>
                    <a:noFill/>
                  </a:ln>
                  <a:solidFill>
                    <a:srgbClr val="000000"/>
                  </a:solidFill>
                  <a:effectLst/>
                  <a:uLnTx/>
                  <a:uFillTx/>
                  <a:latin typeface="Arial"/>
                  <a:cs typeface="Arial"/>
                  <a:sym typeface="Arial"/>
                </a:rPr>
                <a:t> thơ mộng của dòng sông vào những đêm trăng.</a:t>
              </a:r>
              <a:endParaRPr kumimoji="0" lang="zh-CN" altLang="en-US" sz="3200" b="0" i="0" u="none" strike="noStrike" kern="0" cap="none" spc="0" normalizeH="0" baseline="0" noProof="0" dirty="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152352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248890" y="6591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2C415E28-6937-4D5C-BDBF-88DEF7769175}"/>
              </a:ext>
            </a:extLst>
          </p:cNvPr>
          <p:cNvGrpSpPr/>
          <p:nvPr/>
        </p:nvGrpSpPr>
        <p:grpSpPr>
          <a:xfrm>
            <a:off x="593354" y="2387048"/>
            <a:ext cx="11027146" cy="3066037"/>
            <a:chOff x="3729484" y="1792712"/>
            <a:chExt cx="6002441" cy="2841806"/>
          </a:xfrm>
        </p:grpSpPr>
        <p:sp>
          <p:nvSpPr>
            <p:cNvPr id="9" name="Rectangle: Rounded Corners 43">
              <a:extLst>
                <a:ext uri="{FF2B5EF4-FFF2-40B4-BE49-F238E27FC236}">
                  <a16:creationId xmlns:a16="http://schemas.microsoft.com/office/drawing/2014/main" id="{D61A9DDF-59E3-47D1-B298-8163FCDE842A}"/>
                </a:ext>
              </a:extLst>
            </p:cNvPr>
            <p:cNvSpPr/>
            <p:nvPr/>
          </p:nvSpPr>
          <p:spPr>
            <a:xfrm>
              <a:off x="3729484" y="1792712"/>
              <a:ext cx="5990545" cy="2841806"/>
            </a:xfrm>
            <a:custGeom>
              <a:avLst/>
              <a:gdLst>
                <a:gd name="connsiteX0" fmla="*/ 0 w 5990545"/>
                <a:gd name="connsiteY0" fmla="*/ 473644 h 2841806"/>
                <a:gd name="connsiteX1" fmla="*/ 473644 w 5990545"/>
                <a:gd name="connsiteY1" fmla="*/ 0 h 2841806"/>
                <a:gd name="connsiteX2" fmla="*/ 1084438 w 5990545"/>
                <a:gd name="connsiteY2" fmla="*/ 0 h 2841806"/>
                <a:gd name="connsiteX3" fmla="*/ 1695233 w 5990545"/>
                <a:gd name="connsiteY3" fmla="*/ 0 h 2841806"/>
                <a:gd name="connsiteX4" fmla="*/ 2154730 w 5990545"/>
                <a:gd name="connsiteY4" fmla="*/ 0 h 2841806"/>
                <a:gd name="connsiteX5" fmla="*/ 2614226 w 5990545"/>
                <a:gd name="connsiteY5" fmla="*/ 0 h 2841806"/>
                <a:gd name="connsiteX6" fmla="*/ 3275453 w 5990545"/>
                <a:gd name="connsiteY6" fmla="*/ 0 h 2841806"/>
                <a:gd name="connsiteX7" fmla="*/ 3886248 w 5990545"/>
                <a:gd name="connsiteY7" fmla="*/ 0 h 2841806"/>
                <a:gd name="connsiteX8" fmla="*/ 4295312 w 5990545"/>
                <a:gd name="connsiteY8" fmla="*/ 0 h 2841806"/>
                <a:gd name="connsiteX9" fmla="*/ 4805241 w 5990545"/>
                <a:gd name="connsiteY9" fmla="*/ 0 h 2841806"/>
                <a:gd name="connsiteX10" fmla="*/ 5516901 w 5990545"/>
                <a:gd name="connsiteY10" fmla="*/ 0 h 2841806"/>
                <a:gd name="connsiteX11" fmla="*/ 5990545 w 5990545"/>
                <a:gd name="connsiteY11" fmla="*/ 473644 h 2841806"/>
                <a:gd name="connsiteX12" fmla="*/ 5990545 w 5990545"/>
                <a:gd name="connsiteY12" fmla="*/ 909383 h 2841806"/>
                <a:gd name="connsiteX13" fmla="*/ 5990545 w 5990545"/>
                <a:gd name="connsiteY13" fmla="*/ 1326177 h 2841806"/>
                <a:gd name="connsiteX14" fmla="*/ 5990545 w 5990545"/>
                <a:gd name="connsiteY14" fmla="*/ 1761916 h 2841806"/>
                <a:gd name="connsiteX15" fmla="*/ 5990545 w 5990545"/>
                <a:gd name="connsiteY15" fmla="*/ 2368162 h 2841806"/>
                <a:gd name="connsiteX16" fmla="*/ 5516901 w 5990545"/>
                <a:gd name="connsiteY16" fmla="*/ 2841806 h 2841806"/>
                <a:gd name="connsiteX17" fmla="*/ 5107837 w 5990545"/>
                <a:gd name="connsiteY17" fmla="*/ 2841806 h 2841806"/>
                <a:gd name="connsiteX18" fmla="*/ 4597908 w 5990545"/>
                <a:gd name="connsiteY18" fmla="*/ 2841806 h 2841806"/>
                <a:gd name="connsiteX19" fmla="*/ 4138411 w 5990545"/>
                <a:gd name="connsiteY19" fmla="*/ 2841806 h 2841806"/>
                <a:gd name="connsiteX20" fmla="*/ 3578049 w 5990545"/>
                <a:gd name="connsiteY20" fmla="*/ 2841806 h 2841806"/>
                <a:gd name="connsiteX21" fmla="*/ 3118552 w 5990545"/>
                <a:gd name="connsiteY21" fmla="*/ 2841806 h 2841806"/>
                <a:gd name="connsiteX22" fmla="*/ 2608623 w 5990545"/>
                <a:gd name="connsiteY22" fmla="*/ 2841806 h 2841806"/>
                <a:gd name="connsiteX23" fmla="*/ 2048261 w 5990545"/>
                <a:gd name="connsiteY23" fmla="*/ 2841806 h 2841806"/>
                <a:gd name="connsiteX24" fmla="*/ 1487899 w 5990545"/>
                <a:gd name="connsiteY24" fmla="*/ 2841806 h 2841806"/>
                <a:gd name="connsiteX25" fmla="*/ 473644 w 5990545"/>
                <a:gd name="connsiteY25" fmla="*/ 2841806 h 2841806"/>
                <a:gd name="connsiteX26" fmla="*/ 0 w 5990545"/>
                <a:gd name="connsiteY26" fmla="*/ 2368162 h 2841806"/>
                <a:gd name="connsiteX27" fmla="*/ 0 w 5990545"/>
                <a:gd name="connsiteY27" fmla="*/ 1951368 h 2841806"/>
                <a:gd name="connsiteX28" fmla="*/ 0 w 5990545"/>
                <a:gd name="connsiteY28" fmla="*/ 1439848 h 2841806"/>
                <a:gd name="connsiteX29" fmla="*/ 0 w 5990545"/>
                <a:gd name="connsiteY29" fmla="*/ 1004109 h 2841806"/>
                <a:gd name="connsiteX30" fmla="*/ 0 w 5990545"/>
                <a:gd name="connsiteY30" fmla="*/ 473644 h 2841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990545" h="2841806" fill="none" extrusionOk="0">
                  <a:moveTo>
                    <a:pt x="0" y="473644"/>
                  </a:moveTo>
                  <a:cubicBezTo>
                    <a:pt x="62099" y="204165"/>
                    <a:pt x="178573" y="34041"/>
                    <a:pt x="473644" y="0"/>
                  </a:cubicBezTo>
                  <a:cubicBezTo>
                    <a:pt x="773748" y="-20268"/>
                    <a:pt x="840707" y="9263"/>
                    <a:pt x="1084438" y="0"/>
                  </a:cubicBezTo>
                  <a:cubicBezTo>
                    <a:pt x="1328169" y="-9263"/>
                    <a:pt x="1531432" y="33339"/>
                    <a:pt x="1695233" y="0"/>
                  </a:cubicBezTo>
                  <a:cubicBezTo>
                    <a:pt x="1859035" y="-33339"/>
                    <a:pt x="1932304" y="26200"/>
                    <a:pt x="2154730" y="0"/>
                  </a:cubicBezTo>
                  <a:cubicBezTo>
                    <a:pt x="2377156" y="-26200"/>
                    <a:pt x="2458732" y="51016"/>
                    <a:pt x="2614226" y="0"/>
                  </a:cubicBezTo>
                  <a:cubicBezTo>
                    <a:pt x="2769720" y="-51016"/>
                    <a:pt x="3088146" y="11818"/>
                    <a:pt x="3275453" y="0"/>
                  </a:cubicBezTo>
                  <a:cubicBezTo>
                    <a:pt x="3462760" y="-11818"/>
                    <a:pt x="3761613" y="73170"/>
                    <a:pt x="3886248" y="0"/>
                  </a:cubicBezTo>
                  <a:cubicBezTo>
                    <a:pt x="4010884" y="-73170"/>
                    <a:pt x="4096277" y="14396"/>
                    <a:pt x="4295312" y="0"/>
                  </a:cubicBezTo>
                  <a:cubicBezTo>
                    <a:pt x="4494347" y="-14396"/>
                    <a:pt x="4603212" y="4738"/>
                    <a:pt x="4805241" y="0"/>
                  </a:cubicBezTo>
                  <a:cubicBezTo>
                    <a:pt x="5007270" y="-4738"/>
                    <a:pt x="5243849" y="72985"/>
                    <a:pt x="5516901" y="0"/>
                  </a:cubicBezTo>
                  <a:cubicBezTo>
                    <a:pt x="5729880" y="-39802"/>
                    <a:pt x="6006377" y="243968"/>
                    <a:pt x="5990545" y="473644"/>
                  </a:cubicBezTo>
                  <a:cubicBezTo>
                    <a:pt x="6035229" y="629087"/>
                    <a:pt x="5943040" y="769320"/>
                    <a:pt x="5990545" y="909383"/>
                  </a:cubicBezTo>
                  <a:cubicBezTo>
                    <a:pt x="6038050" y="1049446"/>
                    <a:pt x="5950153" y="1207403"/>
                    <a:pt x="5990545" y="1326177"/>
                  </a:cubicBezTo>
                  <a:cubicBezTo>
                    <a:pt x="6030937" y="1444951"/>
                    <a:pt x="5973317" y="1634793"/>
                    <a:pt x="5990545" y="1761916"/>
                  </a:cubicBezTo>
                  <a:cubicBezTo>
                    <a:pt x="6007773" y="1889039"/>
                    <a:pt x="5937688" y="2066304"/>
                    <a:pt x="5990545" y="2368162"/>
                  </a:cubicBezTo>
                  <a:cubicBezTo>
                    <a:pt x="6004351" y="2613104"/>
                    <a:pt x="5759800" y="2834457"/>
                    <a:pt x="5516901" y="2841806"/>
                  </a:cubicBezTo>
                  <a:cubicBezTo>
                    <a:pt x="5317965" y="2885548"/>
                    <a:pt x="5248269" y="2817214"/>
                    <a:pt x="5107837" y="2841806"/>
                  </a:cubicBezTo>
                  <a:cubicBezTo>
                    <a:pt x="4967405" y="2866398"/>
                    <a:pt x="4842307" y="2799194"/>
                    <a:pt x="4597908" y="2841806"/>
                  </a:cubicBezTo>
                  <a:cubicBezTo>
                    <a:pt x="4353509" y="2884418"/>
                    <a:pt x="4286076" y="2808960"/>
                    <a:pt x="4138411" y="2841806"/>
                  </a:cubicBezTo>
                  <a:cubicBezTo>
                    <a:pt x="3990746" y="2874652"/>
                    <a:pt x="3850304" y="2779863"/>
                    <a:pt x="3578049" y="2841806"/>
                  </a:cubicBezTo>
                  <a:cubicBezTo>
                    <a:pt x="3305794" y="2903749"/>
                    <a:pt x="3275860" y="2804168"/>
                    <a:pt x="3118552" y="2841806"/>
                  </a:cubicBezTo>
                  <a:cubicBezTo>
                    <a:pt x="2961244" y="2879444"/>
                    <a:pt x="2814987" y="2837958"/>
                    <a:pt x="2608623" y="2841806"/>
                  </a:cubicBezTo>
                  <a:cubicBezTo>
                    <a:pt x="2402259" y="2845654"/>
                    <a:pt x="2282586" y="2795338"/>
                    <a:pt x="2048261" y="2841806"/>
                  </a:cubicBezTo>
                  <a:cubicBezTo>
                    <a:pt x="1813936" y="2888274"/>
                    <a:pt x="1754909" y="2826464"/>
                    <a:pt x="1487899" y="2841806"/>
                  </a:cubicBezTo>
                  <a:cubicBezTo>
                    <a:pt x="1220889" y="2857148"/>
                    <a:pt x="694699" y="2785970"/>
                    <a:pt x="473644" y="2841806"/>
                  </a:cubicBezTo>
                  <a:cubicBezTo>
                    <a:pt x="179730" y="2837174"/>
                    <a:pt x="8570" y="2639636"/>
                    <a:pt x="0" y="2368162"/>
                  </a:cubicBezTo>
                  <a:cubicBezTo>
                    <a:pt x="-40804" y="2168767"/>
                    <a:pt x="10573" y="2069196"/>
                    <a:pt x="0" y="1951368"/>
                  </a:cubicBezTo>
                  <a:cubicBezTo>
                    <a:pt x="-10573" y="1833540"/>
                    <a:pt x="29977" y="1690610"/>
                    <a:pt x="0" y="1439848"/>
                  </a:cubicBezTo>
                  <a:cubicBezTo>
                    <a:pt x="-29977" y="1189086"/>
                    <a:pt x="51985" y="1206124"/>
                    <a:pt x="0" y="1004109"/>
                  </a:cubicBezTo>
                  <a:cubicBezTo>
                    <a:pt x="-51985" y="802094"/>
                    <a:pt x="59319" y="627117"/>
                    <a:pt x="0" y="473644"/>
                  </a:cubicBezTo>
                  <a:close/>
                </a:path>
                <a:path w="5990545" h="2841806" stroke="0" extrusionOk="0">
                  <a:moveTo>
                    <a:pt x="0" y="473644"/>
                  </a:moveTo>
                  <a:cubicBezTo>
                    <a:pt x="-7549" y="209828"/>
                    <a:pt x="245289" y="25299"/>
                    <a:pt x="473644" y="0"/>
                  </a:cubicBezTo>
                  <a:cubicBezTo>
                    <a:pt x="597123" y="-29783"/>
                    <a:pt x="781091" y="14492"/>
                    <a:pt x="1084438" y="0"/>
                  </a:cubicBezTo>
                  <a:cubicBezTo>
                    <a:pt x="1387785" y="-14492"/>
                    <a:pt x="1530681" y="112"/>
                    <a:pt x="1695233" y="0"/>
                  </a:cubicBezTo>
                  <a:cubicBezTo>
                    <a:pt x="1859786" y="-112"/>
                    <a:pt x="2168105" y="45832"/>
                    <a:pt x="2306027" y="0"/>
                  </a:cubicBezTo>
                  <a:cubicBezTo>
                    <a:pt x="2443949" y="-45832"/>
                    <a:pt x="2723988" y="19085"/>
                    <a:pt x="2967254" y="0"/>
                  </a:cubicBezTo>
                  <a:cubicBezTo>
                    <a:pt x="3210520" y="-19085"/>
                    <a:pt x="3222184" y="35775"/>
                    <a:pt x="3426751" y="0"/>
                  </a:cubicBezTo>
                  <a:cubicBezTo>
                    <a:pt x="3631318" y="-35775"/>
                    <a:pt x="3814237" y="27563"/>
                    <a:pt x="3987113" y="0"/>
                  </a:cubicBezTo>
                  <a:cubicBezTo>
                    <a:pt x="4159989" y="-27563"/>
                    <a:pt x="4364183" y="25392"/>
                    <a:pt x="4497042" y="0"/>
                  </a:cubicBezTo>
                  <a:cubicBezTo>
                    <a:pt x="4629901" y="-25392"/>
                    <a:pt x="4771548" y="1964"/>
                    <a:pt x="4956539" y="0"/>
                  </a:cubicBezTo>
                  <a:cubicBezTo>
                    <a:pt x="5141530" y="-1964"/>
                    <a:pt x="5269061" y="40805"/>
                    <a:pt x="5516901" y="0"/>
                  </a:cubicBezTo>
                  <a:cubicBezTo>
                    <a:pt x="5787814" y="23723"/>
                    <a:pt x="6053027" y="256629"/>
                    <a:pt x="5990545" y="473644"/>
                  </a:cubicBezTo>
                  <a:cubicBezTo>
                    <a:pt x="6000474" y="673637"/>
                    <a:pt x="5976124" y="807945"/>
                    <a:pt x="5990545" y="966219"/>
                  </a:cubicBezTo>
                  <a:cubicBezTo>
                    <a:pt x="6004966" y="1124494"/>
                    <a:pt x="5979754" y="1194848"/>
                    <a:pt x="5990545" y="1401958"/>
                  </a:cubicBezTo>
                  <a:cubicBezTo>
                    <a:pt x="6001336" y="1609068"/>
                    <a:pt x="5955902" y="1712234"/>
                    <a:pt x="5990545" y="1837697"/>
                  </a:cubicBezTo>
                  <a:cubicBezTo>
                    <a:pt x="6025188" y="1963160"/>
                    <a:pt x="5975383" y="2204002"/>
                    <a:pt x="5990545" y="2368162"/>
                  </a:cubicBezTo>
                  <a:cubicBezTo>
                    <a:pt x="5949595" y="2657787"/>
                    <a:pt x="5798588" y="2799501"/>
                    <a:pt x="5516901" y="2841806"/>
                  </a:cubicBezTo>
                  <a:cubicBezTo>
                    <a:pt x="5295373" y="2884575"/>
                    <a:pt x="5195054" y="2804103"/>
                    <a:pt x="4956539" y="2841806"/>
                  </a:cubicBezTo>
                  <a:cubicBezTo>
                    <a:pt x="4718024" y="2879509"/>
                    <a:pt x="4551659" y="2802416"/>
                    <a:pt x="4446610" y="2841806"/>
                  </a:cubicBezTo>
                  <a:cubicBezTo>
                    <a:pt x="4341561" y="2881196"/>
                    <a:pt x="4064065" y="2813596"/>
                    <a:pt x="3835815" y="2841806"/>
                  </a:cubicBezTo>
                  <a:cubicBezTo>
                    <a:pt x="3607566" y="2870016"/>
                    <a:pt x="3579217" y="2840913"/>
                    <a:pt x="3376319" y="2841806"/>
                  </a:cubicBezTo>
                  <a:cubicBezTo>
                    <a:pt x="3173421" y="2842699"/>
                    <a:pt x="3144251" y="2819543"/>
                    <a:pt x="2916822" y="2841806"/>
                  </a:cubicBezTo>
                  <a:cubicBezTo>
                    <a:pt x="2689393" y="2864069"/>
                    <a:pt x="2618038" y="2811122"/>
                    <a:pt x="2356460" y="2841806"/>
                  </a:cubicBezTo>
                  <a:cubicBezTo>
                    <a:pt x="2094882" y="2872490"/>
                    <a:pt x="1931518" y="2818915"/>
                    <a:pt x="1796098" y="2841806"/>
                  </a:cubicBezTo>
                  <a:cubicBezTo>
                    <a:pt x="1660678" y="2864697"/>
                    <a:pt x="1535897" y="2814696"/>
                    <a:pt x="1387034" y="2841806"/>
                  </a:cubicBezTo>
                  <a:cubicBezTo>
                    <a:pt x="1238171" y="2868916"/>
                    <a:pt x="823250" y="2747862"/>
                    <a:pt x="473644" y="2841806"/>
                  </a:cubicBezTo>
                  <a:cubicBezTo>
                    <a:pt x="161098" y="2868489"/>
                    <a:pt x="41735" y="2571319"/>
                    <a:pt x="0" y="2368162"/>
                  </a:cubicBezTo>
                  <a:cubicBezTo>
                    <a:pt x="-25613" y="2221359"/>
                    <a:pt x="29562" y="1988026"/>
                    <a:pt x="0" y="1875587"/>
                  </a:cubicBezTo>
                  <a:cubicBezTo>
                    <a:pt x="-29562" y="1763148"/>
                    <a:pt x="48076" y="1645563"/>
                    <a:pt x="0" y="1439848"/>
                  </a:cubicBezTo>
                  <a:cubicBezTo>
                    <a:pt x="-48076" y="1234133"/>
                    <a:pt x="47327" y="1063321"/>
                    <a:pt x="0" y="966219"/>
                  </a:cubicBezTo>
                  <a:cubicBezTo>
                    <a:pt x="-47327" y="869117"/>
                    <a:pt x="1234" y="714119"/>
                    <a:pt x="0" y="473644"/>
                  </a:cubicBezTo>
                  <a:close/>
                </a:path>
              </a:pathLst>
            </a:custGeom>
            <a:solidFill>
              <a:schemeClr val="accent2">
                <a:lumMod val="20000"/>
                <a:lumOff val="8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等线"/>
                <a:cs typeface="Arial"/>
                <a:sym typeface="Arial"/>
              </a:endParaRPr>
            </a:p>
          </p:txBody>
        </p:sp>
        <p:sp>
          <p:nvSpPr>
            <p:cNvPr id="13" name="TextBox 12">
              <a:extLst>
                <a:ext uri="{FF2B5EF4-FFF2-40B4-BE49-F238E27FC236}">
                  <a16:creationId xmlns:a16="http://schemas.microsoft.com/office/drawing/2014/main" id="{75183A95-3609-40DC-9406-6848FBAA2FEE}"/>
                </a:ext>
              </a:extLst>
            </p:cNvPr>
            <p:cNvSpPr txBox="1"/>
            <p:nvPr/>
          </p:nvSpPr>
          <p:spPr>
            <a:xfrm>
              <a:off x="3866218" y="1898252"/>
              <a:ext cx="5865707" cy="25959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nói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về</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nguồn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gốc</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của</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cái</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tên</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sông</a:t>
              </a:r>
              <a:r>
                <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68D2DE">
                      <a:lumMod val="50000"/>
                    </a:srgbClr>
                  </a:solidFill>
                  <a:effectLst/>
                  <a:uLnTx/>
                  <a:uFillTx/>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vẻ</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đẹp</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thơ</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mộng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dòng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ở </a:t>
              </a:r>
              <a:r>
                <a:rPr lang="en-US" sz="4400" dirty="0" err="1">
                  <a:solidFill>
                    <a:srgbClr val="68D2DE">
                      <a:lumMod val="50000"/>
                    </a:srgbClr>
                  </a:solidFill>
                  <a:latin typeface="Calibri" panose="020F0502020204030204" pitchFamily="34" charset="0"/>
                  <a:cs typeface="Calibri" panose="020F0502020204030204" pitchFamily="34" charset="0"/>
                </a:rPr>
                <a:t>những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thời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điểm</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khác</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nhau</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và</a:t>
              </a:r>
              <a:r>
                <a:rPr lang="en-US" sz="4400" dirty="0">
                  <a:solidFill>
                    <a:srgbClr val="68D2DE">
                      <a:lumMod val="50000"/>
                    </a:srgbClr>
                  </a:solidFill>
                  <a:latin typeface="Calibri" panose="020F0502020204030204" pitchFamily="34" charset="0"/>
                  <a:cs typeface="Calibri" panose="020F0502020204030204" pitchFamily="34" charset="0"/>
                </a:rPr>
                <a:t> ý </a:t>
              </a:r>
              <a:r>
                <a:rPr lang="en-US" sz="4400" dirty="0" err="1">
                  <a:solidFill>
                    <a:srgbClr val="68D2DE">
                      <a:lumMod val="50000"/>
                    </a:srgbClr>
                  </a:solidFill>
                  <a:latin typeface="Calibri" panose="020F0502020204030204" pitchFamily="34" charset="0"/>
                  <a:cs typeface="Calibri" panose="020F0502020204030204" pitchFamily="34" charset="0"/>
                </a:rPr>
                <a:t>nghĩa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của</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sông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Hương</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đối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với</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thành</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phố</a:t>
              </a:r>
              <a:r>
                <a:rPr lang="en-US" sz="4400" dirty="0">
                  <a:solidFill>
                    <a:srgbClr val="68D2DE">
                      <a:lumMod val="50000"/>
                    </a:srgbClr>
                  </a:solidFill>
                  <a:latin typeface="Calibri" panose="020F0502020204030204" pitchFamily="34" charset="0"/>
                  <a:cs typeface="Calibri" panose="020F0502020204030204" pitchFamily="34" charset="0"/>
                </a:rPr>
                <a:t> </a:t>
              </a:r>
              <a:r>
                <a:rPr lang="en-US" sz="4400" dirty="0" err="1">
                  <a:solidFill>
                    <a:srgbClr val="68D2DE">
                      <a:lumMod val="50000"/>
                    </a:srgbClr>
                  </a:solidFill>
                  <a:latin typeface="Calibri" panose="020F0502020204030204" pitchFamily="34" charset="0"/>
                  <a:cs typeface="Calibri" panose="020F0502020204030204" pitchFamily="34" charset="0"/>
                </a:rPr>
                <a:t>Huế</a:t>
              </a:r>
              <a:r>
                <a:rPr lang="en-US" sz="4400" dirty="0">
                  <a:solidFill>
                    <a:srgbClr val="68D2DE">
                      <a:lumMod val="50000"/>
                    </a:srgbClr>
                  </a:solidFill>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68D2DE">
                    <a:lumMod val="50000"/>
                  </a:srgbClr>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800D7AAF-417A-4845-9ED9-B99851710568}"/>
              </a:ext>
            </a:extLst>
          </p:cNvPr>
          <p:cNvPicPr>
            <a:picLocks noChangeAspect="1"/>
          </p:cNvPicPr>
          <p:nvPr/>
        </p:nvPicPr>
        <p:blipFill>
          <a:blip r:embed="rId4"/>
          <a:stretch>
            <a:fillRect/>
          </a:stretch>
        </p:blipFill>
        <p:spPr>
          <a:xfrm>
            <a:off x="1369186" y="943555"/>
            <a:ext cx="9358171" cy="1146147"/>
          </a:xfrm>
          <a:prstGeom prst="rect">
            <a:avLst/>
          </a:prstGeom>
        </p:spPr>
      </p:pic>
    </p:spTree>
    <p:extLst>
      <p:ext uri="{BB962C8B-B14F-4D97-AF65-F5344CB8AC3E}">
        <p14:creationId xmlns:p14="http://schemas.microsoft.com/office/powerpoint/2010/main" val="309594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a:extLst>
              <a:ext uri="{FF2B5EF4-FFF2-40B4-BE49-F238E27FC236}">
                <a16:creationId xmlns:a16="http://schemas.microsoft.com/office/drawing/2014/main" id="{4118045F-B67F-4B7C-9106-0845289C5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69" t="3722" r="8870" b="3722"/>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6FC5DEC-209C-4490-BE7C-DE706E11A626}"/>
              </a:ext>
            </a:extLst>
          </p:cNvPr>
          <p:cNvPicPr>
            <a:picLocks noChangeAspect="1"/>
          </p:cNvPicPr>
          <p:nvPr/>
        </p:nvPicPr>
        <p:blipFill>
          <a:blip r:embed="rId4"/>
          <a:stretch>
            <a:fillRect/>
          </a:stretch>
        </p:blipFill>
        <p:spPr>
          <a:xfrm>
            <a:off x="1094847" y="2874216"/>
            <a:ext cx="9352075" cy="1109568"/>
          </a:xfrm>
          <a:prstGeom prst="rect">
            <a:avLst/>
          </a:prstGeom>
        </p:spPr>
      </p:pic>
      <p:pic>
        <p:nvPicPr>
          <p:cNvPr id="2" name="Picture 1">
            <a:extLst>
              <a:ext uri="{FF2B5EF4-FFF2-40B4-BE49-F238E27FC236}">
                <a16:creationId xmlns:a16="http://schemas.microsoft.com/office/drawing/2014/main" id="{AB37103F-8DC5-43F8-9ACF-8468FF6947FD}"/>
              </a:ext>
            </a:extLst>
          </p:cNvPr>
          <p:cNvPicPr>
            <a:picLocks noChangeAspect="1"/>
          </p:cNvPicPr>
          <p:nvPr/>
        </p:nvPicPr>
        <p:blipFill>
          <a:blip r:embed="rId5"/>
          <a:stretch>
            <a:fillRect/>
          </a:stretch>
        </p:blipFill>
        <p:spPr>
          <a:xfrm>
            <a:off x="4294528" y="1770744"/>
            <a:ext cx="2383743" cy="1103472"/>
          </a:xfrm>
          <a:prstGeom prst="rect">
            <a:avLst/>
          </a:prstGeom>
        </p:spPr>
      </p:pic>
    </p:spTree>
    <p:custDataLst>
      <p:tags r:id="rId1"/>
    </p:custDataLst>
    <p:extLst>
      <p:ext uri="{BB962C8B-B14F-4D97-AF65-F5344CB8AC3E}">
        <p14:creationId xmlns:p14="http://schemas.microsoft.com/office/powerpoint/2010/main" val="132616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1">
            <a:extLst>
              <a:ext uri="{FF2B5EF4-FFF2-40B4-BE49-F238E27FC236}">
                <a16:creationId xmlns:a16="http://schemas.microsoft.com/office/drawing/2014/main" id="{45F0CF03-3E3D-418A-B6AA-90711FE29F8D}"/>
              </a:ext>
            </a:extLst>
          </p:cNvPr>
          <p:cNvSpPr/>
          <p:nvPr/>
        </p:nvSpPr>
        <p:spPr>
          <a:xfrm>
            <a:off x="205272" y="1337880"/>
            <a:ext cx="11781453" cy="5430668"/>
          </a:xfrm>
          <a:custGeom>
            <a:avLst/>
            <a:gdLst>
              <a:gd name="connsiteX0" fmla="*/ 0 w 11781453"/>
              <a:gd name="connsiteY0" fmla="*/ 736018 h 5430668"/>
              <a:gd name="connsiteX1" fmla="*/ 736018 w 11781453"/>
              <a:gd name="connsiteY1" fmla="*/ 0 h 5430668"/>
              <a:gd name="connsiteX2" fmla="*/ 11045435 w 11781453"/>
              <a:gd name="connsiteY2" fmla="*/ 0 h 5430668"/>
              <a:gd name="connsiteX3" fmla="*/ 11781453 w 11781453"/>
              <a:gd name="connsiteY3" fmla="*/ 736018 h 5430668"/>
              <a:gd name="connsiteX4" fmla="*/ 11781453 w 11781453"/>
              <a:gd name="connsiteY4" fmla="*/ 4694650 h 5430668"/>
              <a:gd name="connsiteX5" fmla="*/ 11045435 w 11781453"/>
              <a:gd name="connsiteY5" fmla="*/ 5430668 h 5430668"/>
              <a:gd name="connsiteX6" fmla="*/ 736018 w 11781453"/>
              <a:gd name="connsiteY6" fmla="*/ 5430668 h 5430668"/>
              <a:gd name="connsiteX7" fmla="*/ 0 w 11781453"/>
              <a:gd name="connsiteY7" fmla="*/ 4694650 h 5430668"/>
              <a:gd name="connsiteX8" fmla="*/ 0 w 11781453"/>
              <a:gd name="connsiteY8" fmla="*/ 736018 h 543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430668" fill="none" extrusionOk="0">
                <a:moveTo>
                  <a:pt x="0" y="736018"/>
                </a:moveTo>
                <a:cubicBezTo>
                  <a:pt x="1701" y="375557"/>
                  <a:pt x="366013" y="61236"/>
                  <a:pt x="736018" y="0"/>
                </a:cubicBezTo>
                <a:cubicBezTo>
                  <a:pt x="4115190" y="72427"/>
                  <a:pt x="8611225" y="61419"/>
                  <a:pt x="11045435" y="0"/>
                </a:cubicBezTo>
                <a:cubicBezTo>
                  <a:pt x="11448057" y="-26637"/>
                  <a:pt x="11710710" y="308128"/>
                  <a:pt x="11781453" y="736018"/>
                </a:cubicBezTo>
                <a:cubicBezTo>
                  <a:pt x="11882329" y="1853084"/>
                  <a:pt x="11674140" y="3433256"/>
                  <a:pt x="11781453" y="4694650"/>
                </a:cubicBezTo>
                <a:cubicBezTo>
                  <a:pt x="11783463" y="5090942"/>
                  <a:pt x="11444017" y="5421800"/>
                  <a:pt x="11045435" y="5430668"/>
                </a:cubicBezTo>
                <a:cubicBezTo>
                  <a:pt x="5893999" y="5460495"/>
                  <a:pt x="3497488" y="5351362"/>
                  <a:pt x="736018" y="5430668"/>
                </a:cubicBezTo>
                <a:cubicBezTo>
                  <a:pt x="368047" y="5426313"/>
                  <a:pt x="-37814" y="5108619"/>
                  <a:pt x="0" y="4694650"/>
                </a:cubicBezTo>
                <a:cubicBezTo>
                  <a:pt x="50037" y="2827504"/>
                  <a:pt x="770" y="1735178"/>
                  <a:pt x="0" y="736018"/>
                </a:cubicBezTo>
                <a:close/>
              </a:path>
              <a:path w="11781453" h="5430668" stroke="0" extrusionOk="0">
                <a:moveTo>
                  <a:pt x="0" y="736018"/>
                </a:moveTo>
                <a:cubicBezTo>
                  <a:pt x="48143" y="342649"/>
                  <a:pt x="340553" y="22975"/>
                  <a:pt x="736018" y="0"/>
                </a:cubicBezTo>
                <a:cubicBezTo>
                  <a:pt x="4508532" y="123000"/>
                  <a:pt x="9560056" y="-96860"/>
                  <a:pt x="11045435" y="0"/>
                </a:cubicBezTo>
                <a:cubicBezTo>
                  <a:pt x="11417496" y="-26241"/>
                  <a:pt x="11810459" y="271048"/>
                  <a:pt x="11781453" y="736018"/>
                </a:cubicBezTo>
                <a:cubicBezTo>
                  <a:pt x="11784626" y="1585429"/>
                  <a:pt x="11875720" y="3869296"/>
                  <a:pt x="11781453" y="4694650"/>
                </a:cubicBezTo>
                <a:cubicBezTo>
                  <a:pt x="11769207" y="5105578"/>
                  <a:pt x="11388545" y="5420295"/>
                  <a:pt x="11045435" y="5430668"/>
                </a:cubicBezTo>
                <a:cubicBezTo>
                  <a:pt x="6135802" y="5269961"/>
                  <a:pt x="2554492" y="5470335"/>
                  <a:pt x="736018" y="5430668"/>
                </a:cubicBezTo>
                <a:cubicBezTo>
                  <a:pt x="250233" y="5414653"/>
                  <a:pt x="-15763" y="5094001"/>
                  <a:pt x="0" y="4694650"/>
                </a:cubicBezTo>
                <a:cubicBezTo>
                  <a:pt x="32216" y="3822001"/>
                  <a:pt x="57206" y="2367599"/>
                  <a:pt x="0" y="736018"/>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cs typeface="Calibri" panose="020F0502020204030204" pitchFamily="34" charset="0"/>
              </a:rPr>
              <a:t>Đ</a:t>
            </a:r>
            <a:r>
              <a:rPr lang="vi-VN" sz="2400" dirty="0">
                <a:solidFill>
                  <a:prstClr val="black"/>
                </a:solidFill>
                <a:latin typeface="Calibri" panose="020F0502020204030204" pitchFamily="34" charset="0"/>
                <a:cs typeface="Calibri" panose="020F0502020204030204" pitchFamily="34" charset="0"/>
              </a:rPr>
              <a:t>ọc đúng từ câu, đoạn và toàn bộ văn bản Sông Hương.</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Bước đầu biết thể hiện ngữ điệu khi đọc bài văn miêu tả, biết nghỉ hơi ở chỗ có dấu câu</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vẻ đẹp của bức tranh phong cảnh sông Hương ở cái nhìn bao quát và từng thời điểm khác nhau (ban ngày, ban đêm, mùa hè và các mùa trong năm).</a:t>
            </a: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Hiểu suy nghĩ, cảm xúc, sự gắn bó của tác giả với sông Hương ở những thời điểm khác nhau. </a:t>
            </a:r>
          </a:p>
          <a:p>
            <a:pPr marL="457200" lvl="0" algn="just">
              <a:spcBef>
                <a:spcPts val="1200"/>
              </a:spcBef>
            </a:pPr>
            <a:r>
              <a:rPr lang="en-US" sz="2400" dirty="0">
                <a:solidFill>
                  <a:prstClr val="black"/>
                </a:solidFill>
                <a:latin typeface="Calibri" panose="020F0502020204030204" pitchFamily="34" charset="0"/>
                <a:cs typeface="Calibri" panose="020F0502020204030204" pitchFamily="34" charset="0"/>
              </a:rPr>
              <a:t>- </a:t>
            </a:r>
            <a:r>
              <a:rPr lang="vi-VN" sz="2400" dirty="0">
                <a:solidFill>
                  <a:prstClr val="black"/>
                </a:solidFill>
                <a:latin typeface="Calibri" panose="020F0502020204030204" pitchFamily="34" charset="0"/>
                <a:cs typeface="Calibri" panose="020F0502020204030204" pitchFamily="34" charset="0"/>
              </a:rPr>
              <a:t>Hiểu nội dung bài: Sông Hương là một “đặc ân của thiên nhiên dành cho Huế”, tô điểm thêm vẻ đẹp của xứ Huế. </a:t>
            </a:r>
            <a:endParaRPr lang="en-US" sz="2400" dirty="0">
              <a:solidFill>
                <a:prstClr val="black"/>
              </a:solidFill>
              <a:latin typeface="Calibri" panose="020F0502020204030204" pitchFamily="34" charset="0"/>
              <a:cs typeface="Calibri" panose="020F0502020204030204" pitchFamily="34" charset="0"/>
            </a:endParaRPr>
          </a:p>
          <a:p>
            <a:pPr marL="457200" lvl="0" algn="just">
              <a:spcBef>
                <a:spcPts val="1200"/>
              </a:spcBef>
            </a:pPr>
            <a:r>
              <a:rPr lang="vi-VN" sz="2400" dirty="0">
                <a:solidFill>
                  <a:prstClr val="black"/>
                </a:solidFill>
                <a:latin typeface="Calibri" panose="020F0502020204030204" pitchFamily="34" charset="0"/>
                <a:cs typeface="Calibri" panose="020F0502020204030204" pitchFamily="34" charset="0"/>
              </a:rPr>
              <a:t>- Nhận biết được những từ ngữ tả màu sắc, những câu văn có sử dụng biện pháp so sánh được tác giả  sử dụng để tả sông Hương.</a:t>
            </a:r>
          </a:p>
        </p:txBody>
      </p:sp>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A98A879-70CE-9DCE-E215-514621357A1E}"/>
              </a:ext>
            </a:extLst>
          </p:cNvPr>
          <p:cNvPicPr>
            <a:picLocks noChangeAspect="1"/>
          </p:cNvPicPr>
          <p:nvPr/>
        </p:nvPicPr>
        <p:blipFill>
          <a:blip r:embed="rId9"/>
          <a:stretch>
            <a:fillRect/>
          </a:stretch>
        </p:blipFill>
        <p:spPr>
          <a:xfrm>
            <a:off x="3470263" y="142673"/>
            <a:ext cx="4993057" cy="1225402"/>
          </a:xfrm>
          <a:prstGeom prst="rect">
            <a:avLst/>
          </a:prstGeom>
        </p:spPr>
      </p:pic>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1.04167E-6 -1.11111E-6 L -0.04102 -0.19282 C -0.04987 -0.23565 -0.05521 -0.29259 -0.05521 -0.35764 C -0.05521 -0.42731 -0.04987 -0.48495 -0.04102 -0.52708 L 1.04167E-6 -0.71412 " pathEditMode="relative" rAng="0" ptsTypes="AAAAA">
                                      <p:cBhvr>
                                        <p:cTn id="6" dur="2000" fill="hold"/>
                                        <p:tgtEl>
                                          <p:spTgt spid="34"/>
                                        </p:tgtEl>
                                        <p:attrNameLst>
                                          <p:attrName>ppt_x</p:attrName>
                                          <p:attrName>ppt_y</p:attrName>
                                        </p:attrNameLst>
                                      </p:cBhvr>
                                      <p:rCtr x="-2760" y="-35718"/>
                                    </p:animMotion>
                                  </p:childTnLst>
                                </p:cTn>
                              </p:par>
                            </p:childTnLst>
                          </p:cTn>
                        </p:par>
                        <p:par>
                          <p:cTn id="7" fill="hold">
                            <p:stCondLst>
                              <p:cond delay="2000"/>
                            </p:stCondLst>
                            <p:childTnLst>
                              <p:par>
                                <p:cTn id="8" presetID="53" presetClass="entr" presetSubtype="16" fill="hold" nodeType="after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 calcmode="lin" valueType="num">
                                      <p:cBhvr>
                                        <p:cTn id="10"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 dur="500"/>
                                        <p:tgtEl>
                                          <p:spTgt spid="23">
                                            <p:txEl>
                                              <p:pRg st="0" end="0"/>
                                            </p:txEl>
                                          </p:spTgt>
                                        </p:tgtEl>
                                      </p:cBhvr>
                                    </p:animEffect>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23">
                                            <p:txEl>
                                              <p:pRg st="1" end="1"/>
                                            </p:txEl>
                                          </p:spTgt>
                                        </p:tgtEl>
                                        <p:attrNameLst>
                                          <p:attrName>style.visibility</p:attrName>
                                        </p:attrNameLst>
                                      </p:cBhvr>
                                      <p:to>
                                        <p:strVal val="visible"/>
                                      </p:to>
                                    </p:set>
                                    <p:anim calcmode="lin" valueType="num">
                                      <p:cBhvr>
                                        <p:cTn id="16" dur="5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2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23">
                                            <p:txEl>
                                              <p:pRg st="1" end="1"/>
                                            </p:txEl>
                                          </p:spTgt>
                                        </p:tgtEl>
                                      </p:cBhvr>
                                    </p:animEffect>
                                  </p:childTnLst>
                                </p:cTn>
                              </p:par>
                            </p:childTnLst>
                          </p:cTn>
                        </p:par>
                        <p:par>
                          <p:cTn id="19" fill="hold">
                            <p:stCondLst>
                              <p:cond delay="3000"/>
                            </p:stCondLst>
                            <p:childTnLst>
                              <p:par>
                                <p:cTn id="20" presetID="53" presetClass="entr" presetSubtype="16" fill="hold" nodeType="afterEffect">
                                  <p:stCondLst>
                                    <p:cond delay="0"/>
                                  </p:stCondLst>
                                  <p:childTnLst>
                                    <p:set>
                                      <p:cBhvr>
                                        <p:cTn id="21" dur="1" fill="hold">
                                          <p:stCondLst>
                                            <p:cond delay="0"/>
                                          </p:stCondLst>
                                        </p:cTn>
                                        <p:tgtEl>
                                          <p:spTgt spid="23">
                                            <p:txEl>
                                              <p:pRg st="2" end="2"/>
                                            </p:txEl>
                                          </p:spTgt>
                                        </p:tgtEl>
                                        <p:attrNameLst>
                                          <p:attrName>style.visibility</p:attrName>
                                        </p:attrNameLst>
                                      </p:cBhvr>
                                      <p:to>
                                        <p:strVal val="visible"/>
                                      </p:to>
                                    </p:set>
                                    <p:anim calcmode="lin" valueType="num">
                                      <p:cBhvr>
                                        <p:cTn id="22" dur="500" fill="hold"/>
                                        <p:tgtEl>
                                          <p:spTgt spid="23">
                                            <p:txEl>
                                              <p:pRg st="2" end="2"/>
                                            </p:txEl>
                                          </p:spTgt>
                                        </p:tgtEl>
                                        <p:attrNameLst>
                                          <p:attrName>ppt_w</p:attrName>
                                        </p:attrNameLst>
                                      </p:cBhvr>
                                      <p:tavLst>
                                        <p:tav tm="0">
                                          <p:val>
                                            <p:fltVal val="0"/>
                                          </p:val>
                                        </p:tav>
                                        <p:tav tm="100000">
                                          <p:val>
                                            <p:strVal val="#ppt_w"/>
                                          </p:val>
                                        </p:tav>
                                      </p:tavLst>
                                    </p:anim>
                                    <p:anim calcmode="lin" valueType="num">
                                      <p:cBhvr>
                                        <p:cTn id="23" dur="500" fill="hold"/>
                                        <p:tgtEl>
                                          <p:spTgt spid="23">
                                            <p:txEl>
                                              <p:pRg st="2" end="2"/>
                                            </p:txEl>
                                          </p:spTgt>
                                        </p:tgtEl>
                                        <p:attrNameLst>
                                          <p:attrName>ppt_h</p:attrName>
                                        </p:attrNameLst>
                                      </p:cBhvr>
                                      <p:tavLst>
                                        <p:tav tm="0">
                                          <p:val>
                                            <p:fltVal val="0"/>
                                          </p:val>
                                        </p:tav>
                                        <p:tav tm="100000">
                                          <p:val>
                                            <p:strVal val="#ppt_h"/>
                                          </p:val>
                                        </p:tav>
                                      </p:tavLst>
                                    </p:anim>
                                    <p:animEffect transition="in" filter="fade">
                                      <p:cBhvr>
                                        <p:cTn id="24" dur="500"/>
                                        <p:tgtEl>
                                          <p:spTgt spid="23">
                                            <p:txEl>
                                              <p:pRg st="2" end="2"/>
                                            </p:txEl>
                                          </p:spTgt>
                                        </p:tgtEl>
                                      </p:cBhvr>
                                    </p:animEffect>
                                  </p:childTnLst>
                                </p:cTn>
                              </p:par>
                            </p:childTnLst>
                          </p:cTn>
                        </p:par>
                        <p:par>
                          <p:cTn id="25" fill="hold">
                            <p:stCondLst>
                              <p:cond delay="3500"/>
                            </p:stCondLst>
                            <p:childTnLst>
                              <p:par>
                                <p:cTn id="26" presetID="53" presetClass="entr" presetSubtype="16" fill="hold" nodeType="after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 calcmode="lin" valueType="num">
                                      <p:cBhvr>
                                        <p:cTn id="28" dur="500" fill="hold"/>
                                        <p:tgtEl>
                                          <p:spTgt spid="2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3">
                                            <p:txEl>
                                              <p:pRg st="3" end="3"/>
                                            </p:txEl>
                                          </p:spTgt>
                                        </p:tgtEl>
                                      </p:cBhvr>
                                    </p:animEffect>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 calcmode="lin" valueType="num">
                                      <p:cBhvr>
                                        <p:cTn id="34" dur="500" fill="hold"/>
                                        <p:tgtEl>
                                          <p:spTgt spid="2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2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23">
                                            <p:txEl>
                                              <p:pRg st="4" end="4"/>
                                            </p:txEl>
                                          </p:spTgt>
                                        </p:tgtEl>
                                      </p:cBhvr>
                                    </p:animEffect>
                                  </p:childTnLst>
                                </p:cTn>
                              </p:par>
                            </p:childTnLst>
                          </p:cTn>
                        </p:par>
                        <p:par>
                          <p:cTn id="37" fill="hold">
                            <p:stCondLst>
                              <p:cond delay="4500"/>
                            </p:stCondLst>
                            <p:childTnLst>
                              <p:par>
                                <p:cTn id="38" presetID="53" presetClass="entr" presetSubtype="16" fill="hold" nodeType="afterEffect">
                                  <p:stCondLst>
                                    <p:cond delay="0"/>
                                  </p:stCondLst>
                                  <p:childTnLst>
                                    <p:set>
                                      <p:cBhvr>
                                        <p:cTn id="39" dur="1" fill="hold">
                                          <p:stCondLst>
                                            <p:cond delay="0"/>
                                          </p:stCondLst>
                                        </p:cTn>
                                        <p:tgtEl>
                                          <p:spTgt spid="23">
                                            <p:txEl>
                                              <p:pRg st="5" end="5"/>
                                            </p:txEl>
                                          </p:spTgt>
                                        </p:tgtEl>
                                        <p:attrNameLst>
                                          <p:attrName>style.visibility</p:attrName>
                                        </p:attrNameLst>
                                      </p:cBhvr>
                                      <p:to>
                                        <p:strVal val="visible"/>
                                      </p:to>
                                    </p:set>
                                    <p:anim calcmode="lin" valueType="num">
                                      <p:cBhvr>
                                        <p:cTn id="40" dur="500" fill="hold"/>
                                        <p:tgtEl>
                                          <p:spTgt spid="23">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23">
                                            <p:txEl>
                                              <p:pRg st="5" end="5"/>
                                            </p:txEl>
                                          </p:spTgt>
                                        </p:tgtEl>
                                        <p:attrNameLst>
                                          <p:attrName>ppt_h</p:attrName>
                                        </p:attrNameLst>
                                      </p:cBhvr>
                                      <p:tavLst>
                                        <p:tav tm="0">
                                          <p:val>
                                            <p:fltVal val="0"/>
                                          </p:val>
                                        </p:tav>
                                        <p:tav tm="100000">
                                          <p:val>
                                            <p:strVal val="#ppt_h"/>
                                          </p:val>
                                        </p:tav>
                                      </p:tavLst>
                                    </p:anim>
                                    <p:animEffect transition="in" filter="fade">
                                      <p:cBhvr>
                                        <p:cTn id="42"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590650875"/>
      </p:ext>
    </p:extLst>
  </p:cSld>
  <p:clrMapOvr>
    <a:masterClrMapping/>
  </p:clrMapOvr>
  <p:transition spd="slow" advClick="0">
    <p:cove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lvl="0" algn="just"/>
            <a:r>
              <a:rPr lang="en-US"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lvl="0" algn="r"/>
            <a:r>
              <a:rPr lang="vi-VN" sz="2400" b="1" dirty="0">
                <a:solidFill>
                  <a:prstClr val="black"/>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(Theo Cửu Thọ)</a:t>
            </a:r>
            <a:endPar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grpSp>
        <p:nvGrpSpPr>
          <p:cNvPr id="8" name="Group 7">
            <a:extLst>
              <a:ext uri="{FF2B5EF4-FFF2-40B4-BE49-F238E27FC236}">
                <a16:creationId xmlns:a16="http://schemas.microsoft.com/office/drawing/2014/main" id="{5DAC3497-22DD-4CDB-8258-04BCBA85DFB0}"/>
              </a:ext>
            </a:extLst>
          </p:cNvPr>
          <p:cNvGrpSpPr/>
          <p:nvPr/>
        </p:nvGrpSpPr>
        <p:grpSpPr>
          <a:xfrm>
            <a:off x="1072243" y="1738630"/>
            <a:ext cx="3481700" cy="1594774"/>
            <a:chOff x="1436916" y="1638283"/>
            <a:chExt cx="3481700" cy="1594774"/>
          </a:xfrm>
        </p:grpSpPr>
        <p:pic>
          <p:nvPicPr>
            <p:cNvPr id="14" name="图片 4">
              <a:extLst>
                <a:ext uri="{FF2B5EF4-FFF2-40B4-BE49-F238E27FC236}">
                  <a16:creationId xmlns:a16="http://schemas.microsoft.com/office/drawing/2014/main" id="{A738981D-EBFF-4550-8850-6FB1748FD2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5" name="TextBox 14">
              <a:extLst>
                <a:ext uri="{FF2B5EF4-FFF2-40B4-BE49-F238E27FC236}">
                  <a16:creationId xmlns:a16="http://schemas.microsoft.com/office/drawing/2014/main" id="{AD6801F9-3C1F-4FED-BF7F-5787594ADF59}"/>
                </a:ext>
              </a:extLst>
            </p:cNvPr>
            <p:cNvSpPr txBox="1"/>
            <p:nvPr/>
          </p:nvSpPr>
          <p:spPr>
            <a:xfrm>
              <a:off x="211711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sâu</a:t>
              </a:r>
              <a:r>
                <a:rPr kumimoji="0" lang="en-US" altLang="zh-CN"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đậm</a:t>
              </a:r>
              <a:endParaRPr kumimoji="0" lang="zh-CN" altLang="en-US" sz="3600" b="1" i="0" u="none" strike="noStrike" kern="1200" cap="none" spc="0" normalizeH="0" baseline="0" noProof="0" dirty="0">
                <a:ln>
                  <a:noFill/>
                </a:ln>
                <a:solidFill>
                  <a:srgbClr val="FF66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id="{3BC56017-74F8-44A2-B223-CF13317AEE21}"/>
              </a:ext>
            </a:extLst>
          </p:cNvPr>
          <p:cNvGrpSpPr/>
          <p:nvPr/>
        </p:nvGrpSpPr>
        <p:grpSpPr>
          <a:xfrm>
            <a:off x="1072243" y="3361687"/>
            <a:ext cx="4036088" cy="1594774"/>
            <a:chOff x="1436916" y="1638283"/>
            <a:chExt cx="3481700" cy="1594774"/>
          </a:xfrm>
        </p:grpSpPr>
        <p:pic>
          <p:nvPicPr>
            <p:cNvPr id="17" name="图片 4">
              <a:extLst>
                <a:ext uri="{FF2B5EF4-FFF2-40B4-BE49-F238E27FC236}">
                  <a16:creationId xmlns:a16="http://schemas.microsoft.com/office/drawing/2014/main" id="{C7626D12-37FA-4143-AD15-9DF78B402C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84D08672-BD0D-4895-B98C-468821A04D3E}"/>
                </a:ext>
              </a:extLst>
            </p:cNvPr>
            <p:cNvSpPr txBox="1"/>
            <p:nvPr/>
          </p:nvSpPr>
          <p:spPr>
            <a:xfrm>
              <a:off x="190609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dìu</a:t>
              </a:r>
              <a:r>
                <a:rPr kumimoji="0" lang="en-US" altLang="zh-CN"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dịu</a:t>
              </a:r>
              <a:endParaRPr kumimoji="0" lang="zh-CN" altLang="en-US" sz="3600" b="1" i="0" u="none" strike="noStrike" kern="1200" cap="none" spc="0" normalizeH="0" baseline="0" noProof="0" dirty="0">
                <a:ln>
                  <a:noFill/>
                </a:ln>
                <a:solidFill>
                  <a:srgbClr val="008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D2A471A1-7C6E-4338-A829-2FF9A2715F06}"/>
              </a:ext>
            </a:extLst>
          </p:cNvPr>
          <p:cNvGrpSpPr/>
          <p:nvPr/>
        </p:nvGrpSpPr>
        <p:grpSpPr>
          <a:xfrm>
            <a:off x="1265967" y="4886121"/>
            <a:ext cx="5019935" cy="1594774"/>
            <a:chOff x="1436916" y="1638283"/>
            <a:chExt cx="3481700" cy="1594774"/>
          </a:xfrm>
        </p:grpSpPr>
        <p:pic>
          <p:nvPicPr>
            <p:cNvPr id="20" name="图片 4">
              <a:extLst>
                <a:ext uri="{FF2B5EF4-FFF2-40B4-BE49-F238E27FC236}">
                  <a16:creationId xmlns:a16="http://schemas.microsoft.com/office/drawing/2014/main" id="{EA3B5E79-AEDA-46D8-A2C9-A8CC62C78F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3868B86E-97E9-471E-830A-18B6AA67C7AE}"/>
                </a:ext>
              </a:extLst>
            </p:cNvPr>
            <p:cNvSpPr txBox="1"/>
            <p:nvPr/>
          </p:nvSpPr>
          <p:spPr>
            <a:xfrm>
              <a:off x="1832687" y="2113108"/>
              <a:ext cx="274343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thạch</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sương</a:t>
              </a:r>
              <a:r>
                <a:rPr kumimoji="0" lang="en-US" altLang="zh-CN"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bồ</a:t>
              </a:r>
              <a:endParaRPr kumimoji="0" lang="zh-CN" altLang="en-US" sz="3600" b="1" i="0" u="none" strike="noStrike" kern="1200" cap="none" spc="0" normalizeH="0" baseline="0" noProof="0" dirty="0">
                <a:ln>
                  <a:noFill/>
                </a:ln>
                <a:solidFill>
                  <a:srgbClr val="E53B8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EC009B43-096B-4CB3-A25C-911EFA386B1E}"/>
              </a:ext>
            </a:extLst>
          </p:cNvPr>
          <p:cNvGrpSpPr/>
          <p:nvPr/>
        </p:nvGrpSpPr>
        <p:grpSpPr>
          <a:xfrm>
            <a:off x="6285903" y="1888876"/>
            <a:ext cx="3481700" cy="1594774"/>
            <a:chOff x="1436916" y="1638283"/>
            <a:chExt cx="3481700" cy="1594774"/>
          </a:xfrm>
        </p:grpSpPr>
        <p:pic>
          <p:nvPicPr>
            <p:cNvPr id="23" name="图片 4">
              <a:extLst>
                <a:ext uri="{FF2B5EF4-FFF2-40B4-BE49-F238E27FC236}">
                  <a16:creationId xmlns:a16="http://schemas.microsoft.com/office/drawing/2014/main" id="{C2034987-DF0D-447D-BAE0-DABB434CA8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646C53DB-CA70-460F-936E-069D62F9B015}"/>
                </a:ext>
              </a:extLst>
            </p:cNvPr>
            <p:cNvSpPr txBox="1"/>
            <p:nvPr/>
          </p:nvSpPr>
          <p:spPr>
            <a:xfrm>
              <a:off x="1976434"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sắc</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độ</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3B03A5EB-1530-4366-9DCC-17AFB2001D8F}"/>
              </a:ext>
            </a:extLst>
          </p:cNvPr>
          <p:cNvGrpSpPr/>
          <p:nvPr/>
        </p:nvGrpSpPr>
        <p:grpSpPr>
          <a:xfrm>
            <a:off x="6447431" y="3301094"/>
            <a:ext cx="4497743" cy="1594774"/>
            <a:chOff x="1436916" y="1638283"/>
            <a:chExt cx="3481700" cy="1594774"/>
          </a:xfrm>
        </p:grpSpPr>
        <p:pic>
          <p:nvPicPr>
            <p:cNvPr id="26" name="图片 4">
              <a:extLst>
                <a:ext uri="{FF2B5EF4-FFF2-40B4-BE49-F238E27FC236}">
                  <a16:creationId xmlns:a16="http://schemas.microsoft.com/office/drawing/2014/main" id="{FE3E100C-0A81-4617-95A8-41AA3822A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B85D3011-BCDD-4639-BFC9-B648649A5D12}"/>
                </a:ext>
              </a:extLst>
            </p:cNvPr>
            <p:cNvSpPr txBox="1"/>
            <p:nvPr/>
          </p:nvSpPr>
          <p:spPr>
            <a:xfrm>
              <a:off x="1847099" y="2113108"/>
              <a:ext cx="275795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trăng</a:t>
              </a:r>
              <a:r>
                <a:rPr kumimoji="0" lang="en-US" altLang="zh-CN"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FF5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ED464A34-4938-4AAB-8827-DDF14E06598A}"/>
              </a:ext>
            </a:extLst>
          </p:cNvPr>
          <p:cNvGrpSpPr/>
          <p:nvPr/>
        </p:nvGrpSpPr>
        <p:grpSpPr>
          <a:xfrm>
            <a:off x="6765758" y="4848025"/>
            <a:ext cx="4708203" cy="1594774"/>
            <a:chOff x="1436916" y="1638283"/>
            <a:chExt cx="3481700" cy="1594774"/>
          </a:xfrm>
        </p:grpSpPr>
        <p:pic>
          <p:nvPicPr>
            <p:cNvPr id="29" name="图片 4">
              <a:extLst>
                <a:ext uri="{FF2B5EF4-FFF2-40B4-BE49-F238E27FC236}">
                  <a16:creationId xmlns:a16="http://schemas.microsoft.com/office/drawing/2014/main" id="{372DF57E-BA96-45F7-BFC4-379C964555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AAAB1899-7B86-45BA-AB9F-7E8BFD557E4E}"/>
                </a:ext>
              </a:extLst>
            </p:cNvPr>
            <p:cNvSpPr txBox="1"/>
            <p:nvPr/>
          </p:nvSpPr>
          <p:spPr>
            <a:xfrm>
              <a:off x="1593362" y="2113108"/>
              <a:ext cx="328171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ường</a:t>
              </a:r>
              <a:r>
                <a:rPr kumimoji="0" lang="en-US" altLang="zh-CN"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sáng</a:t>
              </a:r>
              <a:endParaRPr kumimoji="0" lang="zh-CN" altLang="en-US" sz="3600" b="1"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pic>
        <p:nvPicPr>
          <p:cNvPr id="2" name="Picture 1">
            <a:extLst>
              <a:ext uri="{FF2B5EF4-FFF2-40B4-BE49-F238E27FC236}">
                <a16:creationId xmlns:a16="http://schemas.microsoft.com/office/drawing/2014/main" id="{4CAD8863-D212-4D1E-F59B-1DBFA5D5901B}"/>
              </a:ext>
            </a:extLst>
          </p:cNvPr>
          <p:cNvPicPr>
            <a:picLocks noChangeAspect="1"/>
          </p:cNvPicPr>
          <p:nvPr/>
        </p:nvPicPr>
        <p:blipFill>
          <a:blip r:embed="rId5"/>
          <a:stretch>
            <a:fillRect/>
          </a:stretch>
        </p:blipFill>
        <p:spPr>
          <a:xfrm>
            <a:off x="2355651" y="599892"/>
            <a:ext cx="7401185" cy="768163"/>
          </a:xfrm>
          <a:prstGeom prst="rect">
            <a:avLst/>
          </a:prstGeom>
        </p:spPr>
      </p:pic>
    </p:spTree>
    <p:extLst>
      <p:ext uri="{BB962C8B-B14F-4D97-AF65-F5344CB8AC3E}">
        <p14:creationId xmlns:p14="http://schemas.microsoft.com/office/powerpoint/2010/main" val="1874888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485349" y="80397"/>
            <a:ext cx="2593874" cy="1603602"/>
          </a:xfrm>
          <a:prstGeom prst="rect">
            <a:avLst/>
          </a:prstGeom>
        </p:spPr>
      </p:pic>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09" y="1401421"/>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1383041"/>
            <a:ext cx="11371382" cy="3109446"/>
          </a:xfrm>
          <a:custGeom>
            <a:avLst/>
            <a:gdLst>
              <a:gd name="connsiteX0" fmla="*/ 0 w 11371382"/>
              <a:gd name="connsiteY0" fmla="*/ 389645 h 3109446"/>
              <a:gd name="connsiteX1" fmla="*/ 389645 w 11371382"/>
              <a:gd name="connsiteY1" fmla="*/ 0 h 3109446"/>
              <a:gd name="connsiteX2" fmla="*/ 1157572 w 11371382"/>
              <a:gd name="connsiteY2" fmla="*/ 0 h 3109446"/>
              <a:gd name="connsiteX3" fmla="*/ 1501815 w 11371382"/>
              <a:gd name="connsiteY3" fmla="*/ 0 h 3109446"/>
              <a:gd name="connsiteX4" fmla="*/ 2375662 w 11371382"/>
              <a:gd name="connsiteY4" fmla="*/ 0 h 3109446"/>
              <a:gd name="connsiteX5" fmla="*/ 3037668 w 11371382"/>
              <a:gd name="connsiteY5" fmla="*/ 0 h 3109446"/>
              <a:gd name="connsiteX6" fmla="*/ 3593753 w 11371382"/>
              <a:gd name="connsiteY6" fmla="*/ 0 h 3109446"/>
              <a:gd name="connsiteX7" fmla="*/ 4361680 w 11371382"/>
              <a:gd name="connsiteY7" fmla="*/ 0 h 3109446"/>
              <a:gd name="connsiteX8" fmla="*/ 5023685 w 11371382"/>
              <a:gd name="connsiteY8" fmla="*/ 0 h 3109446"/>
              <a:gd name="connsiteX9" fmla="*/ 5579770 w 11371382"/>
              <a:gd name="connsiteY9" fmla="*/ 0 h 3109446"/>
              <a:gd name="connsiteX10" fmla="*/ 5924013 w 11371382"/>
              <a:gd name="connsiteY10" fmla="*/ 0 h 3109446"/>
              <a:gd name="connsiteX11" fmla="*/ 6480098 w 11371382"/>
              <a:gd name="connsiteY11" fmla="*/ 0 h 3109446"/>
              <a:gd name="connsiteX12" fmla="*/ 7036183 w 11371382"/>
              <a:gd name="connsiteY12" fmla="*/ 0 h 3109446"/>
              <a:gd name="connsiteX13" fmla="*/ 7380426 w 11371382"/>
              <a:gd name="connsiteY13" fmla="*/ 0 h 3109446"/>
              <a:gd name="connsiteX14" fmla="*/ 7830590 w 11371382"/>
              <a:gd name="connsiteY14" fmla="*/ 0 h 3109446"/>
              <a:gd name="connsiteX15" fmla="*/ 8174833 w 11371382"/>
              <a:gd name="connsiteY15" fmla="*/ 0 h 3109446"/>
              <a:gd name="connsiteX16" fmla="*/ 9048680 w 11371382"/>
              <a:gd name="connsiteY16" fmla="*/ 0 h 3109446"/>
              <a:gd name="connsiteX17" fmla="*/ 9498844 w 11371382"/>
              <a:gd name="connsiteY17" fmla="*/ 0 h 3109446"/>
              <a:gd name="connsiteX18" fmla="*/ 9949008 w 11371382"/>
              <a:gd name="connsiteY18" fmla="*/ 0 h 3109446"/>
              <a:gd name="connsiteX19" fmla="*/ 10981737 w 11371382"/>
              <a:gd name="connsiteY19" fmla="*/ 0 h 3109446"/>
              <a:gd name="connsiteX20" fmla="*/ 11371382 w 11371382"/>
              <a:gd name="connsiteY20" fmla="*/ 389645 h 3109446"/>
              <a:gd name="connsiteX21" fmla="*/ 11371382 w 11371382"/>
              <a:gd name="connsiteY21" fmla="*/ 1018787 h 3109446"/>
              <a:gd name="connsiteX22" fmla="*/ 11371382 w 11371382"/>
              <a:gd name="connsiteY22" fmla="*/ 1624628 h 3109446"/>
              <a:gd name="connsiteX23" fmla="*/ 11371382 w 11371382"/>
              <a:gd name="connsiteY23" fmla="*/ 2719801 h 3109446"/>
              <a:gd name="connsiteX24" fmla="*/ 10981737 w 11371382"/>
              <a:gd name="connsiteY24" fmla="*/ 3109446 h 3109446"/>
              <a:gd name="connsiteX25" fmla="*/ 10531573 w 11371382"/>
              <a:gd name="connsiteY25" fmla="*/ 3109446 h 3109446"/>
              <a:gd name="connsiteX26" fmla="*/ 9975488 w 11371382"/>
              <a:gd name="connsiteY26" fmla="*/ 3109446 h 3109446"/>
              <a:gd name="connsiteX27" fmla="*/ 9419403 w 11371382"/>
              <a:gd name="connsiteY27" fmla="*/ 3109446 h 3109446"/>
              <a:gd name="connsiteX28" fmla="*/ 8757398 w 11371382"/>
              <a:gd name="connsiteY28" fmla="*/ 3109446 h 3109446"/>
              <a:gd name="connsiteX29" fmla="*/ 7883550 w 11371382"/>
              <a:gd name="connsiteY29" fmla="*/ 3109446 h 3109446"/>
              <a:gd name="connsiteX30" fmla="*/ 7327465 w 11371382"/>
              <a:gd name="connsiteY30" fmla="*/ 3109446 h 3109446"/>
              <a:gd name="connsiteX31" fmla="*/ 6665460 w 11371382"/>
              <a:gd name="connsiteY31" fmla="*/ 3109446 h 3109446"/>
              <a:gd name="connsiteX32" fmla="*/ 6109375 w 11371382"/>
              <a:gd name="connsiteY32" fmla="*/ 3109446 h 3109446"/>
              <a:gd name="connsiteX33" fmla="*/ 5447369 w 11371382"/>
              <a:gd name="connsiteY33" fmla="*/ 3109446 h 3109446"/>
              <a:gd name="connsiteX34" fmla="*/ 4679442 w 11371382"/>
              <a:gd name="connsiteY34" fmla="*/ 3109446 h 3109446"/>
              <a:gd name="connsiteX35" fmla="*/ 4123357 w 11371382"/>
              <a:gd name="connsiteY35" fmla="*/ 3109446 h 3109446"/>
              <a:gd name="connsiteX36" fmla="*/ 3249510 w 11371382"/>
              <a:gd name="connsiteY36" fmla="*/ 3109446 h 3109446"/>
              <a:gd name="connsiteX37" fmla="*/ 2587504 w 11371382"/>
              <a:gd name="connsiteY37" fmla="*/ 3109446 h 3109446"/>
              <a:gd name="connsiteX38" fmla="*/ 2137340 w 11371382"/>
              <a:gd name="connsiteY38" fmla="*/ 3109446 h 3109446"/>
              <a:gd name="connsiteX39" fmla="*/ 1263493 w 11371382"/>
              <a:gd name="connsiteY39" fmla="*/ 3109446 h 3109446"/>
              <a:gd name="connsiteX40" fmla="*/ 389645 w 11371382"/>
              <a:gd name="connsiteY40" fmla="*/ 3109446 h 3109446"/>
              <a:gd name="connsiteX41" fmla="*/ 0 w 11371382"/>
              <a:gd name="connsiteY41" fmla="*/ 2719801 h 3109446"/>
              <a:gd name="connsiteX42" fmla="*/ 0 w 11371382"/>
              <a:gd name="connsiteY42" fmla="*/ 2137262 h 3109446"/>
              <a:gd name="connsiteX43" fmla="*/ 0 w 11371382"/>
              <a:gd name="connsiteY43" fmla="*/ 1531421 h 3109446"/>
              <a:gd name="connsiteX44" fmla="*/ 0 w 11371382"/>
              <a:gd name="connsiteY44" fmla="*/ 902279 h 3109446"/>
              <a:gd name="connsiteX45" fmla="*/ 0 w 11371382"/>
              <a:gd name="connsiteY45" fmla="*/ 389645 h 310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109446" fill="none" extrusionOk="0">
                <a:moveTo>
                  <a:pt x="0" y="389645"/>
                </a:moveTo>
                <a:cubicBezTo>
                  <a:pt x="9190" y="167412"/>
                  <a:pt x="149607" y="-34945"/>
                  <a:pt x="389645" y="0"/>
                </a:cubicBezTo>
                <a:cubicBezTo>
                  <a:pt x="587417" y="33640"/>
                  <a:pt x="987446" y="33074"/>
                  <a:pt x="1157572" y="0"/>
                </a:cubicBezTo>
                <a:cubicBezTo>
                  <a:pt x="1327698" y="-33074"/>
                  <a:pt x="1357702" y="14168"/>
                  <a:pt x="1501815" y="0"/>
                </a:cubicBezTo>
                <a:cubicBezTo>
                  <a:pt x="1645928" y="-14168"/>
                  <a:pt x="2048517" y="27065"/>
                  <a:pt x="2375662" y="0"/>
                </a:cubicBezTo>
                <a:cubicBezTo>
                  <a:pt x="2702807" y="-27065"/>
                  <a:pt x="2771608" y="-26825"/>
                  <a:pt x="3037668" y="0"/>
                </a:cubicBezTo>
                <a:cubicBezTo>
                  <a:pt x="3303728" y="26825"/>
                  <a:pt x="3366064" y="23421"/>
                  <a:pt x="3593753" y="0"/>
                </a:cubicBezTo>
                <a:cubicBezTo>
                  <a:pt x="3821443" y="-23421"/>
                  <a:pt x="4128010" y="-31885"/>
                  <a:pt x="4361680" y="0"/>
                </a:cubicBezTo>
                <a:cubicBezTo>
                  <a:pt x="4595350" y="31885"/>
                  <a:pt x="4859936" y="29238"/>
                  <a:pt x="5023685" y="0"/>
                </a:cubicBezTo>
                <a:cubicBezTo>
                  <a:pt x="5187434" y="-29238"/>
                  <a:pt x="5302777" y="3047"/>
                  <a:pt x="5579770" y="0"/>
                </a:cubicBezTo>
                <a:cubicBezTo>
                  <a:pt x="5856764" y="-3047"/>
                  <a:pt x="5803164" y="1355"/>
                  <a:pt x="5924013" y="0"/>
                </a:cubicBezTo>
                <a:cubicBezTo>
                  <a:pt x="6044862" y="-1355"/>
                  <a:pt x="6319100" y="-19583"/>
                  <a:pt x="6480098" y="0"/>
                </a:cubicBezTo>
                <a:cubicBezTo>
                  <a:pt x="6641096" y="19583"/>
                  <a:pt x="6901404" y="27659"/>
                  <a:pt x="7036183" y="0"/>
                </a:cubicBezTo>
                <a:cubicBezTo>
                  <a:pt x="7170962" y="-27659"/>
                  <a:pt x="7232438" y="5067"/>
                  <a:pt x="7380426" y="0"/>
                </a:cubicBezTo>
                <a:cubicBezTo>
                  <a:pt x="7528414" y="-5067"/>
                  <a:pt x="7716390" y="22150"/>
                  <a:pt x="7830590" y="0"/>
                </a:cubicBezTo>
                <a:cubicBezTo>
                  <a:pt x="7944790" y="-22150"/>
                  <a:pt x="8053296" y="-1926"/>
                  <a:pt x="8174833" y="0"/>
                </a:cubicBezTo>
                <a:cubicBezTo>
                  <a:pt x="8296370" y="1926"/>
                  <a:pt x="8692604" y="-4354"/>
                  <a:pt x="9048680" y="0"/>
                </a:cubicBezTo>
                <a:cubicBezTo>
                  <a:pt x="9404756" y="4354"/>
                  <a:pt x="9303179" y="-9046"/>
                  <a:pt x="9498844" y="0"/>
                </a:cubicBezTo>
                <a:cubicBezTo>
                  <a:pt x="9694509" y="9046"/>
                  <a:pt x="9851201" y="-6714"/>
                  <a:pt x="9949008" y="0"/>
                </a:cubicBezTo>
                <a:cubicBezTo>
                  <a:pt x="10046815" y="6714"/>
                  <a:pt x="10609920" y="22622"/>
                  <a:pt x="10981737" y="0"/>
                </a:cubicBezTo>
                <a:cubicBezTo>
                  <a:pt x="11172443" y="-1081"/>
                  <a:pt x="11367402" y="184852"/>
                  <a:pt x="11371382" y="389645"/>
                </a:cubicBezTo>
                <a:cubicBezTo>
                  <a:pt x="11365792" y="550915"/>
                  <a:pt x="11360646" y="706846"/>
                  <a:pt x="11371382" y="1018787"/>
                </a:cubicBezTo>
                <a:cubicBezTo>
                  <a:pt x="11382118" y="1330728"/>
                  <a:pt x="11364979" y="1337857"/>
                  <a:pt x="11371382" y="1624628"/>
                </a:cubicBezTo>
                <a:cubicBezTo>
                  <a:pt x="11377785" y="1911399"/>
                  <a:pt x="11356751" y="2494823"/>
                  <a:pt x="11371382" y="2719801"/>
                </a:cubicBezTo>
                <a:cubicBezTo>
                  <a:pt x="11373973" y="2953448"/>
                  <a:pt x="11170768" y="3105269"/>
                  <a:pt x="10981737" y="3109446"/>
                </a:cubicBezTo>
                <a:cubicBezTo>
                  <a:pt x="10876531" y="3124131"/>
                  <a:pt x="10635274" y="3126064"/>
                  <a:pt x="10531573" y="3109446"/>
                </a:cubicBezTo>
                <a:cubicBezTo>
                  <a:pt x="10427872" y="3092828"/>
                  <a:pt x="10119314" y="3126845"/>
                  <a:pt x="9975488" y="3109446"/>
                </a:cubicBezTo>
                <a:cubicBezTo>
                  <a:pt x="9831663" y="3092047"/>
                  <a:pt x="9647593" y="3135619"/>
                  <a:pt x="9419403" y="3109446"/>
                </a:cubicBezTo>
                <a:cubicBezTo>
                  <a:pt x="9191213" y="3083273"/>
                  <a:pt x="9079389" y="3138158"/>
                  <a:pt x="8757398" y="3109446"/>
                </a:cubicBezTo>
                <a:cubicBezTo>
                  <a:pt x="8435408" y="3080734"/>
                  <a:pt x="8291194" y="3119481"/>
                  <a:pt x="7883550" y="3109446"/>
                </a:cubicBezTo>
                <a:cubicBezTo>
                  <a:pt x="7475906" y="3099411"/>
                  <a:pt x="7546106" y="3131503"/>
                  <a:pt x="7327465" y="3109446"/>
                </a:cubicBezTo>
                <a:cubicBezTo>
                  <a:pt x="7108825" y="3087389"/>
                  <a:pt x="6895643" y="3139952"/>
                  <a:pt x="6665460" y="3109446"/>
                </a:cubicBezTo>
                <a:cubicBezTo>
                  <a:pt x="6435277" y="3078940"/>
                  <a:pt x="6336132" y="3125793"/>
                  <a:pt x="6109375" y="3109446"/>
                </a:cubicBezTo>
                <a:cubicBezTo>
                  <a:pt x="5882619" y="3093099"/>
                  <a:pt x="5716089" y="3137683"/>
                  <a:pt x="5447369" y="3109446"/>
                </a:cubicBezTo>
                <a:cubicBezTo>
                  <a:pt x="5178649" y="3081209"/>
                  <a:pt x="4842321" y="3083525"/>
                  <a:pt x="4679442" y="3109446"/>
                </a:cubicBezTo>
                <a:cubicBezTo>
                  <a:pt x="4516563" y="3135367"/>
                  <a:pt x="4304831" y="3089234"/>
                  <a:pt x="4123357" y="3109446"/>
                </a:cubicBezTo>
                <a:cubicBezTo>
                  <a:pt x="3941883" y="3129658"/>
                  <a:pt x="3490198" y="3110437"/>
                  <a:pt x="3249510" y="3109446"/>
                </a:cubicBezTo>
                <a:cubicBezTo>
                  <a:pt x="3008822" y="3108455"/>
                  <a:pt x="2883481" y="3127653"/>
                  <a:pt x="2587504" y="3109446"/>
                </a:cubicBezTo>
                <a:cubicBezTo>
                  <a:pt x="2291527" y="3091239"/>
                  <a:pt x="2240716" y="3127146"/>
                  <a:pt x="2137340" y="3109446"/>
                </a:cubicBezTo>
                <a:cubicBezTo>
                  <a:pt x="2033964" y="3091746"/>
                  <a:pt x="1665896" y="3099088"/>
                  <a:pt x="1263493" y="3109446"/>
                </a:cubicBezTo>
                <a:cubicBezTo>
                  <a:pt x="861090" y="3119804"/>
                  <a:pt x="621584" y="3073767"/>
                  <a:pt x="389645" y="3109446"/>
                </a:cubicBezTo>
                <a:cubicBezTo>
                  <a:pt x="181648" y="3107345"/>
                  <a:pt x="35567" y="2945392"/>
                  <a:pt x="0" y="2719801"/>
                </a:cubicBezTo>
                <a:cubicBezTo>
                  <a:pt x="-24909" y="2553038"/>
                  <a:pt x="-22719" y="2325480"/>
                  <a:pt x="0" y="2137262"/>
                </a:cubicBezTo>
                <a:cubicBezTo>
                  <a:pt x="22719" y="1949044"/>
                  <a:pt x="5337" y="1695604"/>
                  <a:pt x="0" y="1531421"/>
                </a:cubicBezTo>
                <a:cubicBezTo>
                  <a:pt x="-5337" y="1367238"/>
                  <a:pt x="29616" y="1185867"/>
                  <a:pt x="0" y="902279"/>
                </a:cubicBezTo>
                <a:cubicBezTo>
                  <a:pt x="-29616" y="618691"/>
                  <a:pt x="-21351" y="570751"/>
                  <a:pt x="0" y="389645"/>
                </a:cubicBezTo>
                <a:close/>
              </a:path>
              <a:path w="11371382" h="3109446" stroke="0" extrusionOk="0">
                <a:moveTo>
                  <a:pt x="0" y="389645"/>
                </a:moveTo>
                <a:cubicBezTo>
                  <a:pt x="478" y="189059"/>
                  <a:pt x="194156" y="35213"/>
                  <a:pt x="389645" y="0"/>
                </a:cubicBezTo>
                <a:cubicBezTo>
                  <a:pt x="672244" y="34717"/>
                  <a:pt x="827323" y="-3560"/>
                  <a:pt x="1157572" y="0"/>
                </a:cubicBezTo>
                <a:cubicBezTo>
                  <a:pt x="1487821" y="3560"/>
                  <a:pt x="1484060" y="11925"/>
                  <a:pt x="1607736" y="0"/>
                </a:cubicBezTo>
                <a:cubicBezTo>
                  <a:pt x="1731412" y="-11925"/>
                  <a:pt x="1919696" y="-19538"/>
                  <a:pt x="2057899" y="0"/>
                </a:cubicBezTo>
                <a:cubicBezTo>
                  <a:pt x="2196102" y="19538"/>
                  <a:pt x="2474667" y="355"/>
                  <a:pt x="2825826" y="0"/>
                </a:cubicBezTo>
                <a:cubicBezTo>
                  <a:pt x="3176985" y="-355"/>
                  <a:pt x="3135702" y="-3842"/>
                  <a:pt x="3381911" y="0"/>
                </a:cubicBezTo>
                <a:cubicBezTo>
                  <a:pt x="3628121" y="3842"/>
                  <a:pt x="3977207" y="-17656"/>
                  <a:pt x="4255759" y="0"/>
                </a:cubicBezTo>
                <a:cubicBezTo>
                  <a:pt x="4534311" y="17656"/>
                  <a:pt x="4758924" y="-5513"/>
                  <a:pt x="5129606" y="0"/>
                </a:cubicBezTo>
                <a:cubicBezTo>
                  <a:pt x="5500288" y="5513"/>
                  <a:pt x="5704503" y="-28630"/>
                  <a:pt x="5897533" y="0"/>
                </a:cubicBezTo>
                <a:cubicBezTo>
                  <a:pt x="6090563" y="28630"/>
                  <a:pt x="6225169" y="-14871"/>
                  <a:pt x="6347697" y="0"/>
                </a:cubicBezTo>
                <a:cubicBezTo>
                  <a:pt x="6470225" y="14871"/>
                  <a:pt x="6604456" y="-77"/>
                  <a:pt x="6691940" y="0"/>
                </a:cubicBezTo>
                <a:cubicBezTo>
                  <a:pt x="6779424" y="77"/>
                  <a:pt x="7357854" y="-17203"/>
                  <a:pt x="7565787" y="0"/>
                </a:cubicBezTo>
                <a:cubicBezTo>
                  <a:pt x="7773720" y="17203"/>
                  <a:pt x="7955862" y="32995"/>
                  <a:pt x="8227793" y="0"/>
                </a:cubicBezTo>
                <a:cubicBezTo>
                  <a:pt x="8499724" y="-32995"/>
                  <a:pt x="8652016" y="-28974"/>
                  <a:pt x="8889799" y="0"/>
                </a:cubicBezTo>
                <a:cubicBezTo>
                  <a:pt x="9127582" y="28974"/>
                  <a:pt x="9220488" y="1619"/>
                  <a:pt x="9339963" y="0"/>
                </a:cubicBezTo>
                <a:cubicBezTo>
                  <a:pt x="9459438" y="-1619"/>
                  <a:pt x="9784484" y="7740"/>
                  <a:pt x="10107889" y="0"/>
                </a:cubicBezTo>
                <a:cubicBezTo>
                  <a:pt x="10431294" y="-7740"/>
                  <a:pt x="10704645" y="-29050"/>
                  <a:pt x="10981737" y="0"/>
                </a:cubicBezTo>
                <a:cubicBezTo>
                  <a:pt x="11209230" y="-25505"/>
                  <a:pt x="11385497" y="192951"/>
                  <a:pt x="11371382" y="389645"/>
                </a:cubicBezTo>
                <a:cubicBezTo>
                  <a:pt x="11394677" y="548178"/>
                  <a:pt x="11352670" y="684709"/>
                  <a:pt x="11371382" y="902279"/>
                </a:cubicBezTo>
                <a:cubicBezTo>
                  <a:pt x="11390094" y="1119849"/>
                  <a:pt x="11381339" y="1337525"/>
                  <a:pt x="11371382" y="1508120"/>
                </a:cubicBezTo>
                <a:cubicBezTo>
                  <a:pt x="11361425" y="1678715"/>
                  <a:pt x="11398412" y="1850606"/>
                  <a:pt x="11371382" y="2067357"/>
                </a:cubicBezTo>
                <a:cubicBezTo>
                  <a:pt x="11344352" y="2284108"/>
                  <a:pt x="11365385" y="2497152"/>
                  <a:pt x="11371382" y="2719801"/>
                </a:cubicBezTo>
                <a:cubicBezTo>
                  <a:pt x="11384173" y="2962767"/>
                  <a:pt x="11184028" y="3104595"/>
                  <a:pt x="10981737" y="3109446"/>
                </a:cubicBezTo>
                <a:cubicBezTo>
                  <a:pt x="10665103" y="3119419"/>
                  <a:pt x="10412643" y="3134501"/>
                  <a:pt x="10213810" y="3109446"/>
                </a:cubicBezTo>
                <a:cubicBezTo>
                  <a:pt x="10014977" y="3084391"/>
                  <a:pt x="9740980" y="3078654"/>
                  <a:pt x="9339963" y="3109446"/>
                </a:cubicBezTo>
                <a:cubicBezTo>
                  <a:pt x="8938946" y="3140238"/>
                  <a:pt x="8898292" y="3104914"/>
                  <a:pt x="8466115" y="3109446"/>
                </a:cubicBezTo>
                <a:cubicBezTo>
                  <a:pt x="8033938" y="3113978"/>
                  <a:pt x="8039215" y="3115652"/>
                  <a:pt x="7910030" y="3109446"/>
                </a:cubicBezTo>
                <a:cubicBezTo>
                  <a:pt x="7780846" y="3103240"/>
                  <a:pt x="7723586" y="3095345"/>
                  <a:pt x="7565787" y="3109446"/>
                </a:cubicBezTo>
                <a:cubicBezTo>
                  <a:pt x="7407988" y="3123547"/>
                  <a:pt x="7272575" y="3111114"/>
                  <a:pt x="7115623" y="3109446"/>
                </a:cubicBezTo>
                <a:cubicBezTo>
                  <a:pt x="6958671" y="3107778"/>
                  <a:pt x="6776320" y="3111560"/>
                  <a:pt x="6665460" y="3109446"/>
                </a:cubicBezTo>
                <a:cubicBezTo>
                  <a:pt x="6554600" y="3107332"/>
                  <a:pt x="6166543" y="3081311"/>
                  <a:pt x="5897533" y="3109446"/>
                </a:cubicBezTo>
                <a:cubicBezTo>
                  <a:pt x="5628523" y="3137581"/>
                  <a:pt x="5662793" y="3122150"/>
                  <a:pt x="5553290" y="3109446"/>
                </a:cubicBezTo>
                <a:cubicBezTo>
                  <a:pt x="5443787" y="3096742"/>
                  <a:pt x="5195597" y="3090748"/>
                  <a:pt x="5103126" y="3109446"/>
                </a:cubicBezTo>
                <a:cubicBezTo>
                  <a:pt x="5010655" y="3128144"/>
                  <a:pt x="4415228" y="3141152"/>
                  <a:pt x="4229278" y="3109446"/>
                </a:cubicBezTo>
                <a:cubicBezTo>
                  <a:pt x="4043328" y="3077740"/>
                  <a:pt x="4046047" y="3094974"/>
                  <a:pt x="3885035" y="3109446"/>
                </a:cubicBezTo>
                <a:cubicBezTo>
                  <a:pt x="3724023" y="3123918"/>
                  <a:pt x="3615114" y="3114400"/>
                  <a:pt x="3540792" y="3109446"/>
                </a:cubicBezTo>
                <a:cubicBezTo>
                  <a:pt x="3466470" y="3104492"/>
                  <a:pt x="3368168" y="3094585"/>
                  <a:pt x="3196549" y="3109446"/>
                </a:cubicBezTo>
                <a:cubicBezTo>
                  <a:pt x="3024930" y="3124307"/>
                  <a:pt x="2730033" y="3116285"/>
                  <a:pt x="2534544" y="3109446"/>
                </a:cubicBezTo>
                <a:cubicBezTo>
                  <a:pt x="2339055" y="3102607"/>
                  <a:pt x="2165264" y="3116105"/>
                  <a:pt x="1872538" y="3109446"/>
                </a:cubicBezTo>
                <a:cubicBezTo>
                  <a:pt x="1579812" y="3102787"/>
                  <a:pt x="1429612" y="3115927"/>
                  <a:pt x="1210532" y="3109446"/>
                </a:cubicBezTo>
                <a:cubicBezTo>
                  <a:pt x="991452" y="3102965"/>
                  <a:pt x="696814" y="3119272"/>
                  <a:pt x="389645" y="3109446"/>
                </a:cubicBezTo>
                <a:cubicBezTo>
                  <a:pt x="192827" y="3131242"/>
                  <a:pt x="-33258" y="2950754"/>
                  <a:pt x="0" y="2719801"/>
                </a:cubicBezTo>
                <a:cubicBezTo>
                  <a:pt x="25489" y="2599243"/>
                  <a:pt x="9247" y="2382284"/>
                  <a:pt x="0" y="2137262"/>
                </a:cubicBezTo>
                <a:cubicBezTo>
                  <a:pt x="-9247" y="1892240"/>
                  <a:pt x="-23950" y="1824401"/>
                  <a:pt x="0" y="1554723"/>
                </a:cubicBezTo>
                <a:cubicBezTo>
                  <a:pt x="23950" y="1285045"/>
                  <a:pt x="-16714" y="1119391"/>
                  <a:pt x="0" y="995486"/>
                </a:cubicBezTo>
                <a:cubicBezTo>
                  <a:pt x="16714" y="871581"/>
                  <a:pt x="-25070" y="543365"/>
                  <a:pt x="0" y="389645"/>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Bao trùm lên cả bức tranh</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là một màu xanh có nhiều sắc độ, đậm nhạt khác nhau:</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da trời,</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của nước biếc,</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màu xanh non của những bãi ngô,</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thảm cỏ,..</a:t>
            </a:r>
            <a:r>
              <a:rPr kumimoji="0" lang="vi-VN"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1D11DEED-B08A-564D-60C8-5D191372AB48}"/>
              </a:ext>
            </a:extLst>
          </p:cNvPr>
          <p:cNvPicPr>
            <a:picLocks noChangeAspect="1"/>
          </p:cNvPicPr>
          <p:nvPr/>
        </p:nvPicPr>
        <p:blipFill>
          <a:blip r:embed="rId5"/>
          <a:stretch>
            <a:fillRect/>
          </a:stretch>
        </p:blipFill>
        <p:spPr>
          <a:xfrm>
            <a:off x="2435164" y="341474"/>
            <a:ext cx="7401185" cy="768163"/>
          </a:xfrm>
          <a:prstGeom prst="rect">
            <a:avLst/>
          </a:prstGeom>
        </p:spPr>
      </p:pic>
    </p:spTree>
    <p:extLst>
      <p:ext uri="{BB962C8B-B14F-4D97-AF65-F5344CB8AC3E}">
        <p14:creationId xmlns:p14="http://schemas.microsoft.com/office/powerpoint/2010/main" val="2965533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6268378"/>
          </a:xfrm>
          <a:custGeom>
            <a:avLst/>
            <a:gdLst>
              <a:gd name="connsiteX0" fmla="*/ 0 w 11371382"/>
              <a:gd name="connsiteY0" fmla="*/ 785490 h 6268378"/>
              <a:gd name="connsiteX1" fmla="*/ 785490 w 11371382"/>
              <a:gd name="connsiteY1" fmla="*/ 0 h 6268378"/>
              <a:gd name="connsiteX2" fmla="*/ 1340846 w 11371382"/>
              <a:gd name="connsiteY2" fmla="*/ 0 h 6268378"/>
              <a:gd name="connsiteX3" fmla="*/ 1994206 w 11371382"/>
              <a:gd name="connsiteY3" fmla="*/ 0 h 6268378"/>
              <a:gd name="connsiteX4" fmla="*/ 2549562 w 11371382"/>
              <a:gd name="connsiteY4" fmla="*/ 0 h 6268378"/>
              <a:gd name="connsiteX5" fmla="*/ 2908910 w 11371382"/>
              <a:gd name="connsiteY5" fmla="*/ 0 h 6268378"/>
              <a:gd name="connsiteX6" fmla="*/ 3464267 w 11371382"/>
              <a:gd name="connsiteY6" fmla="*/ 0 h 6268378"/>
              <a:gd name="connsiteX7" fmla="*/ 4019623 w 11371382"/>
              <a:gd name="connsiteY7" fmla="*/ 0 h 6268378"/>
              <a:gd name="connsiteX8" fmla="*/ 4378971 w 11371382"/>
              <a:gd name="connsiteY8" fmla="*/ 0 h 6268378"/>
              <a:gd name="connsiteX9" fmla="*/ 4836323 w 11371382"/>
              <a:gd name="connsiteY9" fmla="*/ 0 h 6268378"/>
              <a:gd name="connsiteX10" fmla="*/ 5195671 w 11371382"/>
              <a:gd name="connsiteY10" fmla="*/ 0 h 6268378"/>
              <a:gd name="connsiteX11" fmla="*/ 6045039 w 11371382"/>
              <a:gd name="connsiteY11" fmla="*/ 0 h 6268378"/>
              <a:gd name="connsiteX12" fmla="*/ 6502391 w 11371382"/>
              <a:gd name="connsiteY12" fmla="*/ 0 h 6268378"/>
              <a:gd name="connsiteX13" fmla="*/ 6959743 w 11371382"/>
              <a:gd name="connsiteY13" fmla="*/ 0 h 6268378"/>
              <a:gd name="connsiteX14" fmla="*/ 7809111 w 11371382"/>
              <a:gd name="connsiteY14" fmla="*/ 0 h 6268378"/>
              <a:gd name="connsiteX15" fmla="*/ 8168460 w 11371382"/>
              <a:gd name="connsiteY15" fmla="*/ 0 h 6268378"/>
              <a:gd name="connsiteX16" fmla="*/ 8919824 w 11371382"/>
              <a:gd name="connsiteY16" fmla="*/ 0 h 6268378"/>
              <a:gd name="connsiteX17" fmla="*/ 9573184 w 11371382"/>
              <a:gd name="connsiteY17" fmla="*/ 0 h 6268378"/>
              <a:gd name="connsiteX18" fmla="*/ 10585892 w 11371382"/>
              <a:gd name="connsiteY18" fmla="*/ 0 h 6268378"/>
              <a:gd name="connsiteX19" fmla="*/ 11371382 w 11371382"/>
              <a:gd name="connsiteY19" fmla="*/ 785490 h 6268378"/>
              <a:gd name="connsiteX20" fmla="*/ 11371382 w 11371382"/>
              <a:gd name="connsiteY20" fmla="*/ 1315625 h 6268378"/>
              <a:gd name="connsiteX21" fmla="*/ 11371382 w 11371382"/>
              <a:gd name="connsiteY21" fmla="*/ 2080630 h 6268378"/>
              <a:gd name="connsiteX22" fmla="*/ 11371382 w 11371382"/>
              <a:gd name="connsiteY22" fmla="*/ 2704713 h 6268378"/>
              <a:gd name="connsiteX23" fmla="*/ 11371382 w 11371382"/>
              <a:gd name="connsiteY23" fmla="*/ 3328795 h 6268378"/>
              <a:gd name="connsiteX24" fmla="*/ 11371382 w 11371382"/>
              <a:gd name="connsiteY24" fmla="*/ 3999852 h 6268378"/>
              <a:gd name="connsiteX25" fmla="*/ 11371382 w 11371382"/>
              <a:gd name="connsiteY25" fmla="*/ 4764857 h 6268378"/>
              <a:gd name="connsiteX26" fmla="*/ 11371382 w 11371382"/>
              <a:gd name="connsiteY26" fmla="*/ 5482888 h 6268378"/>
              <a:gd name="connsiteX27" fmla="*/ 10585892 w 11371382"/>
              <a:gd name="connsiteY27" fmla="*/ 6268378 h 6268378"/>
              <a:gd name="connsiteX28" fmla="*/ 10226544 w 11371382"/>
              <a:gd name="connsiteY28" fmla="*/ 6268378 h 6268378"/>
              <a:gd name="connsiteX29" fmla="*/ 9475180 w 11371382"/>
              <a:gd name="connsiteY29" fmla="*/ 6268378 h 6268378"/>
              <a:gd name="connsiteX30" fmla="*/ 8919824 w 11371382"/>
              <a:gd name="connsiteY30" fmla="*/ 6268378 h 6268378"/>
              <a:gd name="connsiteX31" fmla="*/ 8070455 w 11371382"/>
              <a:gd name="connsiteY31" fmla="*/ 6268378 h 6268378"/>
              <a:gd name="connsiteX32" fmla="*/ 7417095 w 11371382"/>
              <a:gd name="connsiteY32" fmla="*/ 6268378 h 6268378"/>
              <a:gd name="connsiteX33" fmla="*/ 6959743 w 11371382"/>
              <a:gd name="connsiteY33" fmla="*/ 6268378 h 6268378"/>
              <a:gd name="connsiteX34" fmla="*/ 6110375 w 11371382"/>
              <a:gd name="connsiteY34" fmla="*/ 6268378 h 6268378"/>
              <a:gd name="connsiteX35" fmla="*/ 5261007 w 11371382"/>
              <a:gd name="connsiteY35" fmla="*/ 6268378 h 6268378"/>
              <a:gd name="connsiteX36" fmla="*/ 4803655 w 11371382"/>
              <a:gd name="connsiteY36" fmla="*/ 6268378 h 6268378"/>
              <a:gd name="connsiteX37" fmla="*/ 4248299 w 11371382"/>
              <a:gd name="connsiteY37" fmla="*/ 6268378 h 6268378"/>
              <a:gd name="connsiteX38" fmla="*/ 3496935 w 11371382"/>
              <a:gd name="connsiteY38" fmla="*/ 6268378 h 6268378"/>
              <a:gd name="connsiteX39" fmla="*/ 2745570 w 11371382"/>
              <a:gd name="connsiteY39" fmla="*/ 6268378 h 6268378"/>
              <a:gd name="connsiteX40" fmla="*/ 1896202 w 11371382"/>
              <a:gd name="connsiteY40" fmla="*/ 6268378 h 6268378"/>
              <a:gd name="connsiteX41" fmla="*/ 1536854 w 11371382"/>
              <a:gd name="connsiteY41" fmla="*/ 6268378 h 6268378"/>
              <a:gd name="connsiteX42" fmla="*/ 785490 w 11371382"/>
              <a:gd name="connsiteY42" fmla="*/ 6268378 h 6268378"/>
              <a:gd name="connsiteX43" fmla="*/ 0 w 11371382"/>
              <a:gd name="connsiteY43" fmla="*/ 5482888 h 6268378"/>
              <a:gd name="connsiteX44" fmla="*/ 0 w 11371382"/>
              <a:gd name="connsiteY44" fmla="*/ 4952753 h 6268378"/>
              <a:gd name="connsiteX45" fmla="*/ 0 w 11371382"/>
              <a:gd name="connsiteY45" fmla="*/ 4375644 h 6268378"/>
              <a:gd name="connsiteX46" fmla="*/ 0 w 11371382"/>
              <a:gd name="connsiteY46" fmla="*/ 3657613 h 6268378"/>
              <a:gd name="connsiteX47" fmla="*/ 0 w 11371382"/>
              <a:gd name="connsiteY47" fmla="*/ 2986556 h 6268378"/>
              <a:gd name="connsiteX48" fmla="*/ 0 w 11371382"/>
              <a:gd name="connsiteY48" fmla="*/ 2456422 h 6268378"/>
              <a:gd name="connsiteX49" fmla="*/ 0 w 11371382"/>
              <a:gd name="connsiteY49" fmla="*/ 1738391 h 6268378"/>
              <a:gd name="connsiteX50" fmla="*/ 0 w 11371382"/>
              <a:gd name="connsiteY50" fmla="*/ 785490 h 626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6268378" fill="none" extrusionOk="0">
                <a:moveTo>
                  <a:pt x="0" y="785490"/>
                </a:moveTo>
                <a:cubicBezTo>
                  <a:pt x="-31841" y="354382"/>
                  <a:pt x="386031" y="7359"/>
                  <a:pt x="785490" y="0"/>
                </a:cubicBezTo>
                <a:cubicBezTo>
                  <a:pt x="903304" y="-20119"/>
                  <a:pt x="1171864" y="-4805"/>
                  <a:pt x="1340846" y="0"/>
                </a:cubicBezTo>
                <a:cubicBezTo>
                  <a:pt x="1509828" y="4805"/>
                  <a:pt x="1828856" y="-23191"/>
                  <a:pt x="1994206" y="0"/>
                </a:cubicBezTo>
                <a:cubicBezTo>
                  <a:pt x="2159556" y="23191"/>
                  <a:pt x="2432687" y="-11762"/>
                  <a:pt x="2549562" y="0"/>
                </a:cubicBezTo>
                <a:cubicBezTo>
                  <a:pt x="2666437" y="11762"/>
                  <a:pt x="2760611" y="-983"/>
                  <a:pt x="2908910" y="0"/>
                </a:cubicBezTo>
                <a:cubicBezTo>
                  <a:pt x="3057209" y="983"/>
                  <a:pt x="3301854" y="-4747"/>
                  <a:pt x="3464267" y="0"/>
                </a:cubicBezTo>
                <a:cubicBezTo>
                  <a:pt x="3626680" y="4747"/>
                  <a:pt x="3879783" y="-6873"/>
                  <a:pt x="4019623" y="0"/>
                </a:cubicBezTo>
                <a:cubicBezTo>
                  <a:pt x="4159463" y="6873"/>
                  <a:pt x="4209716" y="-8903"/>
                  <a:pt x="4378971" y="0"/>
                </a:cubicBezTo>
                <a:cubicBezTo>
                  <a:pt x="4548226" y="8903"/>
                  <a:pt x="4701046" y="-16188"/>
                  <a:pt x="4836323" y="0"/>
                </a:cubicBezTo>
                <a:cubicBezTo>
                  <a:pt x="4971600" y="16188"/>
                  <a:pt x="5017750" y="-11991"/>
                  <a:pt x="5195671" y="0"/>
                </a:cubicBezTo>
                <a:cubicBezTo>
                  <a:pt x="5373592" y="11991"/>
                  <a:pt x="5731508" y="-33781"/>
                  <a:pt x="6045039" y="0"/>
                </a:cubicBezTo>
                <a:cubicBezTo>
                  <a:pt x="6358570" y="33781"/>
                  <a:pt x="6313246" y="-19026"/>
                  <a:pt x="6502391" y="0"/>
                </a:cubicBezTo>
                <a:cubicBezTo>
                  <a:pt x="6691536" y="19026"/>
                  <a:pt x="6759717" y="4763"/>
                  <a:pt x="6959743" y="0"/>
                </a:cubicBezTo>
                <a:cubicBezTo>
                  <a:pt x="7159769" y="-4763"/>
                  <a:pt x="7452117" y="-31247"/>
                  <a:pt x="7809111" y="0"/>
                </a:cubicBezTo>
                <a:cubicBezTo>
                  <a:pt x="8166105" y="31247"/>
                  <a:pt x="8083043" y="-5278"/>
                  <a:pt x="8168460" y="0"/>
                </a:cubicBezTo>
                <a:cubicBezTo>
                  <a:pt x="8253877" y="5278"/>
                  <a:pt x="8580011" y="28964"/>
                  <a:pt x="8919824" y="0"/>
                </a:cubicBezTo>
                <a:cubicBezTo>
                  <a:pt x="9259637" y="-28964"/>
                  <a:pt x="9377460" y="12072"/>
                  <a:pt x="9573184" y="0"/>
                </a:cubicBezTo>
                <a:cubicBezTo>
                  <a:pt x="9768908" y="-12072"/>
                  <a:pt x="10110739" y="-17753"/>
                  <a:pt x="10585892" y="0"/>
                </a:cubicBezTo>
                <a:cubicBezTo>
                  <a:pt x="11016826" y="92094"/>
                  <a:pt x="11357271" y="355096"/>
                  <a:pt x="11371382" y="785490"/>
                </a:cubicBezTo>
                <a:cubicBezTo>
                  <a:pt x="11395865" y="1005262"/>
                  <a:pt x="11349396" y="1184217"/>
                  <a:pt x="11371382" y="1315625"/>
                </a:cubicBezTo>
                <a:cubicBezTo>
                  <a:pt x="11393368" y="1447033"/>
                  <a:pt x="11344947" y="1725763"/>
                  <a:pt x="11371382" y="2080630"/>
                </a:cubicBezTo>
                <a:cubicBezTo>
                  <a:pt x="11397817" y="2435497"/>
                  <a:pt x="11353229" y="2422964"/>
                  <a:pt x="11371382" y="2704713"/>
                </a:cubicBezTo>
                <a:cubicBezTo>
                  <a:pt x="11389535" y="2986462"/>
                  <a:pt x="11368170" y="3080092"/>
                  <a:pt x="11371382" y="3328795"/>
                </a:cubicBezTo>
                <a:cubicBezTo>
                  <a:pt x="11374594" y="3577498"/>
                  <a:pt x="11364525" y="3676998"/>
                  <a:pt x="11371382" y="3999852"/>
                </a:cubicBezTo>
                <a:cubicBezTo>
                  <a:pt x="11378239" y="4322706"/>
                  <a:pt x="11362672" y="4414664"/>
                  <a:pt x="11371382" y="4764857"/>
                </a:cubicBezTo>
                <a:cubicBezTo>
                  <a:pt x="11380092" y="5115050"/>
                  <a:pt x="11360527" y="5137134"/>
                  <a:pt x="11371382" y="5482888"/>
                </a:cubicBezTo>
                <a:cubicBezTo>
                  <a:pt x="11427994" y="5880096"/>
                  <a:pt x="11025350" y="6342654"/>
                  <a:pt x="10585892" y="6268378"/>
                </a:cubicBezTo>
                <a:cubicBezTo>
                  <a:pt x="10478248" y="6263405"/>
                  <a:pt x="10365281" y="6269803"/>
                  <a:pt x="10226544" y="6268378"/>
                </a:cubicBezTo>
                <a:cubicBezTo>
                  <a:pt x="10087807" y="6266953"/>
                  <a:pt x="9784709" y="6282649"/>
                  <a:pt x="9475180" y="6268378"/>
                </a:cubicBezTo>
                <a:cubicBezTo>
                  <a:pt x="9165651" y="6254107"/>
                  <a:pt x="9171407" y="6294746"/>
                  <a:pt x="8919824" y="6268378"/>
                </a:cubicBezTo>
                <a:cubicBezTo>
                  <a:pt x="8668241" y="6242010"/>
                  <a:pt x="8439731" y="6240395"/>
                  <a:pt x="8070455" y="6268378"/>
                </a:cubicBezTo>
                <a:cubicBezTo>
                  <a:pt x="7701179" y="6296361"/>
                  <a:pt x="7557726" y="6289181"/>
                  <a:pt x="7417095" y="6268378"/>
                </a:cubicBezTo>
                <a:cubicBezTo>
                  <a:pt x="7276464" y="6247575"/>
                  <a:pt x="7148237" y="6271418"/>
                  <a:pt x="6959743" y="6268378"/>
                </a:cubicBezTo>
                <a:cubicBezTo>
                  <a:pt x="6771249" y="6265338"/>
                  <a:pt x="6471133" y="6304826"/>
                  <a:pt x="6110375" y="6268378"/>
                </a:cubicBezTo>
                <a:cubicBezTo>
                  <a:pt x="5749617" y="6231930"/>
                  <a:pt x="5595254" y="6293043"/>
                  <a:pt x="5261007" y="6268378"/>
                </a:cubicBezTo>
                <a:cubicBezTo>
                  <a:pt x="4926760" y="6243713"/>
                  <a:pt x="4969332" y="6275866"/>
                  <a:pt x="4803655" y="6268378"/>
                </a:cubicBezTo>
                <a:cubicBezTo>
                  <a:pt x="4637978" y="6260890"/>
                  <a:pt x="4470667" y="6246763"/>
                  <a:pt x="4248299" y="6268378"/>
                </a:cubicBezTo>
                <a:cubicBezTo>
                  <a:pt x="4025931" y="6289993"/>
                  <a:pt x="3670770" y="6234429"/>
                  <a:pt x="3496935" y="6268378"/>
                </a:cubicBezTo>
                <a:cubicBezTo>
                  <a:pt x="3323100" y="6302327"/>
                  <a:pt x="2978191" y="6290176"/>
                  <a:pt x="2745570" y="6268378"/>
                </a:cubicBezTo>
                <a:cubicBezTo>
                  <a:pt x="2512950" y="6246580"/>
                  <a:pt x="2114841" y="6260035"/>
                  <a:pt x="1896202" y="6268378"/>
                </a:cubicBezTo>
                <a:cubicBezTo>
                  <a:pt x="1677563" y="6276721"/>
                  <a:pt x="1612044" y="6275220"/>
                  <a:pt x="1536854" y="6268378"/>
                </a:cubicBezTo>
                <a:cubicBezTo>
                  <a:pt x="1461664" y="6261536"/>
                  <a:pt x="1025103" y="6236402"/>
                  <a:pt x="785490" y="6268378"/>
                </a:cubicBezTo>
                <a:cubicBezTo>
                  <a:pt x="353400" y="6301703"/>
                  <a:pt x="-60025" y="5997167"/>
                  <a:pt x="0" y="5482888"/>
                </a:cubicBezTo>
                <a:cubicBezTo>
                  <a:pt x="22578" y="5318765"/>
                  <a:pt x="-15812" y="5066756"/>
                  <a:pt x="0" y="4952753"/>
                </a:cubicBezTo>
                <a:cubicBezTo>
                  <a:pt x="15812" y="4838751"/>
                  <a:pt x="4647" y="4657489"/>
                  <a:pt x="0" y="4375644"/>
                </a:cubicBezTo>
                <a:cubicBezTo>
                  <a:pt x="-4647" y="4093799"/>
                  <a:pt x="-11276" y="3992575"/>
                  <a:pt x="0" y="3657613"/>
                </a:cubicBezTo>
                <a:cubicBezTo>
                  <a:pt x="11276" y="3322651"/>
                  <a:pt x="-6187" y="3296989"/>
                  <a:pt x="0" y="2986556"/>
                </a:cubicBezTo>
                <a:cubicBezTo>
                  <a:pt x="6187" y="2676123"/>
                  <a:pt x="13867" y="2634921"/>
                  <a:pt x="0" y="2456422"/>
                </a:cubicBezTo>
                <a:cubicBezTo>
                  <a:pt x="-13867" y="2277923"/>
                  <a:pt x="-16796" y="1964031"/>
                  <a:pt x="0" y="1738391"/>
                </a:cubicBezTo>
                <a:cubicBezTo>
                  <a:pt x="16796" y="1512751"/>
                  <a:pt x="-21767" y="1235996"/>
                  <a:pt x="0" y="785490"/>
                </a:cubicBezTo>
                <a:close/>
              </a:path>
              <a:path w="11371382" h="6268378" stroke="0" extrusionOk="0">
                <a:moveTo>
                  <a:pt x="0" y="785490"/>
                </a:moveTo>
                <a:cubicBezTo>
                  <a:pt x="3312" y="452937"/>
                  <a:pt x="395585" y="78461"/>
                  <a:pt x="785490" y="0"/>
                </a:cubicBezTo>
                <a:cubicBezTo>
                  <a:pt x="994379" y="27800"/>
                  <a:pt x="1271224" y="-21020"/>
                  <a:pt x="1536854" y="0"/>
                </a:cubicBezTo>
                <a:cubicBezTo>
                  <a:pt x="1802484" y="21020"/>
                  <a:pt x="1832769" y="20271"/>
                  <a:pt x="1994206" y="0"/>
                </a:cubicBezTo>
                <a:cubicBezTo>
                  <a:pt x="2155643" y="-20271"/>
                  <a:pt x="2306554" y="5162"/>
                  <a:pt x="2451558" y="0"/>
                </a:cubicBezTo>
                <a:cubicBezTo>
                  <a:pt x="2596562" y="-5162"/>
                  <a:pt x="2868067" y="-32347"/>
                  <a:pt x="3202922" y="0"/>
                </a:cubicBezTo>
                <a:cubicBezTo>
                  <a:pt x="3537777" y="32347"/>
                  <a:pt x="3625624" y="-12722"/>
                  <a:pt x="3758279" y="0"/>
                </a:cubicBezTo>
                <a:cubicBezTo>
                  <a:pt x="3890934" y="12722"/>
                  <a:pt x="4388862" y="-8926"/>
                  <a:pt x="4607647" y="0"/>
                </a:cubicBezTo>
                <a:cubicBezTo>
                  <a:pt x="4826432" y="8926"/>
                  <a:pt x="5208339" y="40017"/>
                  <a:pt x="5457015" y="0"/>
                </a:cubicBezTo>
                <a:cubicBezTo>
                  <a:pt x="5705691" y="-40017"/>
                  <a:pt x="5883052" y="-29708"/>
                  <a:pt x="6208379" y="0"/>
                </a:cubicBezTo>
                <a:cubicBezTo>
                  <a:pt x="6533706" y="29708"/>
                  <a:pt x="6466241" y="16084"/>
                  <a:pt x="6665731" y="0"/>
                </a:cubicBezTo>
                <a:cubicBezTo>
                  <a:pt x="6865221" y="-16084"/>
                  <a:pt x="6951574" y="-5857"/>
                  <a:pt x="7025079" y="0"/>
                </a:cubicBezTo>
                <a:cubicBezTo>
                  <a:pt x="7098584" y="5857"/>
                  <a:pt x="7461860" y="-4547"/>
                  <a:pt x="7874447" y="0"/>
                </a:cubicBezTo>
                <a:cubicBezTo>
                  <a:pt x="8287034" y="4547"/>
                  <a:pt x="8351343" y="20766"/>
                  <a:pt x="8527808" y="0"/>
                </a:cubicBezTo>
                <a:cubicBezTo>
                  <a:pt x="8704273" y="-20766"/>
                  <a:pt x="9000385" y="-7083"/>
                  <a:pt x="9181168" y="0"/>
                </a:cubicBezTo>
                <a:cubicBezTo>
                  <a:pt x="9361951" y="7083"/>
                  <a:pt x="9524898" y="-19817"/>
                  <a:pt x="9638520" y="0"/>
                </a:cubicBezTo>
                <a:cubicBezTo>
                  <a:pt x="9752142" y="19817"/>
                  <a:pt x="10126932" y="41024"/>
                  <a:pt x="10585892" y="0"/>
                </a:cubicBezTo>
                <a:cubicBezTo>
                  <a:pt x="11057008" y="8465"/>
                  <a:pt x="11309661" y="331247"/>
                  <a:pt x="11371382" y="785490"/>
                </a:cubicBezTo>
                <a:cubicBezTo>
                  <a:pt x="11345379" y="938715"/>
                  <a:pt x="11343180" y="1155842"/>
                  <a:pt x="11371382" y="1362599"/>
                </a:cubicBezTo>
                <a:cubicBezTo>
                  <a:pt x="11399584" y="1569356"/>
                  <a:pt x="11398115" y="1851841"/>
                  <a:pt x="11371382" y="2127604"/>
                </a:cubicBezTo>
                <a:cubicBezTo>
                  <a:pt x="11344649" y="2403368"/>
                  <a:pt x="11376982" y="2609766"/>
                  <a:pt x="11371382" y="2845635"/>
                </a:cubicBezTo>
                <a:cubicBezTo>
                  <a:pt x="11365782" y="3081504"/>
                  <a:pt x="11359712" y="3230678"/>
                  <a:pt x="11371382" y="3469717"/>
                </a:cubicBezTo>
                <a:cubicBezTo>
                  <a:pt x="11383052" y="3708756"/>
                  <a:pt x="11379087" y="3819997"/>
                  <a:pt x="11371382" y="4046826"/>
                </a:cubicBezTo>
                <a:cubicBezTo>
                  <a:pt x="11363677" y="4273655"/>
                  <a:pt x="11374338" y="4398679"/>
                  <a:pt x="11371382" y="4623935"/>
                </a:cubicBezTo>
                <a:cubicBezTo>
                  <a:pt x="11368426" y="4849191"/>
                  <a:pt x="11349735" y="5121227"/>
                  <a:pt x="11371382" y="5482888"/>
                </a:cubicBezTo>
                <a:cubicBezTo>
                  <a:pt x="11416525" y="5980645"/>
                  <a:pt x="10970555" y="6313365"/>
                  <a:pt x="10585892" y="6268378"/>
                </a:cubicBezTo>
                <a:cubicBezTo>
                  <a:pt x="10426336" y="6288037"/>
                  <a:pt x="10210241" y="6249060"/>
                  <a:pt x="10030536" y="6268378"/>
                </a:cubicBezTo>
                <a:cubicBezTo>
                  <a:pt x="9850831" y="6287696"/>
                  <a:pt x="9667736" y="6255251"/>
                  <a:pt x="9475180" y="6268378"/>
                </a:cubicBezTo>
                <a:cubicBezTo>
                  <a:pt x="9282624" y="6281505"/>
                  <a:pt x="9243086" y="6269671"/>
                  <a:pt x="9115832" y="6268378"/>
                </a:cubicBezTo>
                <a:cubicBezTo>
                  <a:pt x="8988578" y="6267085"/>
                  <a:pt x="8762372" y="6275659"/>
                  <a:pt x="8658480" y="6268378"/>
                </a:cubicBezTo>
                <a:cubicBezTo>
                  <a:pt x="8554588" y="6261097"/>
                  <a:pt x="8366116" y="6288116"/>
                  <a:pt x="8201128" y="6268378"/>
                </a:cubicBezTo>
                <a:cubicBezTo>
                  <a:pt x="8036140" y="6248640"/>
                  <a:pt x="7604880" y="6247072"/>
                  <a:pt x="7449763" y="6268378"/>
                </a:cubicBezTo>
                <a:cubicBezTo>
                  <a:pt x="7294646" y="6289684"/>
                  <a:pt x="7241554" y="6270380"/>
                  <a:pt x="7090415" y="6268378"/>
                </a:cubicBezTo>
                <a:cubicBezTo>
                  <a:pt x="6939276" y="6266376"/>
                  <a:pt x="6731064" y="6266810"/>
                  <a:pt x="6633063" y="6268378"/>
                </a:cubicBezTo>
                <a:cubicBezTo>
                  <a:pt x="6535062" y="6269946"/>
                  <a:pt x="6004946" y="6254494"/>
                  <a:pt x="5783695" y="6268378"/>
                </a:cubicBezTo>
                <a:cubicBezTo>
                  <a:pt x="5562444" y="6282262"/>
                  <a:pt x="5589155" y="6266955"/>
                  <a:pt x="5424347" y="6268378"/>
                </a:cubicBezTo>
                <a:cubicBezTo>
                  <a:pt x="5259539" y="6269801"/>
                  <a:pt x="5159564" y="6280806"/>
                  <a:pt x="5064999" y="6268378"/>
                </a:cubicBezTo>
                <a:cubicBezTo>
                  <a:pt x="4970434" y="6255950"/>
                  <a:pt x="4863125" y="6273414"/>
                  <a:pt x="4705651" y="6268378"/>
                </a:cubicBezTo>
                <a:cubicBezTo>
                  <a:pt x="4548177" y="6263342"/>
                  <a:pt x="4317015" y="6273644"/>
                  <a:pt x="4052291" y="6268378"/>
                </a:cubicBezTo>
                <a:cubicBezTo>
                  <a:pt x="3787567" y="6263112"/>
                  <a:pt x="3621732" y="6259905"/>
                  <a:pt x="3398931" y="6268378"/>
                </a:cubicBezTo>
                <a:cubicBezTo>
                  <a:pt x="3176130" y="6276851"/>
                  <a:pt x="2935989" y="6250012"/>
                  <a:pt x="2745570" y="6268378"/>
                </a:cubicBezTo>
                <a:cubicBezTo>
                  <a:pt x="2555151" y="6286744"/>
                  <a:pt x="2311016" y="6308473"/>
                  <a:pt x="1896202" y="6268378"/>
                </a:cubicBezTo>
                <a:cubicBezTo>
                  <a:pt x="1481388" y="6228283"/>
                  <a:pt x="1197933" y="6225450"/>
                  <a:pt x="785490" y="6268378"/>
                </a:cubicBezTo>
                <a:cubicBezTo>
                  <a:pt x="399843" y="6270500"/>
                  <a:pt x="-13769" y="5940457"/>
                  <a:pt x="0" y="5482888"/>
                </a:cubicBezTo>
                <a:cubicBezTo>
                  <a:pt x="26524" y="5358759"/>
                  <a:pt x="23261" y="5024652"/>
                  <a:pt x="0" y="4905779"/>
                </a:cubicBezTo>
                <a:cubicBezTo>
                  <a:pt x="-23261" y="4786906"/>
                  <a:pt x="30677" y="4471604"/>
                  <a:pt x="0" y="4281696"/>
                </a:cubicBezTo>
                <a:cubicBezTo>
                  <a:pt x="-30677" y="4091788"/>
                  <a:pt x="23623" y="3900637"/>
                  <a:pt x="0" y="3657613"/>
                </a:cubicBezTo>
                <a:cubicBezTo>
                  <a:pt x="-23623" y="3414589"/>
                  <a:pt x="-16287" y="3370218"/>
                  <a:pt x="0" y="3127478"/>
                </a:cubicBezTo>
                <a:cubicBezTo>
                  <a:pt x="16287" y="2884739"/>
                  <a:pt x="20256" y="2753509"/>
                  <a:pt x="0" y="2503396"/>
                </a:cubicBezTo>
                <a:cubicBezTo>
                  <a:pt x="-20256" y="2253283"/>
                  <a:pt x="22742" y="2134073"/>
                  <a:pt x="0" y="1926287"/>
                </a:cubicBezTo>
                <a:cubicBezTo>
                  <a:pt x="-22742" y="1718501"/>
                  <a:pt x="-15060" y="1591025"/>
                  <a:pt x="0" y="1396152"/>
                </a:cubicBezTo>
                <a:cubicBezTo>
                  <a:pt x="15060" y="1201280"/>
                  <a:pt x="19355" y="1060755"/>
                  <a:pt x="0" y="785490"/>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44546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p:cNvPicPr>
            <a:picLocks noChangeAspect="1"/>
          </p:cNvPicPr>
          <p:nvPr/>
        </p:nvPicPr>
        <p:blipFill>
          <a:blip r:embed="rId4"/>
          <a:stretch>
            <a:fillRect/>
          </a:stretch>
        </p:blipFill>
        <p:spPr>
          <a:xfrm>
            <a:off x="6961318" y="1340444"/>
            <a:ext cx="3261720" cy="2016482"/>
          </a:xfrm>
          <a:prstGeom prst="rect">
            <a:avLst/>
          </a:prstGeom>
        </p:spPr>
      </p:pic>
      <p:grpSp>
        <p:nvGrpSpPr>
          <p:cNvPr id="14" name="Group 13">
            <a:extLst>
              <a:ext uri="{FF2B5EF4-FFF2-40B4-BE49-F238E27FC236}">
                <a16:creationId xmlns:a16="http://schemas.microsoft.com/office/drawing/2014/main" id="{E7F18A18-AD59-4B29-816F-A26C598F3A6E}"/>
              </a:ext>
            </a:extLst>
          </p:cNvPr>
          <p:cNvGrpSpPr/>
          <p:nvPr/>
        </p:nvGrpSpPr>
        <p:grpSpPr>
          <a:xfrm>
            <a:off x="635210" y="1236193"/>
            <a:ext cx="5432196" cy="3036949"/>
            <a:chOff x="2975205" y="1255651"/>
            <a:chExt cx="5432196" cy="3036949"/>
          </a:xfrm>
        </p:grpSpPr>
        <p:sp>
          <p:nvSpPr>
            <p:cNvPr id="15" name="Rectangle: Rounded Corners 14">
              <a:extLst>
                <a:ext uri="{FF2B5EF4-FFF2-40B4-BE49-F238E27FC236}">
                  <a16:creationId xmlns:a16="http://schemas.microsoft.com/office/drawing/2014/main" id="{2BDE302A-FF8C-40B1-90AB-4642BCA0E8C3}"/>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6" name="Rectangle: Rounded Corners 15">
              <a:extLst>
                <a:ext uri="{FF2B5EF4-FFF2-40B4-BE49-F238E27FC236}">
                  <a16:creationId xmlns:a16="http://schemas.microsoft.com/office/drawing/2014/main" id="{BF24BB49-DA60-408E-9183-C7FD9520A30B}"/>
                </a:ext>
              </a:extLst>
            </p:cNvPr>
            <p:cNvSpPr/>
            <p:nvPr/>
          </p:nvSpPr>
          <p:spPr>
            <a:xfrm>
              <a:off x="4308957" y="1255651"/>
              <a:ext cx="2764691"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D0EDFB1C-AA35-42DB-943D-4CC11CD7E7B5}"/>
                </a:ext>
              </a:extLst>
            </p:cNvPr>
            <p:cNvPicPr>
              <a:picLocks noChangeAspect="1"/>
            </p:cNvPicPr>
            <p:nvPr/>
          </p:nvPicPr>
          <p:blipFill>
            <a:blip r:embed="rId5"/>
            <a:stretch>
              <a:fillRect/>
            </a:stretch>
          </p:blipFill>
          <p:spPr>
            <a:xfrm flipH="1">
              <a:off x="3125129" y="2211512"/>
              <a:ext cx="609091" cy="609091"/>
            </a:xfrm>
            <a:prstGeom prst="rect">
              <a:avLst/>
            </a:prstGeom>
          </p:spPr>
        </p:pic>
        <p:pic>
          <p:nvPicPr>
            <p:cNvPr id="18" name="Picture 17">
              <a:extLst>
                <a:ext uri="{FF2B5EF4-FFF2-40B4-BE49-F238E27FC236}">
                  <a16:creationId xmlns:a16="http://schemas.microsoft.com/office/drawing/2014/main" id="{528F3702-3DA7-4C71-AA27-161553EDDDC0}"/>
                </a:ext>
              </a:extLst>
            </p:cNvPr>
            <p:cNvPicPr>
              <a:picLocks noChangeAspect="1"/>
            </p:cNvPicPr>
            <p:nvPr/>
          </p:nvPicPr>
          <p:blipFill>
            <a:blip r:embed="rId5"/>
            <a:stretch>
              <a:fillRect/>
            </a:stretch>
          </p:blipFill>
          <p:spPr>
            <a:xfrm flipH="1">
              <a:off x="3105250" y="2852990"/>
              <a:ext cx="609091" cy="609091"/>
            </a:xfrm>
            <a:prstGeom prst="rect">
              <a:avLst/>
            </a:prstGeom>
          </p:spPr>
        </p:pic>
        <p:pic>
          <p:nvPicPr>
            <p:cNvPr id="19" name="Picture 18">
              <a:extLst>
                <a:ext uri="{FF2B5EF4-FFF2-40B4-BE49-F238E27FC236}">
                  <a16:creationId xmlns:a16="http://schemas.microsoft.com/office/drawing/2014/main" id="{78AAC1D9-934A-4D08-9631-3B3A7191B102}"/>
                </a:ext>
              </a:extLst>
            </p:cNvPr>
            <p:cNvPicPr>
              <a:picLocks noChangeAspect="1"/>
            </p:cNvPicPr>
            <p:nvPr/>
          </p:nvPicPr>
          <p:blipFill>
            <a:blip r:embed="rId5"/>
            <a:stretch>
              <a:fillRect/>
            </a:stretch>
          </p:blipFill>
          <p:spPr>
            <a:xfrm flipH="1">
              <a:off x="3135068" y="3543025"/>
              <a:ext cx="609091" cy="609091"/>
            </a:xfrm>
            <a:prstGeom prst="rect">
              <a:avLst/>
            </a:prstGeom>
          </p:spPr>
        </p:pic>
      </p:grpSp>
      <p:grpSp>
        <p:nvGrpSpPr>
          <p:cNvPr id="20" name="Group 19">
            <a:extLst>
              <a:ext uri="{FF2B5EF4-FFF2-40B4-BE49-F238E27FC236}">
                <a16:creationId xmlns:a16="http://schemas.microsoft.com/office/drawing/2014/main" id="{5BEAABC5-6AFE-4683-93F3-683B42EC3A57}"/>
              </a:ext>
            </a:extLst>
          </p:cNvPr>
          <p:cNvGrpSpPr/>
          <p:nvPr/>
        </p:nvGrpSpPr>
        <p:grpSpPr>
          <a:xfrm>
            <a:off x="4929809" y="4005469"/>
            <a:ext cx="6851882" cy="2594114"/>
            <a:chOff x="4841104" y="3817600"/>
            <a:chExt cx="7073839" cy="2842692"/>
          </a:xfrm>
        </p:grpSpPr>
        <p:grpSp>
          <p:nvGrpSpPr>
            <p:cNvPr id="21" name="Group 20">
              <a:extLst>
                <a:ext uri="{FF2B5EF4-FFF2-40B4-BE49-F238E27FC236}">
                  <a16:creationId xmlns:a16="http://schemas.microsoft.com/office/drawing/2014/main" id="{61720602-8075-4DAD-BBCA-FE4757449658}"/>
                </a:ext>
              </a:extLst>
            </p:cNvPr>
            <p:cNvGrpSpPr/>
            <p:nvPr/>
          </p:nvGrpSpPr>
          <p:grpSpPr>
            <a:xfrm>
              <a:off x="4841104" y="3817600"/>
              <a:ext cx="7073839" cy="2842692"/>
              <a:chOff x="2975204" y="1255651"/>
              <a:chExt cx="7073839" cy="2842692"/>
            </a:xfrm>
          </p:grpSpPr>
          <p:sp>
            <p:nvSpPr>
              <p:cNvPr id="31" name="Rectangle: Rounded Corners 30">
                <a:extLst>
                  <a:ext uri="{FF2B5EF4-FFF2-40B4-BE49-F238E27FC236}">
                    <a16:creationId xmlns:a16="http://schemas.microsoft.com/office/drawing/2014/main" id="{C1149F98-42CF-417F-9285-63742984553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32" name="Rectangle: Rounded Corners 31">
                <a:extLst>
                  <a:ext uri="{FF2B5EF4-FFF2-40B4-BE49-F238E27FC236}">
                    <a16:creationId xmlns:a16="http://schemas.microsoft.com/office/drawing/2014/main" id="{78DFCB25-9E8D-4CEC-BC2A-75D2B18C3F4A}"/>
                  </a:ext>
                </a:extLst>
              </p:cNvPr>
              <p:cNvSpPr/>
              <p:nvPr/>
            </p:nvSpPr>
            <p:spPr>
              <a:xfrm>
                <a:off x="4201409" y="1255651"/>
                <a:ext cx="4621427" cy="796835"/>
              </a:xfrm>
              <a:prstGeom prst="roundRect">
                <a:avLst>
                  <a:gd name="adj" fmla="val 50000"/>
                </a:avLst>
              </a:prstGeom>
              <a:solidFill>
                <a:schemeClr val="accent1">
                  <a:lumMod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1">
              <a:extLst>
                <a:ext uri="{FF2B5EF4-FFF2-40B4-BE49-F238E27FC236}">
                  <a16:creationId xmlns:a16="http://schemas.microsoft.com/office/drawing/2014/main" id="{E5DD9ED8-EE29-483E-A360-10A2AC39F677}"/>
                </a:ext>
              </a:extLst>
            </p:cNvPr>
            <p:cNvPicPr>
              <a:picLocks noChangeAspect="1"/>
            </p:cNvPicPr>
            <p:nvPr/>
          </p:nvPicPr>
          <p:blipFill>
            <a:blip r:embed="rId6"/>
            <a:stretch>
              <a:fillRect/>
            </a:stretch>
          </p:blipFill>
          <p:spPr>
            <a:xfrm>
              <a:off x="7517898" y="5113724"/>
              <a:ext cx="469963" cy="469963"/>
            </a:xfrm>
            <a:prstGeom prst="rect">
              <a:avLst/>
            </a:prstGeom>
          </p:spPr>
        </p:pic>
        <p:pic>
          <p:nvPicPr>
            <p:cNvPr id="23" name="Picture 22">
              <a:extLst>
                <a:ext uri="{FF2B5EF4-FFF2-40B4-BE49-F238E27FC236}">
                  <a16:creationId xmlns:a16="http://schemas.microsoft.com/office/drawing/2014/main" id="{24851B29-6194-494E-A3EB-C92103463E60}"/>
                </a:ext>
              </a:extLst>
            </p:cNvPr>
            <p:cNvPicPr>
              <a:picLocks noChangeAspect="1"/>
            </p:cNvPicPr>
            <p:nvPr/>
          </p:nvPicPr>
          <p:blipFill>
            <a:blip r:embed="rId7"/>
            <a:stretch>
              <a:fillRect/>
            </a:stretch>
          </p:blipFill>
          <p:spPr>
            <a:xfrm>
              <a:off x="6961224" y="5113724"/>
              <a:ext cx="469963" cy="469963"/>
            </a:xfrm>
            <a:prstGeom prst="rect">
              <a:avLst/>
            </a:prstGeom>
          </p:spPr>
        </p:pic>
        <p:pic>
          <p:nvPicPr>
            <p:cNvPr id="24" name="Picture 23">
              <a:extLst>
                <a:ext uri="{FF2B5EF4-FFF2-40B4-BE49-F238E27FC236}">
                  <a16:creationId xmlns:a16="http://schemas.microsoft.com/office/drawing/2014/main" id="{331E6562-4F1F-45ED-B7FE-DBD4F31C1A87}"/>
                </a:ext>
              </a:extLst>
            </p:cNvPr>
            <p:cNvPicPr>
              <a:picLocks noChangeAspect="1"/>
            </p:cNvPicPr>
            <p:nvPr/>
          </p:nvPicPr>
          <p:blipFill>
            <a:blip r:embed="rId8"/>
            <a:stretch>
              <a:fillRect/>
            </a:stretch>
          </p:blipFill>
          <p:spPr>
            <a:xfrm>
              <a:off x="8074572" y="5113724"/>
              <a:ext cx="469963" cy="469963"/>
            </a:xfrm>
            <a:prstGeom prst="rect">
              <a:avLst/>
            </a:prstGeom>
          </p:spPr>
        </p:pic>
        <p:pic>
          <p:nvPicPr>
            <p:cNvPr id="25" name="Picture 24">
              <a:extLst>
                <a:ext uri="{FF2B5EF4-FFF2-40B4-BE49-F238E27FC236}">
                  <a16:creationId xmlns:a16="http://schemas.microsoft.com/office/drawing/2014/main" id="{29142CEE-958B-439F-858C-B920C8C3A86D}"/>
                </a:ext>
              </a:extLst>
            </p:cNvPr>
            <p:cNvPicPr>
              <a:picLocks noChangeAspect="1"/>
            </p:cNvPicPr>
            <p:nvPr/>
          </p:nvPicPr>
          <p:blipFill>
            <a:blip r:embed="rId6"/>
            <a:stretch>
              <a:fillRect/>
            </a:stretch>
          </p:blipFill>
          <p:spPr>
            <a:xfrm>
              <a:off x="7524280" y="5613741"/>
              <a:ext cx="469963" cy="469963"/>
            </a:xfrm>
            <a:prstGeom prst="rect">
              <a:avLst/>
            </a:prstGeom>
          </p:spPr>
        </p:pic>
        <p:pic>
          <p:nvPicPr>
            <p:cNvPr id="26" name="Picture 25">
              <a:extLst>
                <a:ext uri="{FF2B5EF4-FFF2-40B4-BE49-F238E27FC236}">
                  <a16:creationId xmlns:a16="http://schemas.microsoft.com/office/drawing/2014/main" id="{7BCB0FFD-99B4-4F3D-BD9B-8DB3E8C7B6A5}"/>
                </a:ext>
              </a:extLst>
            </p:cNvPr>
            <p:cNvPicPr>
              <a:picLocks noChangeAspect="1"/>
            </p:cNvPicPr>
            <p:nvPr/>
          </p:nvPicPr>
          <p:blipFill>
            <a:blip r:embed="rId7"/>
            <a:stretch>
              <a:fillRect/>
            </a:stretch>
          </p:blipFill>
          <p:spPr>
            <a:xfrm>
              <a:off x="6967606" y="5613741"/>
              <a:ext cx="469963" cy="469963"/>
            </a:xfrm>
            <a:prstGeom prst="rect">
              <a:avLst/>
            </a:prstGeom>
          </p:spPr>
        </p:pic>
        <p:pic>
          <p:nvPicPr>
            <p:cNvPr id="27" name="Picture 26">
              <a:extLst>
                <a:ext uri="{FF2B5EF4-FFF2-40B4-BE49-F238E27FC236}">
                  <a16:creationId xmlns:a16="http://schemas.microsoft.com/office/drawing/2014/main" id="{60CEF8C2-8C22-4773-9542-9D58B49E67AC}"/>
                </a:ext>
              </a:extLst>
            </p:cNvPr>
            <p:cNvPicPr>
              <a:picLocks noChangeAspect="1"/>
            </p:cNvPicPr>
            <p:nvPr/>
          </p:nvPicPr>
          <p:blipFill>
            <a:blip r:embed="rId8"/>
            <a:stretch>
              <a:fillRect/>
            </a:stretch>
          </p:blipFill>
          <p:spPr>
            <a:xfrm>
              <a:off x="8080954" y="5613741"/>
              <a:ext cx="469963" cy="469963"/>
            </a:xfrm>
            <a:prstGeom prst="rect">
              <a:avLst/>
            </a:prstGeom>
          </p:spPr>
        </p:pic>
        <p:pic>
          <p:nvPicPr>
            <p:cNvPr id="28" name="Picture 27">
              <a:extLst>
                <a:ext uri="{FF2B5EF4-FFF2-40B4-BE49-F238E27FC236}">
                  <a16:creationId xmlns:a16="http://schemas.microsoft.com/office/drawing/2014/main" id="{20B9DBE0-70D5-44A1-A9B2-9296E7C8943B}"/>
                </a:ext>
              </a:extLst>
            </p:cNvPr>
            <p:cNvPicPr>
              <a:picLocks noChangeAspect="1"/>
            </p:cNvPicPr>
            <p:nvPr/>
          </p:nvPicPr>
          <p:blipFill>
            <a:blip r:embed="rId6"/>
            <a:stretch>
              <a:fillRect/>
            </a:stretch>
          </p:blipFill>
          <p:spPr>
            <a:xfrm>
              <a:off x="9767008" y="5998501"/>
              <a:ext cx="469963" cy="469963"/>
            </a:xfrm>
            <a:prstGeom prst="rect">
              <a:avLst/>
            </a:prstGeom>
          </p:spPr>
        </p:pic>
        <p:pic>
          <p:nvPicPr>
            <p:cNvPr id="29" name="Picture 28">
              <a:extLst>
                <a:ext uri="{FF2B5EF4-FFF2-40B4-BE49-F238E27FC236}">
                  <a16:creationId xmlns:a16="http://schemas.microsoft.com/office/drawing/2014/main" id="{2272E01F-F0F6-43E2-B407-FFDCD7685FC8}"/>
                </a:ext>
              </a:extLst>
            </p:cNvPr>
            <p:cNvPicPr>
              <a:picLocks noChangeAspect="1"/>
            </p:cNvPicPr>
            <p:nvPr/>
          </p:nvPicPr>
          <p:blipFill>
            <a:blip r:embed="rId7"/>
            <a:stretch>
              <a:fillRect/>
            </a:stretch>
          </p:blipFill>
          <p:spPr>
            <a:xfrm>
              <a:off x="9210334" y="5998501"/>
              <a:ext cx="469963" cy="469963"/>
            </a:xfrm>
            <a:prstGeom prst="rect">
              <a:avLst/>
            </a:prstGeom>
          </p:spPr>
        </p:pic>
        <p:pic>
          <p:nvPicPr>
            <p:cNvPr id="30" name="Picture 29">
              <a:extLst>
                <a:ext uri="{FF2B5EF4-FFF2-40B4-BE49-F238E27FC236}">
                  <a16:creationId xmlns:a16="http://schemas.microsoft.com/office/drawing/2014/main" id="{C3D8C100-04FF-4516-8AB0-1EE37E0515AF}"/>
                </a:ext>
              </a:extLst>
            </p:cNvPr>
            <p:cNvPicPr>
              <a:picLocks noChangeAspect="1"/>
            </p:cNvPicPr>
            <p:nvPr/>
          </p:nvPicPr>
          <p:blipFill>
            <a:blip r:embed="rId8"/>
            <a:stretch>
              <a:fillRect/>
            </a:stretch>
          </p:blipFill>
          <p:spPr>
            <a:xfrm>
              <a:off x="10323682" y="5998501"/>
              <a:ext cx="469963" cy="469963"/>
            </a:xfrm>
            <a:prstGeom prst="rect">
              <a:avLst/>
            </a:prstGeom>
          </p:spPr>
        </p:pic>
      </p:grpSp>
      <p:pic>
        <p:nvPicPr>
          <p:cNvPr id="2" name="Picture 1">
            <a:extLst>
              <a:ext uri="{FF2B5EF4-FFF2-40B4-BE49-F238E27FC236}">
                <a16:creationId xmlns:a16="http://schemas.microsoft.com/office/drawing/2014/main" id="{E45621EB-2459-3570-CD1F-ECDB41C922C4}"/>
              </a:ext>
            </a:extLst>
          </p:cNvPr>
          <p:cNvPicPr>
            <a:picLocks noChangeAspect="1"/>
          </p:cNvPicPr>
          <p:nvPr/>
        </p:nvPicPr>
        <p:blipFill>
          <a:blip r:embed="rId9"/>
          <a:stretch>
            <a:fillRect/>
          </a:stretch>
        </p:blipFill>
        <p:spPr>
          <a:xfrm>
            <a:off x="3001617" y="416541"/>
            <a:ext cx="6979202" cy="733517"/>
          </a:xfrm>
          <a:prstGeom prst="rect">
            <a:avLst/>
          </a:prstGeom>
        </p:spPr>
      </p:pic>
    </p:spTree>
    <p:extLst>
      <p:ext uri="{BB962C8B-B14F-4D97-AF65-F5344CB8AC3E}">
        <p14:creationId xmlns:p14="http://schemas.microsoft.com/office/powerpoint/2010/main" val="16962550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946919624"/>
      </p:ext>
    </p:extLst>
  </p:cSld>
  <p:clrMapOvr>
    <a:masterClrMapping/>
  </p:clrMapOvr>
  <p:transition spd="slow" advClick="0">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D76921-B847-4609-BC19-8B614256F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840"/>
            <a:ext cx="12192000" cy="5902609"/>
          </a:xfrm>
          <a:prstGeom prst="rect">
            <a:avLst/>
          </a:prstGeom>
        </p:spPr>
      </p:pic>
      <p:pic>
        <p:nvPicPr>
          <p:cNvPr id="11" name="Picture 10">
            <a:extLst>
              <a:ext uri="{FF2B5EF4-FFF2-40B4-BE49-F238E27FC236}">
                <a16:creationId xmlns:a16="http://schemas.microsoft.com/office/drawing/2014/main" id="{5DBCA442-B43E-40FD-9A75-D1F47006C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09" y="1404914"/>
            <a:ext cx="13070017" cy="5519661"/>
          </a:xfrm>
          <a:prstGeom prst="rect">
            <a:avLst/>
          </a:prstGeom>
        </p:spPr>
      </p:pic>
      <p:sp>
        <p:nvSpPr>
          <p:cNvPr id="12" name="Rectangle: Rounded Corners 11">
            <a:extLst>
              <a:ext uri="{FF2B5EF4-FFF2-40B4-BE49-F238E27FC236}">
                <a16:creationId xmlns:a16="http://schemas.microsoft.com/office/drawing/2014/main" id="{42569279-ABEF-40AF-A9C2-96CD5420AB23}"/>
              </a:ext>
            </a:extLst>
          </p:cNvPr>
          <p:cNvSpPr/>
          <p:nvPr/>
        </p:nvSpPr>
        <p:spPr>
          <a:xfrm>
            <a:off x="410309" y="430596"/>
            <a:ext cx="11371382" cy="5988761"/>
          </a:xfrm>
          <a:custGeom>
            <a:avLst/>
            <a:gdLst>
              <a:gd name="connsiteX0" fmla="*/ 0 w 11371382"/>
              <a:gd name="connsiteY0" fmla="*/ 750452 h 5988761"/>
              <a:gd name="connsiteX1" fmla="*/ 750452 w 11371382"/>
              <a:gd name="connsiteY1" fmla="*/ 0 h 5988761"/>
              <a:gd name="connsiteX2" fmla="*/ 1309779 w 11371382"/>
              <a:gd name="connsiteY2" fmla="*/ 0 h 5988761"/>
              <a:gd name="connsiteX3" fmla="*/ 1967811 w 11371382"/>
              <a:gd name="connsiteY3" fmla="*/ 0 h 5988761"/>
              <a:gd name="connsiteX4" fmla="*/ 2527138 w 11371382"/>
              <a:gd name="connsiteY4" fmla="*/ 0 h 5988761"/>
              <a:gd name="connsiteX5" fmla="*/ 2889056 w 11371382"/>
              <a:gd name="connsiteY5" fmla="*/ 0 h 5988761"/>
              <a:gd name="connsiteX6" fmla="*/ 3448383 w 11371382"/>
              <a:gd name="connsiteY6" fmla="*/ 0 h 5988761"/>
              <a:gd name="connsiteX7" fmla="*/ 4007710 w 11371382"/>
              <a:gd name="connsiteY7" fmla="*/ 0 h 5988761"/>
              <a:gd name="connsiteX8" fmla="*/ 4369627 w 11371382"/>
              <a:gd name="connsiteY8" fmla="*/ 0 h 5988761"/>
              <a:gd name="connsiteX9" fmla="*/ 4830250 w 11371382"/>
              <a:gd name="connsiteY9" fmla="*/ 0 h 5988761"/>
              <a:gd name="connsiteX10" fmla="*/ 5192167 w 11371382"/>
              <a:gd name="connsiteY10" fmla="*/ 0 h 5988761"/>
              <a:gd name="connsiteX11" fmla="*/ 6047609 w 11371382"/>
              <a:gd name="connsiteY11" fmla="*/ 0 h 5988761"/>
              <a:gd name="connsiteX12" fmla="*/ 6508231 w 11371382"/>
              <a:gd name="connsiteY12" fmla="*/ 0 h 5988761"/>
              <a:gd name="connsiteX13" fmla="*/ 6968853 w 11371382"/>
              <a:gd name="connsiteY13" fmla="*/ 0 h 5988761"/>
              <a:gd name="connsiteX14" fmla="*/ 7824295 w 11371382"/>
              <a:gd name="connsiteY14" fmla="*/ 0 h 5988761"/>
              <a:gd name="connsiteX15" fmla="*/ 8186212 w 11371382"/>
              <a:gd name="connsiteY15" fmla="*/ 0 h 5988761"/>
              <a:gd name="connsiteX16" fmla="*/ 8942949 w 11371382"/>
              <a:gd name="connsiteY16" fmla="*/ 0 h 5988761"/>
              <a:gd name="connsiteX17" fmla="*/ 9600981 w 11371382"/>
              <a:gd name="connsiteY17" fmla="*/ 0 h 5988761"/>
              <a:gd name="connsiteX18" fmla="*/ 10620930 w 11371382"/>
              <a:gd name="connsiteY18" fmla="*/ 0 h 5988761"/>
              <a:gd name="connsiteX19" fmla="*/ 11371382 w 11371382"/>
              <a:gd name="connsiteY19" fmla="*/ 750452 h 5988761"/>
              <a:gd name="connsiteX20" fmla="*/ 11371382 w 11371382"/>
              <a:gd name="connsiteY20" fmla="*/ 1256939 h 5988761"/>
              <a:gd name="connsiteX21" fmla="*/ 11371382 w 11371382"/>
              <a:gd name="connsiteY21" fmla="*/ 1987818 h 5988761"/>
              <a:gd name="connsiteX22" fmla="*/ 11371382 w 11371382"/>
              <a:gd name="connsiteY22" fmla="*/ 2584062 h 5988761"/>
              <a:gd name="connsiteX23" fmla="*/ 11371382 w 11371382"/>
              <a:gd name="connsiteY23" fmla="*/ 3180306 h 5988761"/>
              <a:gd name="connsiteX24" fmla="*/ 11371382 w 11371382"/>
              <a:gd name="connsiteY24" fmla="*/ 3821428 h 5988761"/>
              <a:gd name="connsiteX25" fmla="*/ 11371382 w 11371382"/>
              <a:gd name="connsiteY25" fmla="*/ 4552308 h 5988761"/>
              <a:gd name="connsiteX26" fmla="*/ 11371382 w 11371382"/>
              <a:gd name="connsiteY26" fmla="*/ 5238309 h 5988761"/>
              <a:gd name="connsiteX27" fmla="*/ 10620930 w 11371382"/>
              <a:gd name="connsiteY27" fmla="*/ 5988761 h 5988761"/>
              <a:gd name="connsiteX28" fmla="*/ 10259012 w 11371382"/>
              <a:gd name="connsiteY28" fmla="*/ 5988761 h 5988761"/>
              <a:gd name="connsiteX29" fmla="*/ 9502276 w 11371382"/>
              <a:gd name="connsiteY29" fmla="*/ 5988761 h 5988761"/>
              <a:gd name="connsiteX30" fmla="*/ 8942949 w 11371382"/>
              <a:gd name="connsiteY30" fmla="*/ 5988761 h 5988761"/>
              <a:gd name="connsiteX31" fmla="*/ 8087507 w 11371382"/>
              <a:gd name="connsiteY31" fmla="*/ 5988761 h 5988761"/>
              <a:gd name="connsiteX32" fmla="*/ 7429475 w 11371382"/>
              <a:gd name="connsiteY32" fmla="*/ 5988761 h 5988761"/>
              <a:gd name="connsiteX33" fmla="*/ 6968853 w 11371382"/>
              <a:gd name="connsiteY33" fmla="*/ 5988761 h 5988761"/>
              <a:gd name="connsiteX34" fmla="*/ 6113412 w 11371382"/>
              <a:gd name="connsiteY34" fmla="*/ 5988761 h 5988761"/>
              <a:gd name="connsiteX35" fmla="*/ 5257970 w 11371382"/>
              <a:gd name="connsiteY35" fmla="*/ 5988761 h 5988761"/>
              <a:gd name="connsiteX36" fmla="*/ 4797348 w 11371382"/>
              <a:gd name="connsiteY36" fmla="*/ 5988761 h 5988761"/>
              <a:gd name="connsiteX37" fmla="*/ 4238021 w 11371382"/>
              <a:gd name="connsiteY37" fmla="*/ 5988761 h 5988761"/>
              <a:gd name="connsiteX38" fmla="*/ 3481284 w 11371382"/>
              <a:gd name="connsiteY38" fmla="*/ 5988761 h 5988761"/>
              <a:gd name="connsiteX39" fmla="*/ 2724548 w 11371382"/>
              <a:gd name="connsiteY39" fmla="*/ 5988761 h 5988761"/>
              <a:gd name="connsiteX40" fmla="*/ 1869106 w 11371382"/>
              <a:gd name="connsiteY40" fmla="*/ 5988761 h 5988761"/>
              <a:gd name="connsiteX41" fmla="*/ 1507189 w 11371382"/>
              <a:gd name="connsiteY41" fmla="*/ 5988761 h 5988761"/>
              <a:gd name="connsiteX42" fmla="*/ 750452 w 11371382"/>
              <a:gd name="connsiteY42" fmla="*/ 5988761 h 5988761"/>
              <a:gd name="connsiteX43" fmla="*/ 0 w 11371382"/>
              <a:gd name="connsiteY43" fmla="*/ 5238309 h 5988761"/>
              <a:gd name="connsiteX44" fmla="*/ 0 w 11371382"/>
              <a:gd name="connsiteY44" fmla="*/ 4731822 h 5988761"/>
              <a:gd name="connsiteX45" fmla="*/ 0 w 11371382"/>
              <a:gd name="connsiteY45" fmla="*/ 4180457 h 5988761"/>
              <a:gd name="connsiteX46" fmla="*/ 0 w 11371382"/>
              <a:gd name="connsiteY46" fmla="*/ 3494456 h 5988761"/>
              <a:gd name="connsiteX47" fmla="*/ 0 w 11371382"/>
              <a:gd name="connsiteY47" fmla="*/ 2853334 h 5988761"/>
              <a:gd name="connsiteX48" fmla="*/ 0 w 11371382"/>
              <a:gd name="connsiteY48" fmla="*/ 2346847 h 5988761"/>
              <a:gd name="connsiteX49" fmla="*/ 0 w 11371382"/>
              <a:gd name="connsiteY49" fmla="*/ 1660846 h 5988761"/>
              <a:gd name="connsiteX50" fmla="*/ 0 w 11371382"/>
              <a:gd name="connsiteY50" fmla="*/ 750452 h 598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371382" h="5988761" fill="none" extrusionOk="0">
                <a:moveTo>
                  <a:pt x="0" y="750452"/>
                </a:moveTo>
                <a:cubicBezTo>
                  <a:pt x="-52742" y="340472"/>
                  <a:pt x="397829" y="13246"/>
                  <a:pt x="750452" y="0"/>
                </a:cubicBezTo>
                <a:cubicBezTo>
                  <a:pt x="916752" y="-19186"/>
                  <a:pt x="1180237" y="-16531"/>
                  <a:pt x="1309779" y="0"/>
                </a:cubicBezTo>
                <a:cubicBezTo>
                  <a:pt x="1439321" y="16531"/>
                  <a:pt x="1766862" y="5055"/>
                  <a:pt x="1967811" y="0"/>
                </a:cubicBezTo>
                <a:cubicBezTo>
                  <a:pt x="2168760" y="-5055"/>
                  <a:pt x="2309439" y="17914"/>
                  <a:pt x="2527138" y="0"/>
                </a:cubicBezTo>
                <a:cubicBezTo>
                  <a:pt x="2744837" y="-17914"/>
                  <a:pt x="2751984" y="-13450"/>
                  <a:pt x="2889056" y="0"/>
                </a:cubicBezTo>
                <a:cubicBezTo>
                  <a:pt x="3026128" y="13450"/>
                  <a:pt x="3204731" y="-2768"/>
                  <a:pt x="3448383" y="0"/>
                </a:cubicBezTo>
                <a:cubicBezTo>
                  <a:pt x="3692035" y="2768"/>
                  <a:pt x="3825700" y="-19383"/>
                  <a:pt x="4007710" y="0"/>
                </a:cubicBezTo>
                <a:cubicBezTo>
                  <a:pt x="4189720" y="19383"/>
                  <a:pt x="4198284" y="-7733"/>
                  <a:pt x="4369627" y="0"/>
                </a:cubicBezTo>
                <a:cubicBezTo>
                  <a:pt x="4540970" y="7733"/>
                  <a:pt x="4643059" y="-2887"/>
                  <a:pt x="4830250" y="0"/>
                </a:cubicBezTo>
                <a:cubicBezTo>
                  <a:pt x="5017441" y="2887"/>
                  <a:pt x="5091514" y="-7203"/>
                  <a:pt x="5192167" y="0"/>
                </a:cubicBezTo>
                <a:cubicBezTo>
                  <a:pt x="5292820" y="7203"/>
                  <a:pt x="5704220" y="-33910"/>
                  <a:pt x="6047609" y="0"/>
                </a:cubicBezTo>
                <a:cubicBezTo>
                  <a:pt x="6390998" y="33910"/>
                  <a:pt x="6306174" y="-4282"/>
                  <a:pt x="6508231" y="0"/>
                </a:cubicBezTo>
                <a:cubicBezTo>
                  <a:pt x="6710288" y="4282"/>
                  <a:pt x="6782629" y="-18486"/>
                  <a:pt x="6968853" y="0"/>
                </a:cubicBezTo>
                <a:cubicBezTo>
                  <a:pt x="7155077" y="18486"/>
                  <a:pt x="7477359" y="-42107"/>
                  <a:pt x="7824295" y="0"/>
                </a:cubicBezTo>
                <a:cubicBezTo>
                  <a:pt x="8171231" y="42107"/>
                  <a:pt x="8063347" y="2813"/>
                  <a:pt x="8186212" y="0"/>
                </a:cubicBezTo>
                <a:cubicBezTo>
                  <a:pt x="8309077" y="-2813"/>
                  <a:pt x="8594030" y="-14979"/>
                  <a:pt x="8942949" y="0"/>
                </a:cubicBezTo>
                <a:cubicBezTo>
                  <a:pt x="9291868" y="14979"/>
                  <a:pt x="9304358" y="12907"/>
                  <a:pt x="9600981" y="0"/>
                </a:cubicBezTo>
                <a:cubicBezTo>
                  <a:pt x="9897604" y="-12907"/>
                  <a:pt x="10297364" y="48450"/>
                  <a:pt x="10620930" y="0"/>
                </a:cubicBezTo>
                <a:cubicBezTo>
                  <a:pt x="11033339" y="65679"/>
                  <a:pt x="11304895" y="352105"/>
                  <a:pt x="11371382" y="750452"/>
                </a:cubicBezTo>
                <a:cubicBezTo>
                  <a:pt x="11388840" y="920994"/>
                  <a:pt x="11393635" y="1137350"/>
                  <a:pt x="11371382" y="1256939"/>
                </a:cubicBezTo>
                <a:cubicBezTo>
                  <a:pt x="11349129" y="1376528"/>
                  <a:pt x="11371581" y="1635794"/>
                  <a:pt x="11371382" y="1987818"/>
                </a:cubicBezTo>
                <a:cubicBezTo>
                  <a:pt x="11371183" y="2339842"/>
                  <a:pt x="11380787" y="2347894"/>
                  <a:pt x="11371382" y="2584062"/>
                </a:cubicBezTo>
                <a:cubicBezTo>
                  <a:pt x="11361977" y="2820230"/>
                  <a:pt x="11396226" y="3044548"/>
                  <a:pt x="11371382" y="3180306"/>
                </a:cubicBezTo>
                <a:cubicBezTo>
                  <a:pt x="11346538" y="3316064"/>
                  <a:pt x="11344607" y="3552506"/>
                  <a:pt x="11371382" y="3821428"/>
                </a:cubicBezTo>
                <a:cubicBezTo>
                  <a:pt x="11398157" y="4090350"/>
                  <a:pt x="11363699" y="4361480"/>
                  <a:pt x="11371382" y="4552308"/>
                </a:cubicBezTo>
                <a:cubicBezTo>
                  <a:pt x="11379065" y="4743136"/>
                  <a:pt x="11391050" y="4899097"/>
                  <a:pt x="11371382" y="5238309"/>
                </a:cubicBezTo>
                <a:cubicBezTo>
                  <a:pt x="11420430" y="5621058"/>
                  <a:pt x="11041609" y="6070573"/>
                  <a:pt x="10620930" y="5988761"/>
                </a:cubicBezTo>
                <a:cubicBezTo>
                  <a:pt x="10503764" y="5998104"/>
                  <a:pt x="10438916" y="5992887"/>
                  <a:pt x="10259012" y="5988761"/>
                </a:cubicBezTo>
                <a:cubicBezTo>
                  <a:pt x="10079108" y="5984635"/>
                  <a:pt x="9690234" y="5975576"/>
                  <a:pt x="9502276" y="5988761"/>
                </a:cubicBezTo>
                <a:cubicBezTo>
                  <a:pt x="9314318" y="6001946"/>
                  <a:pt x="9091593" y="6005552"/>
                  <a:pt x="8942949" y="5988761"/>
                </a:cubicBezTo>
                <a:cubicBezTo>
                  <a:pt x="8794305" y="5971970"/>
                  <a:pt x="8376995" y="5961581"/>
                  <a:pt x="8087507" y="5988761"/>
                </a:cubicBezTo>
                <a:cubicBezTo>
                  <a:pt x="7798019" y="6015941"/>
                  <a:pt x="7680572" y="5956167"/>
                  <a:pt x="7429475" y="5988761"/>
                </a:cubicBezTo>
                <a:cubicBezTo>
                  <a:pt x="7178378" y="6021355"/>
                  <a:pt x="7159575" y="5999233"/>
                  <a:pt x="6968853" y="5988761"/>
                </a:cubicBezTo>
                <a:cubicBezTo>
                  <a:pt x="6778131" y="5978289"/>
                  <a:pt x="6446187" y="5963289"/>
                  <a:pt x="6113412" y="5988761"/>
                </a:cubicBezTo>
                <a:cubicBezTo>
                  <a:pt x="5780637" y="6014233"/>
                  <a:pt x="5516177" y="6019076"/>
                  <a:pt x="5257970" y="5988761"/>
                </a:cubicBezTo>
                <a:cubicBezTo>
                  <a:pt x="4999763" y="5958446"/>
                  <a:pt x="4954729" y="6000783"/>
                  <a:pt x="4797348" y="5988761"/>
                </a:cubicBezTo>
                <a:cubicBezTo>
                  <a:pt x="4639967" y="5976739"/>
                  <a:pt x="4498692" y="6009882"/>
                  <a:pt x="4238021" y="5988761"/>
                </a:cubicBezTo>
                <a:cubicBezTo>
                  <a:pt x="3977350" y="5967640"/>
                  <a:pt x="3736631" y="5979310"/>
                  <a:pt x="3481284" y="5988761"/>
                </a:cubicBezTo>
                <a:cubicBezTo>
                  <a:pt x="3225937" y="5998212"/>
                  <a:pt x="2887796" y="5951035"/>
                  <a:pt x="2724548" y="5988761"/>
                </a:cubicBezTo>
                <a:cubicBezTo>
                  <a:pt x="2561300" y="6026487"/>
                  <a:pt x="2090146" y="6026111"/>
                  <a:pt x="1869106" y="5988761"/>
                </a:cubicBezTo>
                <a:cubicBezTo>
                  <a:pt x="1648066" y="5951411"/>
                  <a:pt x="1649480" y="5991657"/>
                  <a:pt x="1507189" y="5988761"/>
                </a:cubicBezTo>
                <a:cubicBezTo>
                  <a:pt x="1364898" y="5985865"/>
                  <a:pt x="1021944" y="5997806"/>
                  <a:pt x="750452" y="5988761"/>
                </a:cubicBezTo>
                <a:cubicBezTo>
                  <a:pt x="339751" y="6061479"/>
                  <a:pt x="-40414" y="5706948"/>
                  <a:pt x="0" y="5238309"/>
                </a:cubicBezTo>
                <a:cubicBezTo>
                  <a:pt x="10685" y="5040178"/>
                  <a:pt x="-18987" y="4885419"/>
                  <a:pt x="0" y="4731822"/>
                </a:cubicBezTo>
                <a:cubicBezTo>
                  <a:pt x="18987" y="4578225"/>
                  <a:pt x="8619" y="4420050"/>
                  <a:pt x="0" y="4180457"/>
                </a:cubicBezTo>
                <a:cubicBezTo>
                  <a:pt x="-8619" y="3940864"/>
                  <a:pt x="17674" y="3637739"/>
                  <a:pt x="0" y="3494456"/>
                </a:cubicBezTo>
                <a:cubicBezTo>
                  <a:pt x="-17674" y="3351173"/>
                  <a:pt x="17197" y="3041491"/>
                  <a:pt x="0" y="2853334"/>
                </a:cubicBezTo>
                <a:cubicBezTo>
                  <a:pt x="-17197" y="2665177"/>
                  <a:pt x="-23250" y="2533018"/>
                  <a:pt x="0" y="2346847"/>
                </a:cubicBezTo>
                <a:cubicBezTo>
                  <a:pt x="23250" y="2160676"/>
                  <a:pt x="16326" y="1912726"/>
                  <a:pt x="0" y="1660846"/>
                </a:cubicBezTo>
                <a:cubicBezTo>
                  <a:pt x="-16326" y="1408966"/>
                  <a:pt x="-4183" y="1004543"/>
                  <a:pt x="0" y="750452"/>
                </a:cubicBezTo>
                <a:close/>
              </a:path>
              <a:path w="11371382" h="5988761" stroke="0" extrusionOk="0">
                <a:moveTo>
                  <a:pt x="0" y="750452"/>
                </a:moveTo>
                <a:cubicBezTo>
                  <a:pt x="3058" y="429491"/>
                  <a:pt x="364696" y="51297"/>
                  <a:pt x="750452" y="0"/>
                </a:cubicBezTo>
                <a:cubicBezTo>
                  <a:pt x="1110094" y="-4445"/>
                  <a:pt x="1337535" y="21717"/>
                  <a:pt x="1507189" y="0"/>
                </a:cubicBezTo>
                <a:cubicBezTo>
                  <a:pt x="1676843" y="-21717"/>
                  <a:pt x="1848367" y="-4465"/>
                  <a:pt x="1967811" y="0"/>
                </a:cubicBezTo>
                <a:cubicBezTo>
                  <a:pt x="2087255" y="4465"/>
                  <a:pt x="2295223" y="4850"/>
                  <a:pt x="2428433" y="0"/>
                </a:cubicBezTo>
                <a:cubicBezTo>
                  <a:pt x="2561643" y="-4850"/>
                  <a:pt x="2878696" y="11016"/>
                  <a:pt x="3185170" y="0"/>
                </a:cubicBezTo>
                <a:cubicBezTo>
                  <a:pt x="3491644" y="-11016"/>
                  <a:pt x="3554614" y="-8780"/>
                  <a:pt x="3744497" y="0"/>
                </a:cubicBezTo>
                <a:cubicBezTo>
                  <a:pt x="3934380" y="8780"/>
                  <a:pt x="4401904" y="21439"/>
                  <a:pt x="4599938" y="0"/>
                </a:cubicBezTo>
                <a:cubicBezTo>
                  <a:pt x="4797972" y="-21439"/>
                  <a:pt x="5194432" y="-28077"/>
                  <a:pt x="5455380" y="0"/>
                </a:cubicBezTo>
                <a:cubicBezTo>
                  <a:pt x="5716328" y="28077"/>
                  <a:pt x="6038026" y="28082"/>
                  <a:pt x="6212116" y="0"/>
                </a:cubicBezTo>
                <a:cubicBezTo>
                  <a:pt x="6386206" y="-28082"/>
                  <a:pt x="6502115" y="-4721"/>
                  <a:pt x="6672739" y="0"/>
                </a:cubicBezTo>
                <a:cubicBezTo>
                  <a:pt x="6843363" y="4721"/>
                  <a:pt x="6894405" y="6159"/>
                  <a:pt x="7034656" y="0"/>
                </a:cubicBezTo>
                <a:cubicBezTo>
                  <a:pt x="7174907" y="-6159"/>
                  <a:pt x="7648643" y="-13745"/>
                  <a:pt x="7890098" y="0"/>
                </a:cubicBezTo>
                <a:cubicBezTo>
                  <a:pt x="8131553" y="13745"/>
                  <a:pt x="8284793" y="25684"/>
                  <a:pt x="8548130" y="0"/>
                </a:cubicBezTo>
                <a:cubicBezTo>
                  <a:pt x="8811467" y="-25684"/>
                  <a:pt x="8942407" y="4128"/>
                  <a:pt x="9206161" y="0"/>
                </a:cubicBezTo>
                <a:cubicBezTo>
                  <a:pt x="9469915" y="-4128"/>
                  <a:pt x="9523135" y="5692"/>
                  <a:pt x="9666784" y="0"/>
                </a:cubicBezTo>
                <a:cubicBezTo>
                  <a:pt x="9810433" y="-5692"/>
                  <a:pt x="10207743" y="4652"/>
                  <a:pt x="10620930" y="0"/>
                </a:cubicBezTo>
                <a:cubicBezTo>
                  <a:pt x="11132522" y="22041"/>
                  <a:pt x="11312679" y="316559"/>
                  <a:pt x="11371382" y="750452"/>
                </a:cubicBezTo>
                <a:cubicBezTo>
                  <a:pt x="11351043" y="1018695"/>
                  <a:pt x="11355185" y="1189219"/>
                  <a:pt x="11371382" y="1301817"/>
                </a:cubicBezTo>
                <a:cubicBezTo>
                  <a:pt x="11387579" y="1414416"/>
                  <a:pt x="11344286" y="1845151"/>
                  <a:pt x="11371382" y="2032697"/>
                </a:cubicBezTo>
                <a:cubicBezTo>
                  <a:pt x="11398478" y="2220243"/>
                  <a:pt x="11378114" y="2381051"/>
                  <a:pt x="11371382" y="2718698"/>
                </a:cubicBezTo>
                <a:cubicBezTo>
                  <a:pt x="11364650" y="3056345"/>
                  <a:pt x="11400769" y="3019228"/>
                  <a:pt x="11371382" y="3314942"/>
                </a:cubicBezTo>
                <a:cubicBezTo>
                  <a:pt x="11341995" y="3610656"/>
                  <a:pt x="11374090" y="3603844"/>
                  <a:pt x="11371382" y="3866307"/>
                </a:cubicBezTo>
                <a:cubicBezTo>
                  <a:pt x="11368674" y="4128770"/>
                  <a:pt x="11384499" y="4261952"/>
                  <a:pt x="11371382" y="4417672"/>
                </a:cubicBezTo>
                <a:cubicBezTo>
                  <a:pt x="11358265" y="4573393"/>
                  <a:pt x="11333289" y="5004047"/>
                  <a:pt x="11371382" y="5238309"/>
                </a:cubicBezTo>
                <a:cubicBezTo>
                  <a:pt x="11400479" y="5693987"/>
                  <a:pt x="11018186" y="6004511"/>
                  <a:pt x="10620930" y="5988761"/>
                </a:cubicBezTo>
                <a:cubicBezTo>
                  <a:pt x="10448864" y="5971981"/>
                  <a:pt x="10286658" y="5970635"/>
                  <a:pt x="10061603" y="5988761"/>
                </a:cubicBezTo>
                <a:cubicBezTo>
                  <a:pt x="9836548" y="6006887"/>
                  <a:pt x="9726656" y="5963431"/>
                  <a:pt x="9502276" y="5988761"/>
                </a:cubicBezTo>
                <a:cubicBezTo>
                  <a:pt x="9277896" y="6014091"/>
                  <a:pt x="9275868" y="5989454"/>
                  <a:pt x="9140358" y="5988761"/>
                </a:cubicBezTo>
                <a:cubicBezTo>
                  <a:pt x="9004848" y="5988068"/>
                  <a:pt x="8792381" y="5978487"/>
                  <a:pt x="8679736" y="5988761"/>
                </a:cubicBezTo>
                <a:cubicBezTo>
                  <a:pt x="8567091" y="5999035"/>
                  <a:pt x="8351611" y="6010574"/>
                  <a:pt x="8219114" y="5988761"/>
                </a:cubicBezTo>
                <a:cubicBezTo>
                  <a:pt x="8086617" y="5966948"/>
                  <a:pt x="7775417" y="5987772"/>
                  <a:pt x="7462377" y="5988761"/>
                </a:cubicBezTo>
                <a:cubicBezTo>
                  <a:pt x="7149337" y="5989750"/>
                  <a:pt x="7269997" y="5994605"/>
                  <a:pt x="7100460" y="5988761"/>
                </a:cubicBezTo>
                <a:cubicBezTo>
                  <a:pt x="6930923" y="5982917"/>
                  <a:pt x="6862619" y="6007787"/>
                  <a:pt x="6639837" y="5988761"/>
                </a:cubicBezTo>
                <a:cubicBezTo>
                  <a:pt x="6417055" y="5969735"/>
                  <a:pt x="6142383" y="5977593"/>
                  <a:pt x="5784396" y="5988761"/>
                </a:cubicBezTo>
                <a:cubicBezTo>
                  <a:pt x="5426409" y="5999929"/>
                  <a:pt x="5531721" y="5977253"/>
                  <a:pt x="5422478" y="5988761"/>
                </a:cubicBezTo>
                <a:cubicBezTo>
                  <a:pt x="5313235" y="6000269"/>
                  <a:pt x="5193221" y="5987263"/>
                  <a:pt x="5060561" y="5988761"/>
                </a:cubicBezTo>
                <a:cubicBezTo>
                  <a:pt x="4927901" y="5990259"/>
                  <a:pt x="4847180" y="5988204"/>
                  <a:pt x="4698643" y="5988761"/>
                </a:cubicBezTo>
                <a:cubicBezTo>
                  <a:pt x="4550106" y="5989318"/>
                  <a:pt x="4227722" y="6020507"/>
                  <a:pt x="4040611" y="5988761"/>
                </a:cubicBezTo>
                <a:cubicBezTo>
                  <a:pt x="3853500" y="5957015"/>
                  <a:pt x="3634145" y="5992931"/>
                  <a:pt x="3382579" y="5988761"/>
                </a:cubicBezTo>
                <a:cubicBezTo>
                  <a:pt x="3131013" y="5984591"/>
                  <a:pt x="3019906" y="5963715"/>
                  <a:pt x="2724548" y="5988761"/>
                </a:cubicBezTo>
                <a:cubicBezTo>
                  <a:pt x="2429190" y="6013807"/>
                  <a:pt x="2047736" y="6005822"/>
                  <a:pt x="1869106" y="5988761"/>
                </a:cubicBezTo>
                <a:cubicBezTo>
                  <a:pt x="1690476" y="5971700"/>
                  <a:pt x="1205337" y="5963773"/>
                  <a:pt x="750452" y="5988761"/>
                </a:cubicBezTo>
                <a:cubicBezTo>
                  <a:pt x="410584" y="5992047"/>
                  <a:pt x="-50170" y="5739323"/>
                  <a:pt x="0" y="5238309"/>
                </a:cubicBezTo>
                <a:cubicBezTo>
                  <a:pt x="25416" y="5038576"/>
                  <a:pt x="-17875" y="4938400"/>
                  <a:pt x="0" y="4686944"/>
                </a:cubicBezTo>
                <a:cubicBezTo>
                  <a:pt x="17875" y="4435489"/>
                  <a:pt x="-12" y="4370916"/>
                  <a:pt x="0" y="4090700"/>
                </a:cubicBezTo>
                <a:cubicBezTo>
                  <a:pt x="12" y="3810484"/>
                  <a:pt x="-15417" y="3722129"/>
                  <a:pt x="0" y="3494456"/>
                </a:cubicBezTo>
                <a:cubicBezTo>
                  <a:pt x="15417" y="3266783"/>
                  <a:pt x="1376" y="3158994"/>
                  <a:pt x="0" y="2987969"/>
                </a:cubicBezTo>
                <a:cubicBezTo>
                  <a:pt x="-1376" y="2816944"/>
                  <a:pt x="-15166" y="2561577"/>
                  <a:pt x="0" y="2391725"/>
                </a:cubicBezTo>
                <a:cubicBezTo>
                  <a:pt x="15166" y="2221873"/>
                  <a:pt x="-25643" y="1973499"/>
                  <a:pt x="0" y="1840360"/>
                </a:cubicBezTo>
                <a:cubicBezTo>
                  <a:pt x="25643" y="1707221"/>
                  <a:pt x="-17736" y="1497555"/>
                  <a:pt x="0" y="1333873"/>
                </a:cubicBezTo>
                <a:cubicBezTo>
                  <a:pt x="17736" y="1170191"/>
                  <a:pt x="18043" y="1034076"/>
                  <a:pt x="0" y="750452"/>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692150" algn="just" defTabSz="914400" rtl="0" eaLnBrk="1" fontAlgn="auto" latinLnBrk="0" hangingPunct="1">
              <a:lnSpc>
                <a:spcPct val="12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4"/>
          <a:stretch>
            <a:fillRect/>
          </a:stretch>
        </p:blipFill>
        <p:spPr>
          <a:xfrm>
            <a:off x="4410246" y="5100589"/>
            <a:ext cx="3261720" cy="2016482"/>
          </a:xfrm>
          <a:prstGeom prst="rect">
            <a:avLst/>
          </a:prstGeom>
        </p:spPr>
      </p:pic>
      <p:grpSp>
        <p:nvGrpSpPr>
          <p:cNvPr id="33" name="Group 32">
            <a:extLst>
              <a:ext uri="{FF2B5EF4-FFF2-40B4-BE49-F238E27FC236}">
                <a16:creationId xmlns:a16="http://schemas.microsoft.com/office/drawing/2014/main" id="{3E6370E4-C523-4A3A-BD33-362106E7D184}"/>
              </a:ext>
            </a:extLst>
          </p:cNvPr>
          <p:cNvGrpSpPr/>
          <p:nvPr/>
        </p:nvGrpSpPr>
        <p:grpSpPr>
          <a:xfrm>
            <a:off x="1534608" y="1760025"/>
            <a:ext cx="9122782" cy="3666080"/>
            <a:chOff x="4841104" y="3817600"/>
            <a:chExt cx="7073839" cy="2842692"/>
          </a:xfrm>
        </p:grpSpPr>
        <p:grpSp>
          <p:nvGrpSpPr>
            <p:cNvPr id="34" name="Group 33">
              <a:extLst>
                <a:ext uri="{FF2B5EF4-FFF2-40B4-BE49-F238E27FC236}">
                  <a16:creationId xmlns:a16="http://schemas.microsoft.com/office/drawing/2014/main" id="{F703DE1A-A0B4-4B93-A247-29C8B3A36C88}"/>
                </a:ext>
              </a:extLst>
            </p:cNvPr>
            <p:cNvGrpSpPr/>
            <p:nvPr/>
          </p:nvGrpSpPr>
          <p:grpSpPr>
            <a:xfrm>
              <a:off x="4841104" y="3817600"/>
              <a:ext cx="7073839" cy="2842692"/>
              <a:chOff x="2975204" y="1255651"/>
              <a:chExt cx="7073839" cy="2842692"/>
            </a:xfrm>
          </p:grpSpPr>
          <p:sp>
            <p:nvSpPr>
              <p:cNvPr id="44" name="Rectangle: Rounded Corners 43">
                <a:extLst>
                  <a:ext uri="{FF2B5EF4-FFF2-40B4-BE49-F238E27FC236}">
                    <a16:creationId xmlns:a16="http://schemas.microsoft.com/office/drawing/2014/main" id="{6D465188-6C3D-4F63-8E7E-F7A321C3A640}"/>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3.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45" name="Rectangle: Rounded Corners 44">
                <a:extLst>
                  <a:ext uri="{FF2B5EF4-FFF2-40B4-BE49-F238E27FC236}">
                    <a16:creationId xmlns:a16="http://schemas.microsoft.com/office/drawing/2014/main" id="{AE237DEC-67AE-4685-99B1-F39C6BB316A3}"/>
                  </a:ext>
                </a:extLst>
              </p:cNvPr>
              <p:cNvSpPr/>
              <p:nvPr/>
            </p:nvSpPr>
            <p:spPr>
              <a:xfrm>
                <a:off x="4201409" y="1255651"/>
                <a:ext cx="4621427" cy="796835"/>
              </a:xfrm>
              <a:prstGeom prst="roundRect">
                <a:avLst>
                  <a:gd name="adj" fmla="val 50000"/>
                </a:avLst>
              </a:prstGeom>
              <a:solidFill>
                <a:srgbClr val="FFFF00"/>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id="{5730BC58-EFE1-4DFF-8D40-714CE2E8FD73}"/>
                </a:ext>
              </a:extLst>
            </p:cNvPr>
            <p:cNvPicPr>
              <a:picLocks noChangeAspect="1"/>
            </p:cNvPicPr>
            <p:nvPr/>
          </p:nvPicPr>
          <p:blipFill>
            <a:blip r:embed="rId5"/>
            <a:stretch>
              <a:fillRect/>
            </a:stretch>
          </p:blipFill>
          <p:spPr>
            <a:xfrm>
              <a:off x="7794631" y="4832545"/>
              <a:ext cx="469963" cy="469963"/>
            </a:xfrm>
            <a:prstGeom prst="rect">
              <a:avLst/>
            </a:prstGeom>
          </p:spPr>
        </p:pic>
        <p:pic>
          <p:nvPicPr>
            <p:cNvPr id="36" name="Picture 35">
              <a:extLst>
                <a:ext uri="{FF2B5EF4-FFF2-40B4-BE49-F238E27FC236}">
                  <a16:creationId xmlns:a16="http://schemas.microsoft.com/office/drawing/2014/main" id="{ABE1C028-A56F-4131-846A-F658FA4FE261}"/>
                </a:ext>
              </a:extLst>
            </p:cNvPr>
            <p:cNvPicPr>
              <a:picLocks noChangeAspect="1"/>
            </p:cNvPicPr>
            <p:nvPr/>
          </p:nvPicPr>
          <p:blipFill>
            <a:blip r:embed="rId6"/>
            <a:stretch>
              <a:fillRect/>
            </a:stretch>
          </p:blipFill>
          <p:spPr>
            <a:xfrm>
              <a:off x="7237957" y="4832545"/>
              <a:ext cx="469963" cy="469963"/>
            </a:xfrm>
            <a:prstGeom prst="rect">
              <a:avLst/>
            </a:prstGeom>
          </p:spPr>
        </p:pic>
        <p:pic>
          <p:nvPicPr>
            <p:cNvPr id="37" name="Picture 36">
              <a:extLst>
                <a:ext uri="{FF2B5EF4-FFF2-40B4-BE49-F238E27FC236}">
                  <a16:creationId xmlns:a16="http://schemas.microsoft.com/office/drawing/2014/main" id="{7A6D1765-CB88-42D9-AAAE-5E7519358118}"/>
                </a:ext>
              </a:extLst>
            </p:cNvPr>
            <p:cNvPicPr>
              <a:picLocks noChangeAspect="1"/>
            </p:cNvPicPr>
            <p:nvPr/>
          </p:nvPicPr>
          <p:blipFill>
            <a:blip r:embed="rId7"/>
            <a:stretch>
              <a:fillRect/>
            </a:stretch>
          </p:blipFill>
          <p:spPr>
            <a:xfrm>
              <a:off x="8351305" y="4832545"/>
              <a:ext cx="469963" cy="469963"/>
            </a:xfrm>
            <a:prstGeom prst="rect">
              <a:avLst/>
            </a:prstGeom>
          </p:spPr>
        </p:pic>
        <p:pic>
          <p:nvPicPr>
            <p:cNvPr id="38" name="Picture 37">
              <a:extLst>
                <a:ext uri="{FF2B5EF4-FFF2-40B4-BE49-F238E27FC236}">
                  <a16:creationId xmlns:a16="http://schemas.microsoft.com/office/drawing/2014/main" id="{F9DCA03B-801C-4B2B-B56D-790888EC5A37}"/>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9" name="Picture 38">
              <a:extLst>
                <a:ext uri="{FF2B5EF4-FFF2-40B4-BE49-F238E27FC236}">
                  <a16:creationId xmlns:a16="http://schemas.microsoft.com/office/drawing/2014/main" id="{7A80557B-8706-4E4E-AAEB-9CA11C39ADB5}"/>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40" name="Picture 39">
              <a:extLst>
                <a:ext uri="{FF2B5EF4-FFF2-40B4-BE49-F238E27FC236}">
                  <a16:creationId xmlns:a16="http://schemas.microsoft.com/office/drawing/2014/main" id="{04BC7A5B-2264-474B-94AF-A466085B2993}"/>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41" name="Picture 40">
              <a:extLst>
                <a:ext uri="{FF2B5EF4-FFF2-40B4-BE49-F238E27FC236}">
                  <a16:creationId xmlns:a16="http://schemas.microsoft.com/office/drawing/2014/main" id="{A7A9BBAC-57B2-4494-BE7D-8E3BEA83D0E2}"/>
                </a:ext>
              </a:extLst>
            </p:cNvPr>
            <p:cNvPicPr>
              <a:picLocks noChangeAspect="1"/>
            </p:cNvPicPr>
            <p:nvPr/>
          </p:nvPicPr>
          <p:blipFill>
            <a:blip r:embed="rId5"/>
            <a:stretch>
              <a:fillRect/>
            </a:stretch>
          </p:blipFill>
          <p:spPr>
            <a:xfrm>
              <a:off x="10363395" y="5950269"/>
              <a:ext cx="469963" cy="469963"/>
            </a:xfrm>
            <a:prstGeom prst="rect">
              <a:avLst/>
            </a:prstGeom>
          </p:spPr>
        </p:pic>
        <p:pic>
          <p:nvPicPr>
            <p:cNvPr id="42" name="Picture 41">
              <a:extLst>
                <a:ext uri="{FF2B5EF4-FFF2-40B4-BE49-F238E27FC236}">
                  <a16:creationId xmlns:a16="http://schemas.microsoft.com/office/drawing/2014/main" id="{6CD072FC-C6D2-4823-8D0D-6257920B3905}"/>
                </a:ext>
              </a:extLst>
            </p:cNvPr>
            <p:cNvPicPr>
              <a:picLocks noChangeAspect="1"/>
            </p:cNvPicPr>
            <p:nvPr/>
          </p:nvPicPr>
          <p:blipFill>
            <a:blip r:embed="rId6"/>
            <a:stretch>
              <a:fillRect/>
            </a:stretch>
          </p:blipFill>
          <p:spPr>
            <a:xfrm>
              <a:off x="9806721" y="5950269"/>
              <a:ext cx="469963" cy="469963"/>
            </a:xfrm>
            <a:prstGeom prst="rect">
              <a:avLst/>
            </a:prstGeom>
          </p:spPr>
        </p:pic>
        <p:pic>
          <p:nvPicPr>
            <p:cNvPr id="43" name="Picture 42">
              <a:extLst>
                <a:ext uri="{FF2B5EF4-FFF2-40B4-BE49-F238E27FC236}">
                  <a16:creationId xmlns:a16="http://schemas.microsoft.com/office/drawing/2014/main" id="{B538078B-F491-4418-9C3A-6178AC83541E}"/>
                </a:ext>
              </a:extLst>
            </p:cNvPr>
            <p:cNvPicPr>
              <a:picLocks noChangeAspect="1"/>
            </p:cNvPicPr>
            <p:nvPr/>
          </p:nvPicPr>
          <p:blipFill>
            <a:blip r:embed="rId7"/>
            <a:stretch>
              <a:fillRect/>
            </a:stretch>
          </p:blipFill>
          <p:spPr>
            <a:xfrm>
              <a:off x="10920070" y="5950269"/>
              <a:ext cx="469963" cy="469963"/>
            </a:xfrm>
            <a:prstGeom prst="rect">
              <a:avLst/>
            </a:prstGeom>
          </p:spPr>
        </p:pic>
      </p:grpSp>
      <p:pic>
        <p:nvPicPr>
          <p:cNvPr id="2" name="Picture 1">
            <a:extLst>
              <a:ext uri="{FF2B5EF4-FFF2-40B4-BE49-F238E27FC236}">
                <a16:creationId xmlns:a16="http://schemas.microsoft.com/office/drawing/2014/main" id="{B5CBD20E-A6F3-AEFE-807D-E8330C1DD2B9}"/>
              </a:ext>
            </a:extLst>
          </p:cNvPr>
          <p:cNvPicPr>
            <a:picLocks noChangeAspect="1"/>
          </p:cNvPicPr>
          <p:nvPr/>
        </p:nvPicPr>
        <p:blipFill>
          <a:blip r:embed="rId8"/>
          <a:stretch>
            <a:fillRect/>
          </a:stretch>
        </p:blipFill>
        <p:spPr>
          <a:xfrm>
            <a:off x="2151546" y="688680"/>
            <a:ext cx="7888908" cy="829128"/>
          </a:xfrm>
          <a:prstGeom prst="rect">
            <a:avLst/>
          </a:prstGeom>
        </p:spPr>
      </p:pic>
    </p:spTree>
    <p:extLst>
      <p:ext uri="{BB962C8B-B14F-4D97-AF65-F5344CB8AC3E}">
        <p14:creationId xmlns:p14="http://schemas.microsoft.com/office/powerpoint/2010/main" val="398467041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ppt_x"/>
                                              </p:val>
                                            </p:tav>
                                            <p:tav tm="100000">
                                              <p:val>
                                                <p:strVal val="#ppt_x"/>
                                              </p:val>
                                            </p:tav>
                                          </p:tavLst>
                                        </p:anim>
                                        <p:anim calcmode="lin" valueType="num">
                                          <p:cBhvr additive="base">
                                            <p:cTn id="12"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2" name="Picture 1">
            <a:extLst>
              <a:ext uri="{FF2B5EF4-FFF2-40B4-BE49-F238E27FC236}">
                <a16:creationId xmlns:a16="http://schemas.microsoft.com/office/drawing/2014/main" id="{0F071CA5-45CE-442B-2123-D87208BF5488}"/>
              </a:ext>
            </a:extLst>
          </p:cNvPr>
          <p:cNvPicPr>
            <a:picLocks noChangeAspect="1"/>
          </p:cNvPicPr>
          <p:nvPr/>
        </p:nvPicPr>
        <p:blipFill>
          <a:blip r:embed="rId4"/>
          <a:stretch>
            <a:fillRect/>
          </a:stretch>
        </p:blipFill>
        <p:spPr>
          <a:xfrm>
            <a:off x="3139577" y="0"/>
            <a:ext cx="5627096" cy="646232"/>
          </a:xfrm>
          <a:prstGeom prst="rect">
            <a:avLst/>
          </a:prstGeom>
        </p:spPr>
      </p:pic>
      <p:pic>
        <p:nvPicPr>
          <p:cNvPr id="4" name="Picture 3">
            <a:extLst>
              <a:ext uri="{FF2B5EF4-FFF2-40B4-BE49-F238E27FC236}">
                <a16:creationId xmlns:a16="http://schemas.microsoft.com/office/drawing/2014/main" id="{C50AC27D-8E8C-6160-C047-895C8A0701F1}"/>
              </a:ext>
            </a:extLst>
          </p:cNvPr>
          <p:cNvPicPr>
            <a:picLocks noChangeAspect="1"/>
          </p:cNvPicPr>
          <p:nvPr/>
        </p:nvPicPr>
        <p:blipFill>
          <a:blip r:embed="rId5"/>
          <a:stretch>
            <a:fillRect/>
          </a:stretch>
        </p:blipFill>
        <p:spPr>
          <a:xfrm>
            <a:off x="8191500" y="3940820"/>
            <a:ext cx="4000500" cy="2917179"/>
          </a:xfrm>
          <a:prstGeom prst="rect">
            <a:avLst/>
          </a:prstGeom>
        </p:spPr>
      </p:pic>
      <p:sp>
        <p:nvSpPr>
          <p:cNvPr id="6" name="Rectangle: Rounded Corners 6">
            <a:extLst>
              <a:ext uri="{FF2B5EF4-FFF2-40B4-BE49-F238E27FC236}">
                <a16:creationId xmlns:a16="http://schemas.microsoft.com/office/drawing/2014/main" id="{4A244B2C-EB86-A050-7C0F-F2BD9102E80B}"/>
              </a:ext>
            </a:extLst>
          </p:cNvPr>
          <p:cNvSpPr/>
          <p:nvPr/>
        </p:nvSpPr>
        <p:spPr>
          <a:xfrm>
            <a:off x="219075" y="752475"/>
            <a:ext cx="11706225" cy="6000021"/>
          </a:xfrm>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xưa, người Huế đã dành những lời thơ đẹp nhất, tình cảm sâu đậm nhất cho dòng sông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ta kể rằng, xưa kia, dòng nước ở đây thường thoảng lên một mùi hương dịu dịu bởi nguồn sông chảy qua một cảnh rừng mọc dãy một loại cỏ có tên là thạch xương bồ.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bức tranh phong cảnh khổ dài mà mỗi đoạn, mỗi khúc đều có vẻ đẹp riêng của nó. Bao trùm lên cả bức tranh đó là một màu xanh có nhiều sắc độ, đậm nhạt khác nhau: màu xanh da trời, màu xanh của nước biếc, màu xanh non của những bãi ngô, thảm cỏ,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mỗi mùa hè tới, hoa phượng vĩ nở đỏ rực hai bên bờ. Hương Giang bỗng thay chiếc áo xanh hằng ngày thành dải lụa đào ủng hồng cả phố phường.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đêm trăng sáng, dòng sông là một đường trăng lung linh dát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Hương là một đặc ân của thiên nhiên dành cho Huế, làm cho không khí thành phố trở nên trong lành, làm tan biến những tiếng ồn ào của chợ búa, tạo cho thành phố một vẻ êm đềm.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highlight>
                  <a:srgbClr val="FFFF00"/>
                </a:highlight>
                <a:uLnTx/>
                <a:uFillTx/>
                <a:latin typeface="Arial-Rounded" panose="020B0500000000000000" pitchFamily="34" charset="0"/>
                <a:ea typeface="Arial-Rounded" panose="020B0500000000000000" pitchFamily="34" charset="0"/>
                <a:cs typeface="Arial-Rounded" panose="020B0500000000000000" pitchFamily="34" charset="0"/>
              </a:rPr>
              <a:t>(Theo Cửu Thọ)</a:t>
            </a:r>
          </a:p>
        </p:txBody>
      </p:sp>
    </p:spTree>
    <p:extLst>
      <p:ext uri="{BB962C8B-B14F-4D97-AF65-F5344CB8AC3E}">
        <p14:creationId xmlns:p14="http://schemas.microsoft.com/office/powerpoint/2010/main" val="1860157190"/>
      </p:ext>
    </p:extLst>
  </p:cSld>
  <p:clrMapOvr>
    <a:masterClrMapping/>
  </p:clrMapOvr>
  <p:transition spd="slow" advClick="0">
    <p:cover/>
  </p:transition>
</p:sld>
</file>

<file path=ppt/tags/tag1.xml><?xml version="1.0" encoding="utf-8"?>
<p:tagLst xmlns:a="http://schemas.openxmlformats.org/drawingml/2006/main" xmlns:r="http://schemas.openxmlformats.org/officeDocument/2006/relationships" xmlns:p="http://schemas.openxmlformats.org/presentationml/2006/main">
  <p:tag name="TIMING" val="|0.6|0.7"/>
</p:tagLst>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52">
      <a:dk1>
        <a:srgbClr val="44546A"/>
      </a:dk1>
      <a:lt1>
        <a:sysClr val="window" lastClr="FFFFFF"/>
      </a:lt1>
      <a:dk2>
        <a:srgbClr val="44546A"/>
      </a:dk2>
      <a:lt2>
        <a:srgbClr val="E7E6E6"/>
      </a:lt2>
      <a:accent1>
        <a:srgbClr val="C2EDF2"/>
      </a:accent1>
      <a:accent2>
        <a:srgbClr val="68D2DE"/>
      </a:accent2>
      <a:accent3>
        <a:srgbClr val="A5A5A5"/>
      </a:accent3>
      <a:accent4>
        <a:srgbClr val="FFC000"/>
      </a:accent4>
      <a:accent5>
        <a:srgbClr val="5B9BD5"/>
      </a:accent5>
      <a:accent6>
        <a:srgbClr val="70AD47"/>
      </a:accent6>
      <a:hlink>
        <a:srgbClr val="0563C1"/>
      </a:hlink>
      <a:folHlink>
        <a:srgbClr val="954F72"/>
      </a:folHlink>
    </a:clrScheme>
    <a:fontScheme name="自定义 48">
      <a:majorFont>
        <a:latin typeface="字魂86号-杨任东楷书"/>
        <a:ea typeface="字魂86号-杨任东楷书"/>
        <a:cs typeface=""/>
      </a:majorFont>
      <a:minorFont>
        <a:latin typeface="字魂86号-杨任东楷书"/>
        <a:ea typeface="字魂86号-杨任东楷书"/>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none" lIns="0" tIns="0" rIns="0" bIns="0" numCol="1" spcCol="0" rtlCol="0" fromWordArt="0" anchor="ctr" anchorCtr="0" forceAA="0" compatLnSpc="1">
        <a:prstTxWarp prst="textNoShape">
          <a:avLst/>
        </a:prstTxWarp>
        <a:noAutofit/>
      </a:bodyPr>
      <a:lstStyle>
        <a:defPPr algn="ctr">
          <a:defRPr sz="2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1793</Words>
  <Application>Microsoft Office PowerPoint</Application>
  <PresentationFormat>Widescreen</PresentationFormat>
  <Paragraphs>93</Paragraphs>
  <Slides>20</Slides>
  <Notes>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20</vt:i4>
      </vt:variant>
    </vt:vector>
  </HeadingPairs>
  <TitlesOfParts>
    <vt:vector size="35" baseType="lpstr">
      <vt:lpstr>等线</vt:lpstr>
      <vt:lpstr>微软雅黑</vt:lpstr>
      <vt:lpstr>#9Slide05 Phobia</vt:lpstr>
      <vt:lpstr>Arial</vt:lpstr>
      <vt:lpstr>Arial-Rounded</vt:lpstr>
      <vt:lpstr>Calibri</vt:lpstr>
      <vt:lpstr>Calibri Light</vt:lpstr>
      <vt:lpstr>OpenSans</vt:lpstr>
      <vt:lpstr>UTM Avo</vt:lpstr>
      <vt:lpstr>字魂73号-江南手书</vt:lpstr>
      <vt:lpstr>字魂86号-杨任东楷书</vt:lpstr>
      <vt:lpstr>6_Office 主题</vt:lpstr>
      <vt:lpstr>Office 主题​​</vt:lpstr>
      <vt:lpstr>1_Office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Thang</cp:lastModifiedBy>
  <cp:revision>41</cp:revision>
  <dcterms:created xsi:type="dcterms:W3CDTF">2023-01-29T01:01:13Z</dcterms:created>
  <dcterms:modified xsi:type="dcterms:W3CDTF">2023-04-01T03:45:05Z</dcterms:modified>
</cp:coreProperties>
</file>