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19"/>
  </p:notesMasterIdLst>
  <p:sldIdLst>
    <p:sldId id="291" r:id="rId4"/>
    <p:sldId id="258" r:id="rId5"/>
    <p:sldId id="382" r:id="rId6"/>
    <p:sldId id="385" r:id="rId7"/>
    <p:sldId id="292" r:id="rId8"/>
    <p:sldId id="293" r:id="rId9"/>
    <p:sldId id="294" r:id="rId10"/>
    <p:sldId id="295" r:id="rId11"/>
    <p:sldId id="296" r:id="rId12"/>
    <p:sldId id="260" r:id="rId13"/>
    <p:sldId id="264" r:id="rId14"/>
    <p:sldId id="383" r:id="rId15"/>
    <p:sldId id="305" r:id="rId16"/>
    <p:sldId id="384" r:id="rId17"/>
    <p:sldId id="3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00E4-BCA0-473F-A390-56028B1C8045}"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EF4E-D639-47F3-85CC-EF66790883BF}" type="slidenum">
              <a:rPr lang="en-US" smtClean="0"/>
              <a:t>‹#›</a:t>
            </a:fld>
            <a:endParaRPr lang="en-US"/>
          </a:p>
        </p:txBody>
      </p:sp>
    </p:spTree>
    <p:extLst>
      <p:ext uri="{BB962C8B-B14F-4D97-AF65-F5344CB8AC3E}">
        <p14:creationId xmlns:p14="http://schemas.microsoft.com/office/powerpoint/2010/main" val="292107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054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86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077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9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2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23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41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620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9959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42865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4281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9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688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25134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9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591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31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42885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603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312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400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180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86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612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256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8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4128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938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60373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93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139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87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03714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71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327627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1685108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2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2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reeppt7.com/" TargetMode="Externa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video" Target="../media/media1.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themeOverride" Target="../theme/themeOverride3.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pic>
        <p:nvPicPr>
          <p:cNvPr id="16" name="Picture 15">
            <a:extLst>
              <a:ext uri="{FF2B5EF4-FFF2-40B4-BE49-F238E27FC236}">
                <a16:creationId xmlns:a16="http://schemas.microsoft.com/office/drawing/2014/main" id="{DBE60053-E34E-432C-A143-A5E9FBA1278C}"/>
              </a:ext>
            </a:extLst>
          </p:cNvPr>
          <p:cNvPicPr>
            <a:picLocks noChangeAspect="1"/>
          </p:cNvPicPr>
          <p:nvPr/>
        </p:nvPicPr>
        <p:blipFill>
          <a:blip r:embed="rId14"/>
          <a:stretch>
            <a:fillRect/>
          </a:stretch>
        </p:blipFill>
        <p:spPr>
          <a:xfrm>
            <a:off x="1627843" y="729691"/>
            <a:ext cx="8805411" cy="1102636"/>
          </a:xfrm>
          <a:prstGeom prst="rect">
            <a:avLst/>
          </a:prstGeom>
        </p:spPr>
      </p:pic>
    </p:spTree>
    <p:extLst>
      <p:ext uri="{BB962C8B-B14F-4D97-AF65-F5344CB8AC3E}">
        <p14:creationId xmlns:p14="http://schemas.microsoft.com/office/powerpoint/2010/main" val="161859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F499A9A-B945-414D-8951-4ACFED822195}"/>
              </a:ext>
            </a:extLst>
          </p:cNvPr>
          <p:cNvPicPr>
            <a:picLocks noChangeAspect="1"/>
          </p:cNvPicPr>
          <p:nvPr/>
        </p:nvPicPr>
        <p:blipFill>
          <a:blip r:embed="rId5"/>
          <a:stretch>
            <a:fillRect/>
          </a:stretch>
        </p:blipFill>
        <p:spPr>
          <a:xfrm>
            <a:off x="198949" y="816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4F3D6CE6-A4B6-48E1-8D6B-43F2431575D6}"/>
              </a:ext>
            </a:extLst>
          </p:cNvPr>
          <p:cNvPicPr>
            <a:picLocks noChangeAspect="1"/>
          </p:cNvPicPr>
          <p:nvPr/>
        </p:nvPicPr>
        <p:blipFill>
          <a:blip r:embed="rId5"/>
          <a:stretch>
            <a:fillRect/>
          </a:stretch>
        </p:blipFill>
        <p:spPr>
          <a:xfrm>
            <a:off x="275951" y="562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3" name="Picture 12">
            <a:extLst>
              <a:ext uri="{FF2B5EF4-FFF2-40B4-BE49-F238E27FC236}">
                <a16:creationId xmlns:a16="http://schemas.microsoft.com/office/drawing/2014/main" id="{047DDF40-045D-40FF-8248-047871214B0C}"/>
              </a:ext>
            </a:extLst>
          </p:cNvPr>
          <p:cNvPicPr>
            <a:picLocks noChangeAspect="1"/>
          </p:cNvPicPr>
          <p:nvPr/>
        </p:nvPicPr>
        <p:blipFill>
          <a:blip r:embed="rId5"/>
          <a:stretch>
            <a:fillRect/>
          </a:stretch>
        </p:blipFill>
        <p:spPr>
          <a:xfrm>
            <a:off x="447676" y="262781"/>
            <a:ext cx="5389942" cy="493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4" y="343322"/>
            <a:ext cx="6964865"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Ý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Text Box 15"/>
          <p:cNvSpPr txBox="1">
            <a:spLocks noChangeArrowheads="1"/>
          </p:cNvSpPr>
          <p:nvPr/>
        </p:nvSpPr>
        <p:spPr bwMode="auto">
          <a:xfrm>
            <a:off x="2046514" y="1781387"/>
            <a:ext cx="9442211" cy="3539430"/>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0-#ppt_w/2"/>
                                          </p:val>
                                        </p:tav>
                                        <p:tav tm="100000">
                                          <p:val>
                                            <p:strVal val="#ppt_x"/>
                                          </p:val>
                                        </p:tav>
                                      </p:tavLst>
                                    </p:anim>
                                    <p:anim calcmode="lin" valueType="num">
                                      <p:cBhvr additive="base">
                                        <p:cTn id="4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7" descr="图片包含 玩具, 玩偶&#10;&#10;自动生成的说明">
            <a:extLst>
              <a:ext uri="{FF2B5EF4-FFF2-40B4-BE49-F238E27FC236}">
                <a16:creationId xmlns:a16="http://schemas.microsoft.com/office/drawing/2014/main" id="{D7B18888-056E-4733-99AF-AB84D03E7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8166" y="3841100"/>
            <a:ext cx="1933540" cy="2097488"/>
          </a:xfrm>
          <a:prstGeom prst="rect">
            <a:avLst/>
          </a:prstGeom>
        </p:spPr>
      </p:pic>
      <p:sp>
        <p:nvSpPr>
          <p:cNvPr id="13" name="Rectangle 12">
            <a:extLst>
              <a:ext uri="{FF2B5EF4-FFF2-40B4-BE49-F238E27FC236}">
                <a16:creationId xmlns:a16="http://schemas.microsoft.com/office/drawing/2014/main" id="{2FEA01A0-59A3-4DD4-8537-E0155937C8A5}"/>
              </a:ext>
            </a:extLst>
          </p:cNvPr>
          <p:cNvSpPr/>
          <p:nvPr/>
        </p:nvSpPr>
        <p:spPr>
          <a:xfrm>
            <a:off x="3778099" y="11005"/>
            <a:ext cx="48333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Hàng</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xóm</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của</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tắc</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kè</a:t>
            </a:r>
            <a:endPar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endParaRPr>
          </a:p>
        </p:txBody>
      </p:sp>
      <p:grpSp>
        <p:nvGrpSpPr>
          <p:cNvPr id="14" name="Group 13">
            <a:extLst>
              <a:ext uri="{FF2B5EF4-FFF2-40B4-BE49-F238E27FC236}">
                <a16:creationId xmlns:a16="http://schemas.microsoft.com/office/drawing/2014/main" id="{471AA5A1-9B15-4911-B356-AFC09CE7B2CD}"/>
              </a:ext>
            </a:extLst>
          </p:cNvPr>
          <p:cNvGrpSpPr/>
          <p:nvPr/>
        </p:nvGrpSpPr>
        <p:grpSpPr>
          <a:xfrm>
            <a:off x="7774431" y="1368950"/>
            <a:ext cx="3156220" cy="2499495"/>
            <a:chOff x="8876879" y="803427"/>
            <a:chExt cx="3156220" cy="2499495"/>
          </a:xfrm>
          <a:solidFill>
            <a:srgbClr val="FFFF99"/>
          </a:solidFill>
        </p:grpSpPr>
        <p:sp>
          <p:nvSpPr>
            <p:cNvPr id="16" name="等腰三角形 2">
              <a:extLst>
                <a:ext uri="{FF2B5EF4-FFF2-40B4-BE49-F238E27FC236}">
                  <a16:creationId xmlns:a16="http://schemas.microsoft.com/office/drawing/2014/main" id="{C1EB0E59-255E-4E10-A202-EE36744BA9FD}"/>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Arial"/>
                <a:sym typeface="Arial"/>
              </a:endParaRPr>
            </a:p>
          </p:txBody>
        </p:sp>
        <p:sp>
          <p:nvSpPr>
            <p:cNvPr id="17" name="Rectangle 16">
              <a:extLst>
                <a:ext uri="{FF2B5EF4-FFF2-40B4-BE49-F238E27FC236}">
                  <a16:creationId xmlns:a16="http://schemas.microsoft.com/office/drawing/2014/main" id="{64D893CA-B8E7-4060-9AAB-000120E3080C}"/>
                </a:ext>
              </a:extLst>
            </p:cNvPr>
            <p:cNvSpPr/>
            <p:nvPr/>
          </p:nvSpPr>
          <p:spPr>
            <a:xfrm>
              <a:off x="9460664" y="1115454"/>
              <a:ext cx="2387192" cy="175432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55B863F4-73E0-4AC4-8598-405AB525653A}"/>
              </a:ext>
            </a:extLst>
          </p:cNvPr>
          <p:cNvPicPr>
            <a:picLocks noChangeAspect="1"/>
          </p:cNvPicPr>
          <p:nvPr/>
        </p:nvPicPr>
        <p:blipFill>
          <a:blip r:embed="rId7"/>
          <a:stretch>
            <a:fillRect/>
          </a:stretch>
        </p:blipFill>
        <p:spPr>
          <a:xfrm>
            <a:off x="2236993" y="766513"/>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2" name="TextBox 21">
            <a:extLst>
              <a:ext uri="{FF2B5EF4-FFF2-40B4-BE49-F238E27FC236}">
                <a16:creationId xmlns:a16="http://schemas.microsoft.com/office/drawing/2014/main" id="{54535546-EDD0-42C7-8312-A5F81A7753B5}"/>
              </a:ext>
            </a:extLst>
          </p:cNvPr>
          <p:cNvSpPr txBox="1"/>
          <p:nvPr/>
        </p:nvSpPr>
        <p:spPr>
          <a:xfrm>
            <a:off x="4948203" y="224106"/>
            <a:ext cx="2371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Nghe</a:t>
            </a:r>
            <a:r>
              <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rPr>
              <a:t> </a:t>
            </a: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kể</a:t>
            </a:r>
            <a:endPar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endParaRPr>
          </a:p>
        </p:txBody>
      </p:sp>
      <p:pic>
        <p:nvPicPr>
          <p:cNvPr id="23" name="Picture 22">
            <a:extLst>
              <a:ext uri="{FF2B5EF4-FFF2-40B4-BE49-F238E27FC236}">
                <a16:creationId xmlns:a16="http://schemas.microsoft.com/office/drawing/2014/main" id="{A5187A69-22DC-45D5-A36B-06212B641046}"/>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41002" y="3275894"/>
            <a:ext cx="1692086" cy="1692086"/>
          </a:xfrm>
          <a:prstGeom prst="rect">
            <a:avLst/>
          </a:prstGeom>
        </p:spPr>
      </p:pic>
      <p:grpSp>
        <p:nvGrpSpPr>
          <p:cNvPr id="24" name="Group 23">
            <a:extLst>
              <a:ext uri="{FF2B5EF4-FFF2-40B4-BE49-F238E27FC236}">
                <a16:creationId xmlns:a16="http://schemas.microsoft.com/office/drawing/2014/main" id="{8AB044C0-AB00-4D7E-B10C-11761AA3A7BF}"/>
              </a:ext>
            </a:extLst>
          </p:cNvPr>
          <p:cNvGrpSpPr/>
          <p:nvPr/>
        </p:nvGrpSpPr>
        <p:grpSpPr>
          <a:xfrm>
            <a:off x="9764184" y="1702276"/>
            <a:ext cx="2428356" cy="1355905"/>
            <a:chOff x="9062863" y="3139288"/>
            <a:chExt cx="2643809" cy="1610140"/>
          </a:xfrm>
        </p:grpSpPr>
        <p:sp>
          <p:nvSpPr>
            <p:cNvPr id="25" name="Cloud Callout 17">
              <a:extLst>
                <a:ext uri="{FF2B5EF4-FFF2-40B4-BE49-F238E27FC236}">
                  <a16:creationId xmlns:a16="http://schemas.microsoft.com/office/drawing/2014/main" id="{25B32DDF-67DB-4EBF-A746-768288C94748}"/>
                </a:ext>
              </a:extLst>
            </p:cNvPr>
            <p:cNvSpPr/>
            <p:nvPr/>
          </p:nvSpPr>
          <p:spPr>
            <a:xfrm>
              <a:off x="9062863" y="3139288"/>
              <a:ext cx="2643809" cy="1610140"/>
            </a:xfrm>
            <a:prstGeom prst="cloudCallout">
              <a:avLst>
                <a:gd name="adj1" fmla="val -20081"/>
                <a:gd name="adj2" fmla="val 71759"/>
              </a:avLst>
            </a:prstGeom>
            <a:solidFill>
              <a:srgbClr val="92D050"/>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6" name="Rectangle 25">
              <a:extLst>
                <a:ext uri="{FF2B5EF4-FFF2-40B4-BE49-F238E27FC236}">
                  <a16:creationId xmlns:a16="http://schemas.microsoft.com/office/drawing/2014/main" id="{679312F6-0F1F-4687-8444-A45445AAE309}"/>
                </a:ext>
              </a:extLst>
            </p:cNvPr>
            <p:cNvSpPr/>
            <p:nvPr/>
          </p:nvSpPr>
          <p:spPr>
            <a:xfrm>
              <a:off x="9391546" y="3409826"/>
              <a:ext cx="1986441"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Kể chuyện _ Hàng xóm của tắc kè_ _ Tiếng Việt 3 - Tập 1 _ Kết nối tri thức _Cô Bình_ 10 Phút Học Bài">
            <a:hlinkClick r:id="" action="ppaction://media"/>
            <a:extLst>
              <a:ext uri="{FF2B5EF4-FFF2-40B4-BE49-F238E27FC236}">
                <a16:creationId xmlns:a16="http://schemas.microsoft.com/office/drawing/2014/main" id="{59E6055D-F778-4224-A0AD-023BA9EC49D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65200" y="865857"/>
            <a:ext cx="8548949" cy="4808784"/>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239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4" name="Picture 3">
            <a:extLst>
              <a:ext uri="{FF2B5EF4-FFF2-40B4-BE49-F238E27FC236}">
                <a16:creationId xmlns:a16="http://schemas.microsoft.com/office/drawing/2014/main" id="{58562F1C-AAE3-4B06-B3DD-72225BB284A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905125" y="-58653"/>
            <a:ext cx="6490836" cy="6916653"/>
          </a:xfrm>
          <a:prstGeom prst="rect">
            <a:avLst/>
          </a:prstGeom>
        </p:spPr>
      </p:pic>
    </p:spTree>
    <p:extLst>
      <p:ext uri="{BB962C8B-B14F-4D97-AF65-F5344CB8AC3E}">
        <p14:creationId xmlns:p14="http://schemas.microsoft.com/office/powerpoint/2010/main" val="4612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400854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spTree>
    <p:extLst>
      <p:ext uri="{BB962C8B-B14F-4D97-AF65-F5344CB8AC3E}">
        <p14:creationId xmlns:p14="http://schemas.microsoft.com/office/powerpoint/2010/main" val="219629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spTree>
    <p:extLst>
      <p:ext uri="{BB962C8B-B14F-4D97-AF65-F5344CB8AC3E}">
        <p14:creationId xmlns:p14="http://schemas.microsoft.com/office/powerpoint/2010/main" val="3717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spTree>
    <p:extLst>
      <p:ext uri="{BB962C8B-B14F-4D97-AF65-F5344CB8AC3E}">
        <p14:creationId xmlns:p14="http://schemas.microsoft.com/office/powerpoint/2010/main" val="247720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spTree>
    <p:extLst>
      <p:ext uri="{BB962C8B-B14F-4D97-AF65-F5344CB8AC3E}">
        <p14:creationId xmlns:p14="http://schemas.microsoft.com/office/powerpoint/2010/main" val="375525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332</Words>
  <Application>Microsoft Office PowerPoint</Application>
  <PresentationFormat>Widescreen</PresentationFormat>
  <Paragraphs>49</Paragraphs>
  <Slides>15</Slides>
  <Notes>14</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等线</vt:lpstr>
      <vt:lpstr>等线 Light</vt:lpstr>
      <vt:lpstr>KaiTi</vt:lpstr>
      <vt:lpstr>微软雅黑</vt:lpstr>
      <vt:lpstr>宋体</vt:lpstr>
      <vt:lpstr>Alibaba PuHuiTi</vt:lpstr>
      <vt:lpstr>Arial</vt:lpstr>
      <vt:lpstr>Arial-Rounded</vt:lpstr>
      <vt:lpstr>Baloo</vt:lpstr>
      <vt:lpstr>Calibri</vt:lpstr>
      <vt:lpstr>Nunito Black</vt:lpstr>
      <vt:lpstr>义启小魏楷</vt:lpstr>
      <vt:lpstr>方正清刻本悦宋简体</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3</cp:revision>
  <dcterms:created xsi:type="dcterms:W3CDTF">2022-09-17T06:46:38Z</dcterms:created>
  <dcterms:modified xsi:type="dcterms:W3CDTF">2023-05-26T04:43:59Z</dcterms:modified>
</cp:coreProperties>
</file>