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17"/>
  </p:notesMasterIdLst>
  <p:sldIdLst>
    <p:sldId id="256" r:id="rId2"/>
    <p:sldId id="273" r:id="rId3"/>
    <p:sldId id="277" r:id="rId4"/>
    <p:sldId id="257" r:id="rId5"/>
    <p:sldId id="295" r:id="rId6"/>
    <p:sldId id="265" r:id="rId7"/>
    <p:sldId id="297" r:id="rId8"/>
    <p:sldId id="258" r:id="rId9"/>
    <p:sldId id="298" r:id="rId10"/>
    <p:sldId id="296" r:id="rId11"/>
    <p:sldId id="299" r:id="rId12"/>
    <p:sldId id="263" r:id="rId13"/>
    <p:sldId id="266" r:id="rId14"/>
    <p:sldId id="300" r:id="rId15"/>
    <p:sldId id="290" r:id="rId16"/>
  </p:sldIdLst>
  <p:sldSz cx="9144000" cy="5143500" type="screen16x9"/>
  <p:notesSz cx="6858000" cy="9144000"/>
  <p:embeddedFontLst>
    <p:embeddedFont>
      <p:font typeface="Arvo" panose="020B060402020202020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 Math" panose="02040503050406030204" pitchFamily="18" charset="0"/>
      <p:regular r:id="rId26"/>
    </p:embeddedFont>
    <p:embeddedFont>
      <p:font typeface="Candara" panose="020E0502030303020204" pitchFamily="34" charset="0"/>
      <p:regular r:id="rId27"/>
      <p:bold r:id="rId28"/>
      <p:italic r:id="rId29"/>
      <p:boldItalic r:id="rId30"/>
    </p:embeddedFont>
    <p:embeddedFont>
      <p:font typeface="Pattaya" panose="020B0604020202020204" charset="-34"/>
      <p:regular r:id="rId31"/>
    </p:embeddedFont>
    <p:embeddedFont>
      <p:font typeface="PT Sans" panose="020B0503020203020204" pitchFamily="34" charset="0"/>
      <p:regular r:id="rId32"/>
      <p:bold r:id="rId33"/>
      <p:italic r:id="rId34"/>
      <p:boldItalic r:id="rId35"/>
    </p:embeddedFont>
    <p:embeddedFont>
      <p:font typeface="Quicksand Medium" panose="020B0604020202020204" charset="0"/>
      <p:regular r:id="rId36"/>
      <p:bold r:id="rId37"/>
    </p:embeddedFont>
    <p:embeddedFont>
      <p:font typeface="Spartan" panose="020B0604020202020204" charset="0"/>
      <p:regular r:id="rId38"/>
      <p:bold r:id="rId39"/>
    </p:embeddedFont>
    <p:embeddedFont>
      <p:font typeface="Spartan Medium" panose="020B0604020202020204" charset="0"/>
      <p:regular r:id="rId40"/>
      <p:bold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0DF"/>
    <a:srgbClr val="FFFFFF"/>
    <a:srgbClr val="008000"/>
    <a:srgbClr val="D7F0E5"/>
    <a:srgbClr val="E9F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FC9E41-75E5-4828-B159-1BA9BB3AE88E}">
  <a:tblStyle styleId="{3CFC9E41-75E5-4828-B159-1BA9BB3AE8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6418445-F662-42AD-9629-7CA182DCF54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20" Type="http://schemas.openxmlformats.org/officeDocument/2006/relationships/font" Target="fonts/font3.fntdata"/><Relationship Id="rId41" Type="http://schemas.openxmlformats.org/officeDocument/2006/relationships/font" Target="fonts/font2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3" name="Google Shape;1163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1" name="Google Shape;1521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44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" name="Google Shape;1889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0" name="Google Shape;1890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520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" name="Google Shape;1889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0" name="Google Shape;1890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Google Shape;2214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5" name="Google Shape;2215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5539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4" name="Google Shape;5874;ge9cd5644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5" name="Google Shape;5875;ge9cd5644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0" name="Google Shape;4240;ge899ab3a3d_3_2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1" name="Google Shape;4241;ge899ab3a3d_3_2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8" name="Google Shape;150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8" name="Google Shape;150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1965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ge924fdca29_0_6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2" name="Google Shape;2172;ge924fdca29_0_67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ge924fdca29_0_6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2" name="Google Shape;2172;ge924fdca29_0_67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7452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1" name="Google Shape;1521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1" name="Google Shape;1521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0103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6016575" y="298963"/>
            <a:ext cx="1161909" cy="30882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flipH="1">
            <a:off x="3657410" y="1151420"/>
            <a:ext cx="821196" cy="266856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8375" y="1151414"/>
            <a:ext cx="655831" cy="213113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342202" y="1437925"/>
            <a:ext cx="655796" cy="213102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5" y="4604377"/>
            <a:ext cx="9143898" cy="539069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0" y="3814675"/>
            <a:ext cx="9144000" cy="789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5" y="2672100"/>
            <a:ext cx="9143898" cy="1142576"/>
          </a:xfrm>
          <a:custGeom>
            <a:avLst/>
            <a:gdLst/>
            <a:ahLst/>
            <a:cxnLst/>
            <a:rect l="l" t="t" r="r" b="b"/>
            <a:pathLst>
              <a:path w="116676" h="18519" extrusionOk="0">
                <a:moveTo>
                  <a:pt x="1" y="0"/>
                </a:moveTo>
                <a:lnTo>
                  <a:pt x="1" y="18519"/>
                </a:lnTo>
                <a:lnTo>
                  <a:pt x="116675" y="18519"/>
                </a:lnTo>
                <a:lnTo>
                  <a:pt x="11667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23340" y="3564690"/>
            <a:ext cx="52889" cy="118284"/>
          </a:xfrm>
          <a:custGeom>
            <a:avLst/>
            <a:gdLst/>
            <a:ahLst/>
            <a:cxnLst/>
            <a:rect l="l" t="t" r="r" b="b"/>
            <a:pathLst>
              <a:path w="664" h="1485" extrusionOk="0">
                <a:moveTo>
                  <a:pt x="281" y="0"/>
                </a:moveTo>
                <a:cubicBezTo>
                  <a:pt x="122" y="0"/>
                  <a:pt x="1" y="122"/>
                  <a:pt x="1" y="271"/>
                </a:cubicBezTo>
                <a:lnTo>
                  <a:pt x="1" y="1167"/>
                </a:lnTo>
                <a:cubicBezTo>
                  <a:pt x="1" y="1326"/>
                  <a:pt x="122" y="1484"/>
                  <a:pt x="281" y="1484"/>
                </a:cubicBezTo>
                <a:lnTo>
                  <a:pt x="393" y="1484"/>
                </a:lnTo>
                <a:cubicBezTo>
                  <a:pt x="551" y="1484"/>
                  <a:pt x="663" y="1326"/>
                  <a:pt x="663" y="1167"/>
                </a:cubicBezTo>
                <a:lnTo>
                  <a:pt x="663" y="271"/>
                </a:lnTo>
                <a:cubicBezTo>
                  <a:pt x="663" y="122"/>
                  <a:pt x="551" y="0"/>
                  <a:pt x="3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304650" y="3819844"/>
            <a:ext cx="8562861" cy="789577"/>
            <a:chOff x="304650" y="3819844"/>
            <a:chExt cx="8562861" cy="789577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304650" y="3821822"/>
              <a:ext cx="1882338" cy="787599"/>
              <a:chOff x="373125" y="3995775"/>
              <a:chExt cx="1882338" cy="607200"/>
            </a:xfrm>
          </p:grpSpPr>
          <p:cxnSp>
            <p:nvCxnSpPr>
              <p:cNvPr id="19" name="Google Shape;19;p2"/>
              <p:cNvCxnSpPr/>
              <p:nvPr/>
            </p:nvCxnSpPr>
            <p:spPr>
              <a:xfrm flipH="1">
                <a:off x="373125" y="3995775"/>
                <a:ext cx="522300" cy="607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 flipH="1">
                <a:off x="1838763" y="3995775"/>
                <a:ext cx="416700" cy="604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1" name="Google Shape;21;p2"/>
            <p:cNvGrpSpPr/>
            <p:nvPr/>
          </p:nvGrpSpPr>
          <p:grpSpPr>
            <a:xfrm>
              <a:off x="6925499" y="3819844"/>
              <a:ext cx="1942013" cy="787599"/>
              <a:chOff x="6925550" y="3995775"/>
              <a:chExt cx="1942013" cy="607200"/>
            </a:xfrm>
          </p:grpSpPr>
          <p:cxnSp>
            <p:nvCxnSpPr>
              <p:cNvPr id="22" name="Google Shape;22;p2"/>
              <p:cNvCxnSpPr/>
              <p:nvPr/>
            </p:nvCxnSpPr>
            <p:spPr>
              <a:xfrm>
                <a:off x="8345263" y="3995775"/>
                <a:ext cx="522300" cy="607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6925550" y="3995775"/>
                <a:ext cx="416700" cy="604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4" name="Google Shape;24;p2"/>
          <p:cNvSpPr/>
          <p:nvPr/>
        </p:nvSpPr>
        <p:spPr>
          <a:xfrm>
            <a:off x="7980560" y="445295"/>
            <a:ext cx="821196" cy="266856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352575" y="345150"/>
            <a:ext cx="1161909" cy="30882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1829623" y="748945"/>
            <a:ext cx="821196" cy="266856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subTitle" idx="1"/>
          </p:nvPr>
        </p:nvSpPr>
        <p:spPr>
          <a:xfrm>
            <a:off x="2604900" y="3908775"/>
            <a:ext cx="3934200" cy="6243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1403550" y="531225"/>
            <a:ext cx="6336900" cy="1855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50" y="4604377"/>
            <a:ext cx="9143898" cy="539069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" name="Google Shape;942;p33"/>
          <p:cNvGrpSpPr/>
          <p:nvPr/>
        </p:nvGrpSpPr>
        <p:grpSpPr>
          <a:xfrm>
            <a:off x="-92" y="4163476"/>
            <a:ext cx="9144192" cy="974607"/>
            <a:chOff x="-1039007" y="2887141"/>
            <a:chExt cx="11347967" cy="1225458"/>
          </a:xfrm>
        </p:grpSpPr>
        <p:grpSp>
          <p:nvGrpSpPr>
            <p:cNvPr id="943" name="Google Shape;943;p33"/>
            <p:cNvGrpSpPr/>
            <p:nvPr/>
          </p:nvGrpSpPr>
          <p:grpSpPr>
            <a:xfrm flipH="1">
              <a:off x="-1038942" y="2887141"/>
              <a:ext cx="11347903" cy="1225458"/>
              <a:chOff x="-709964" y="3444288"/>
              <a:chExt cx="11164800" cy="1144005"/>
            </a:xfrm>
          </p:grpSpPr>
          <p:sp>
            <p:nvSpPr>
              <p:cNvPr id="944" name="Google Shape;944;p33"/>
              <p:cNvSpPr/>
              <p:nvPr/>
            </p:nvSpPr>
            <p:spPr>
              <a:xfrm>
                <a:off x="-709964" y="4050092"/>
                <a:ext cx="11164800" cy="538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33"/>
              <p:cNvSpPr/>
              <p:nvPr/>
            </p:nvSpPr>
            <p:spPr>
              <a:xfrm flipH="1">
                <a:off x="-709506" y="3444288"/>
                <a:ext cx="5594378" cy="670963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6" name="Google Shape;946;p33"/>
            <p:cNvSpPr/>
            <p:nvPr/>
          </p:nvSpPr>
          <p:spPr>
            <a:xfrm flipH="1">
              <a:off x="-1039007" y="2887141"/>
              <a:ext cx="5685832" cy="718767"/>
            </a:xfrm>
            <a:custGeom>
              <a:avLst/>
              <a:gdLst/>
              <a:ahLst/>
              <a:cxnLst/>
              <a:rect l="l" t="t" r="r" b="b"/>
              <a:pathLst>
                <a:path w="285792" h="34085" extrusionOk="0">
                  <a:moveTo>
                    <a:pt x="46293" y="1"/>
                  </a:moveTo>
                  <a:cubicBezTo>
                    <a:pt x="45818" y="1"/>
                    <a:pt x="45342" y="32"/>
                    <a:pt x="44868" y="97"/>
                  </a:cubicBezTo>
                  <a:cubicBezTo>
                    <a:pt x="38932" y="864"/>
                    <a:pt x="34122" y="6708"/>
                    <a:pt x="34460" y="12675"/>
                  </a:cubicBezTo>
                  <a:cubicBezTo>
                    <a:pt x="32551" y="9929"/>
                    <a:pt x="29197" y="8335"/>
                    <a:pt x="25866" y="8335"/>
                  </a:cubicBezTo>
                  <a:cubicBezTo>
                    <a:pt x="24803" y="8335"/>
                    <a:pt x="23742" y="8498"/>
                    <a:pt x="22731" y="8837"/>
                  </a:cubicBezTo>
                  <a:cubicBezTo>
                    <a:pt x="18556" y="10290"/>
                    <a:pt x="15567" y="14640"/>
                    <a:pt x="15782" y="19030"/>
                  </a:cubicBezTo>
                  <a:cubicBezTo>
                    <a:pt x="14142" y="16767"/>
                    <a:pt x="11309" y="15481"/>
                    <a:pt x="8501" y="15481"/>
                  </a:cubicBezTo>
                  <a:cubicBezTo>
                    <a:pt x="7296" y="15481"/>
                    <a:pt x="6095" y="15718"/>
                    <a:pt x="4995" y="16216"/>
                  </a:cubicBezTo>
                  <a:cubicBezTo>
                    <a:pt x="1372" y="17925"/>
                    <a:pt x="1" y="21722"/>
                    <a:pt x="1" y="26235"/>
                  </a:cubicBezTo>
                  <a:lnTo>
                    <a:pt x="1" y="34084"/>
                  </a:lnTo>
                  <a:lnTo>
                    <a:pt x="285577" y="34084"/>
                  </a:lnTo>
                  <a:cubicBezTo>
                    <a:pt x="285577" y="34084"/>
                    <a:pt x="285628" y="27514"/>
                    <a:pt x="285628" y="23554"/>
                  </a:cubicBezTo>
                  <a:cubicBezTo>
                    <a:pt x="285792" y="19757"/>
                    <a:pt x="283233" y="16052"/>
                    <a:pt x="279651" y="14814"/>
                  </a:cubicBezTo>
                  <a:cubicBezTo>
                    <a:pt x="278792" y="14526"/>
                    <a:pt x="277891" y="14389"/>
                    <a:pt x="276988" y="14389"/>
                  </a:cubicBezTo>
                  <a:cubicBezTo>
                    <a:pt x="274127" y="14389"/>
                    <a:pt x="271250" y="15765"/>
                    <a:pt x="269632" y="18099"/>
                  </a:cubicBezTo>
                  <a:cubicBezTo>
                    <a:pt x="269888" y="12982"/>
                    <a:pt x="265794" y="7987"/>
                    <a:pt x="260718" y="7302"/>
                  </a:cubicBezTo>
                  <a:cubicBezTo>
                    <a:pt x="260319" y="7249"/>
                    <a:pt x="259919" y="7223"/>
                    <a:pt x="259520" y="7223"/>
                  </a:cubicBezTo>
                  <a:cubicBezTo>
                    <a:pt x="254838" y="7223"/>
                    <a:pt x="250277" y="10768"/>
                    <a:pt x="249297" y="15407"/>
                  </a:cubicBezTo>
                  <a:cubicBezTo>
                    <a:pt x="248235" y="14800"/>
                    <a:pt x="247053" y="14523"/>
                    <a:pt x="245860" y="14523"/>
                  </a:cubicBezTo>
                  <a:cubicBezTo>
                    <a:pt x="242106" y="14523"/>
                    <a:pt x="238242" y="17264"/>
                    <a:pt x="237691" y="21077"/>
                  </a:cubicBezTo>
                  <a:cubicBezTo>
                    <a:pt x="236544" y="20570"/>
                    <a:pt x="235290" y="20325"/>
                    <a:pt x="234032" y="20325"/>
                  </a:cubicBezTo>
                  <a:cubicBezTo>
                    <a:pt x="232112" y="20325"/>
                    <a:pt x="230183" y="20896"/>
                    <a:pt x="228613" y="21977"/>
                  </a:cubicBezTo>
                  <a:cubicBezTo>
                    <a:pt x="227846" y="20187"/>
                    <a:pt x="226607" y="18559"/>
                    <a:pt x="225031" y="17372"/>
                  </a:cubicBezTo>
                  <a:cubicBezTo>
                    <a:pt x="223161" y="15994"/>
                    <a:pt x="220831" y="15281"/>
                    <a:pt x="218504" y="15281"/>
                  </a:cubicBezTo>
                  <a:cubicBezTo>
                    <a:pt x="217012" y="15281"/>
                    <a:pt x="215520" y="15575"/>
                    <a:pt x="214152" y="16175"/>
                  </a:cubicBezTo>
                  <a:cubicBezTo>
                    <a:pt x="213507" y="11706"/>
                    <a:pt x="208972" y="8494"/>
                    <a:pt x="204586" y="8494"/>
                  </a:cubicBezTo>
                  <a:cubicBezTo>
                    <a:pt x="203197" y="8494"/>
                    <a:pt x="201823" y="8816"/>
                    <a:pt x="200592" y="9523"/>
                  </a:cubicBezTo>
                  <a:cubicBezTo>
                    <a:pt x="199453" y="4147"/>
                    <a:pt x="194130" y="1"/>
                    <a:pt x="188672" y="1"/>
                  </a:cubicBezTo>
                  <a:cubicBezTo>
                    <a:pt x="188197" y="1"/>
                    <a:pt x="187721" y="32"/>
                    <a:pt x="187246" y="97"/>
                  </a:cubicBezTo>
                  <a:cubicBezTo>
                    <a:pt x="181321" y="864"/>
                    <a:pt x="176501" y="6708"/>
                    <a:pt x="176838" y="12675"/>
                  </a:cubicBezTo>
                  <a:cubicBezTo>
                    <a:pt x="174899" y="9929"/>
                    <a:pt x="171566" y="8335"/>
                    <a:pt x="168248" y="8335"/>
                  </a:cubicBezTo>
                  <a:cubicBezTo>
                    <a:pt x="167189" y="8335"/>
                    <a:pt x="166131" y="8498"/>
                    <a:pt x="165120" y="8837"/>
                  </a:cubicBezTo>
                  <a:cubicBezTo>
                    <a:pt x="160934" y="10290"/>
                    <a:pt x="157956" y="14640"/>
                    <a:pt x="158120" y="19030"/>
                  </a:cubicBezTo>
                  <a:cubicBezTo>
                    <a:pt x="156480" y="16767"/>
                    <a:pt x="153647" y="15481"/>
                    <a:pt x="150853" y="15481"/>
                  </a:cubicBezTo>
                  <a:cubicBezTo>
                    <a:pt x="149654" y="15481"/>
                    <a:pt x="148462" y="15718"/>
                    <a:pt x="147374" y="16216"/>
                  </a:cubicBezTo>
                  <a:cubicBezTo>
                    <a:pt x="145327" y="17157"/>
                    <a:pt x="143792" y="18989"/>
                    <a:pt x="142983" y="21077"/>
                  </a:cubicBezTo>
                  <a:cubicBezTo>
                    <a:pt x="142216" y="18222"/>
                    <a:pt x="140087" y="15745"/>
                    <a:pt x="137273" y="14814"/>
                  </a:cubicBezTo>
                  <a:cubicBezTo>
                    <a:pt x="136423" y="14526"/>
                    <a:pt x="135529" y="14389"/>
                    <a:pt x="134632" y="14389"/>
                  </a:cubicBezTo>
                  <a:cubicBezTo>
                    <a:pt x="131787" y="14389"/>
                    <a:pt x="128903" y="15765"/>
                    <a:pt x="127253" y="18099"/>
                  </a:cubicBezTo>
                  <a:cubicBezTo>
                    <a:pt x="127550" y="12982"/>
                    <a:pt x="123416" y="7987"/>
                    <a:pt x="118339" y="7302"/>
                  </a:cubicBezTo>
                  <a:cubicBezTo>
                    <a:pt x="117941" y="7249"/>
                    <a:pt x="117540" y="7223"/>
                    <a:pt x="117141" y="7223"/>
                  </a:cubicBezTo>
                  <a:cubicBezTo>
                    <a:pt x="112458" y="7223"/>
                    <a:pt x="107892" y="10768"/>
                    <a:pt x="106949" y="15407"/>
                  </a:cubicBezTo>
                  <a:cubicBezTo>
                    <a:pt x="105880" y="14800"/>
                    <a:pt x="104692" y="14523"/>
                    <a:pt x="103495" y="14523"/>
                  </a:cubicBezTo>
                  <a:cubicBezTo>
                    <a:pt x="99727" y="14523"/>
                    <a:pt x="95864" y="17264"/>
                    <a:pt x="95312" y="21077"/>
                  </a:cubicBezTo>
                  <a:cubicBezTo>
                    <a:pt x="94162" y="20570"/>
                    <a:pt x="92905" y="20325"/>
                    <a:pt x="91645" y="20325"/>
                  </a:cubicBezTo>
                  <a:cubicBezTo>
                    <a:pt x="89723" y="20325"/>
                    <a:pt x="87795" y="20896"/>
                    <a:pt x="86224" y="21977"/>
                  </a:cubicBezTo>
                  <a:cubicBezTo>
                    <a:pt x="85457" y="20187"/>
                    <a:pt x="84218" y="18559"/>
                    <a:pt x="82642" y="17372"/>
                  </a:cubicBezTo>
                  <a:cubicBezTo>
                    <a:pt x="80772" y="15994"/>
                    <a:pt x="78442" y="15281"/>
                    <a:pt x="76118" y="15281"/>
                  </a:cubicBezTo>
                  <a:cubicBezTo>
                    <a:pt x="74627" y="15281"/>
                    <a:pt x="73138" y="15575"/>
                    <a:pt x="71774" y="16175"/>
                  </a:cubicBezTo>
                  <a:cubicBezTo>
                    <a:pt x="71160" y="11706"/>
                    <a:pt x="66632" y="8494"/>
                    <a:pt x="62230" y="8494"/>
                  </a:cubicBezTo>
                  <a:cubicBezTo>
                    <a:pt x="60836" y="8494"/>
                    <a:pt x="59454" y="8816"/>
                    <a:pt x="58213" y="9523"/>
                  </a:cubicBezTo>
                  <a:cubicBezTo>
                    <a:pt x="57074" y="4147"/>
                    <a:pt x="51752" y="1"/>
                    <a:pt x="462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7" name="Google Shape;947;p33"/>
          <p:cNvSpPr/>
          <p:nvPr/>
        </p:nvSpPr>
        <p:spPr>
          <a:xfrm>
            <a:off x="733492" y="886599"/>
            <a:ext cx="1350406" cy="358897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33"/>
          <p:cNvSpPr/>
          <p:nvPr/>
        </p:nvSpPr>
        <p:spPr>
          <a:xfrm>
            <a:off x="-105275" y="2525038"/>
            <a:ext cx="1081947" cy="358901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33"/>
          <p:cNvSpPr/>
          <p:nvPr/>
        </p:nvSpPr>
        <p:spPr>
          <a:xfrm flipH="1">
            <a:off x="5672529" y="1551656"/>
            <a:ext cx="1568797" cy="41694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33"/>
          <p:cNvSpPr/>
          <p:nvPr/>
        </p:nvSpPr>
        <p:spPr>
          <a:xfrm>
            <a:off x="7571300" y="3040813"/>
            <a:ext cx="1081947" cy="358901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33"/>
          <p:cNvSpPr/>
          <p:nvPr/>
        </p:nvSpPr>
        <p:spPr>
          <a:xfrm>
            <a:off x="7936001" y="359650"/>
            <a:ext cx="911621" cy="302400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33"/>
          <p:cNvSpPr/>
          <p:nvPr/>
        </p:nvSpPr>
        <p:spPr>
          <a:xfrm flipH="1">
            <a:off x="3559875" y="286076"/>
            <a:ext cx="762781" cy="253026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33"/>
          <p:cNvSpPr txBox="1">
            <a:spLocks noGrp="1"/>
          </p:cNvSpPr>
          <p:nvPr>
            <p:ph type="title" hasCustomPrompt="1"/>
          </p:nvPr>
        </p:nvSpPr>
        <p:spPr>
          <a:xfrm>
            <a:off x="2388775" y="935124"/>
            <a:ext cx="1517100" cy="5937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54" name="Google Shape;954;p33"/>
          <p:cNvSpPr txBox="1">
            <a:spLocks noGrp="1"/>
          </p:cNvSpPr>
          <p:nvPr>
            <p:ph type="subTitle" idx="1"/>
          </p:nvPr>
        </p:nvSpPr>
        <p:spPr>
          <a:xfrm>
            <a:off x="4210738" y="934974"/>
            <a:ext cx="3485700" cy="59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955" name="Google Shape;955;p33"/>
          <p:cNvSpPr txBox="1">
            <a:spLocks noGrp="1"/>
          </p:cNvSpPr>
          <p:nvPr>
            <p:ph type="title" idx="2" hasCustomPrompt="1"/>
          </p:nvPr>
        </p:nvSpPr>
        <p:spPr>
          <a:xfrm>
            <a:off x="2388775" y="2264375"/>
            <a:ext cx="1517100" cy="5937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56" name="Google Shape;956;p33"/>
          <p:cNvSpPr txBox="1">
            <a:spLocks noGrp="1"/>
          </p:cNvSpPr>
          <p:nvPr>
            <p:ph type="subTitle" idx="3"/>
          </p:nvPr>
        </p:nvSpPr>
        <p:spPr>
          <a:xfrm>
            <a:off x="4210738" y="2264225"/>
            <a:ext cx="3485700" cy="59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957" name="Google Shape;957;p33"/>
          <p:cNvSpPr txBox="1">
            <a:spLocks noGrp="1"/>
          </p:cNvSpPr>
          <p:nvPr>
            <p:ph type="title" idx="4" hasCustomPrompt="1"/>
          </p:nvPr>
        </p:nvSpPr>
        <p:spPr>
          <a:xfrm>
            <a:off x="2388775" y="3600350"/>
            <a:ext cx="1517100" cy="5937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58" name="Google Shape;958;p33"/>
          <p:cNvSpPr txBox="1">
            <a:spLocks noGrp="1"/>
          </p:cNvSpPr>
          <p:nvPr>
            <p:ph type="subTitle" idx="5"/>
          </p:nvPr>
        </p:nvSpPr>
        <p:spPr>
          <a:xfrm>
            <a:off x="4210738" y="3600200"/>
            <a:ext cx="3485700" cy="59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36"/>
          <p:cNvSpPr/>
          <p:nvPr/>
        </p:nvSpPr>
        <p:spPr>
          <a:xfrm>
            <a:off x="50" y="3200250"/>
            <a:ext cx="9144000" cy="1017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36"/>
          <p:cNvSpPr/>
          <p:nvPr/>
        </p:nvSpPr>
        <p:spPr>
          <a:xfrm>
            <a:off x="-75" y="4218065"/>
            <a:ext cx="9144111" cy="925029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8" name="Google Shape;1018;p36"/>
          <p:cNvGrpSpPr/>
          <p:nvPr/>
        </p:nvGrpSpPr>
        <p:grpSpPr>
          <a:xfrm>
            <a:off x="43175" y="4217840"/>
            <a:ext cx="9057943" cy="924969"/>
            <a:chOff x="31859" y="3637483"/>
            <a:chExt cx="9057943" cy="954958"/>
          </a:xfrm>
        </p:grpSpPr>
        <p:sp>
          <p:nvSpPr>
            <p:cNvPr id="1019" name="Google Shape;1019;p36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6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6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6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6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6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5" name="Google Shape;1025;p36"/>
          <p:cNvSpPr/>
          <p:nvPr/>
        </p:nvSpPr>
        <p:spPr>
          <a:xfrm flipH="1">
            <a:off x="4103899" y="1636425"/>
            <a:ext cx="750903" cy="249098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36"/>
          <p:cNvSpPr/>
          <p:nvPr/>
        </p:nvSpPr>
        <p:spPr>
          <a:xfrm flipH="1">
            <a:off x="497586" y="1922525"/>
            <a:ext cx="1179109" cy="31334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36"/>
          <p:cNvSpPr/>
          <p:nvPr/>
        </p:nvSpPr>
        <p:spPr>
          <a:xfrm>
            <a:off x="2550425" y="417804"/>
            <a:ext cx="837958" cy="277970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36"/>
          <p:cNvSpPr/>
          <p:nvPr/>
        </p:nvSpPr>
        <p:spPr>
          <a:xfrm flipH="1">
            <a:off x="6543836" y="504275"/>
            <a:ext cx="1179109" cy="31334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36"/>
          <p:cNvSpPr/>
          <p:nvPr/>
        </p:nvSpPr>
        <p:spPr>
          <a:xfrm flipH="1">
            <a:off x="7787073" y="2141550"/>
            <a:ext cx="944581" cy="313351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0" name="Google Shape;1030;p36"/>
          <p:cNvGrpSpPr/>
          <p:nvPr/>
        </p:nvGrpSpPr>
        <p:grpSpPr>
          <a:xfrm>
            <a:off x="50" y="3788273"/>
            <a:ext cx="2174183" cy="1402833"/>
            <a:chOff x="50" y="3788273"/>
            <a:chExt cx="2174183" cy="1402833"/>
          </a:xfrm>
        </p:grpSpPr>
        <p:grpSp>
          <p:nvGrpSpPr>
            <p:cNvPr id="1031" name="Google Shape;1031;p36"/>
            <p:cNvGrpSpPr/>
            <p:nvPr/>
          </p:nvGrpSpPr>
          <p:grpSpPr>
            <a:xfrm>
              <a:off x="50" y="3788273"/>
              <a:ext cx="2174170" cy="1402833"/>
              <a:chOff x="41" y="2411634"/>
              <a:chExt cx="4234022" cy="2731906"/>
            </a:xfrm>
          </p:grpSpPr>
          <p:sp>
            <p:nvSpPr>
              <p:cNvPr id="1032" name="Google Shape;1032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33" name="Google Shape;1033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34" name="Google Shape;1034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5" name="Google Shape;1035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6" name="Google Shape;1036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7" name="Google Shape;1037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8" name="Google Shape;1038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9" name="Google Shape;1039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0" name="Google Shape;1040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1" name="Google Shape;1041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2" name="Google Shape;1042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3" name="Google Shape;1043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4" name="Google Shape;1044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5" name="Google Shape;1045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6" name="Google Shape;1046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7" name="Google Shape;1047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8" name="Google Shape;1048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9" name="Google Shape;1049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0" name="Google Shape;1050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51" name="Google Shape;1051;p36"/>
            <p:cNvGrpSpPr/>
            <p:nvPr/>
          </p:nvGrpSpPr>
          <p:grpSpPr>
            <a:xfrm>
              <a:off x="63" y="3788273"/>
              <a:ext cx="2174170" cy="1402833"/>
              <a:chOff x="41" y="2411634"/>
              <a:chExt cx="4234022" cy="2731906"/>
            </a:xfrm>
          </p:grpSpPr>
          <p:sp>
            <p:nvSpPr>
              <p:cNvPr id="1052" name="Google Shape;1052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53" name="Google Shape;1053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54" name="Google Shape;1054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5" name="Google Shape;1055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6" name="Google Shape;1056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7" name="Google Shape;1057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8" name="Google Shape;1058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9" name="Google Shape;1059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0" name="Google Shape;1060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1" name="Google Shape;1061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2" name="Google Shape;1062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3" name="Google Shape;1063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4" name="Google Shape;1064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5" name="Google Shape;1065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6" name="Google Shape;1066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7" name="Google Shape;1067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8" name="Google Shape;1068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9" name="Google Shape;1069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0" name="Google Shape;1070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071" name="Google Shape;1071;p36"/>
          <p:cNvGrpSpPr/>
          <p:nvPr/>
        </p:nvGrpSpPr>
        <p:grpSpPr>
          <a:xfrm>
            <a:off x="7039006" y="3894536"/>
            <a:ext cx="2105261" cy="1296779"/>
            <a:chOff x="6969875" y="3740673"/>
            <a:chExt cx="2174183" cy="1402833"/>
          </a:xfrm>
        </p:grpSpPr>
        <p:grpSp>
          <p:nvGrpSpPr>
            <p:cNvPr id="1072" name="Google Shape;1072;p36"/>
            <p:cNvGrpSpPr/>
            <p:nvPr/>
          </p:nvGrpSpPr>
          <p:grpSpPr>
            <a:xfrm flipH="1">
              <a:off x="6969888" y="3740673"/>
              <a:ext cx="2174170" cy="1402833"/>
              <a:chOff x="41" y="2411634"/>
              <a:chExt cx="4234022" cy="2731906"/>
            </a:xfrm>
          </p:grpSpPr>
          <p:sp>
            <p:nvSpPr>
              <p:cNvPr id="1073" name="Google Shape;1073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74" name="Google Shape;1074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75" name="Google Shape;1075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6" name="Google Shape;1076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7" name="Google Shape;1077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8" name="Google Shape;1078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9" name="Google Shape;1079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0" name="Google Shape;1080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1" name="Google Shape;1081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2" name="Google Shape;1082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3" name="Google Shape;1083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4" name="Google Shape;1084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5" name="Google Shape;1085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6" name="Google Shape;1086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7" name="Google Shape;1087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8" name="Google Shape;1088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9" name="Google Shape;1089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0" name="Google Shape;1090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1" name="Google Shape;1091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92" name="Google Shape;1092;p36"/>
            <p:cNvGrpSpPr/>
            <p:nvPr/>
          </p:nvGrpSpPr>
          <p:grpSpPr>
            <a:xfrm flipH="1">
              <a:off x="6969875" y="3740673"/>
              <a:ext cx="2174170" cy="1402833"/>
              <a:chOff x="41" y="2411634"/>
              <a:chExt cx="4234022" cy="2731906"/>
            </a:xfrm>
          </p:grpSpPr>
          <p:sp>
            <p:nvSpPr>
              <p:cNvPr id="1093" name="Google Shape;1093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94" name="Google Shape;1094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95" name="Google Shape;1095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6" name="Google Shape;1096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7" name="Google Shape;1097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8" name="Google Shape;1098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9" name="Google Shape;1099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0" name="Google Shape;1100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1" name="Google Shape;1101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2" name="Google Shape;1102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3" name="Google Shape;1103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4" name="Google Shape;1104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5" name="Google Shape;1105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6" name="Google Shape;1106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7" name="Google Shape;1107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8" name="Google Shape;1108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9" name="Google Shape;1109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0" name="Google Shape;1110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1" name="Google Shape;1111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3" name="Google Shape;1113;p37"/>
          <p:cNvGrpSpPr/>
          <p:nvPr/>
        </p:nvGrpSpPr>
        <p:grpSpPr>
          <a:xfrm>
            <a:off x="-92" y="2942713"/>
            <a:ext cx="9144092" cy="892387"/>
            <a:chOff x="-92" y="2942713"/>
            <a:chExt cx="9144092" cy="892387"/>
          </a:xfrm>
        </p:grpSpPr>
        <p:sp>
          <p:nvSpPr>
            <p:cNvPr id="1114" name="Google Shape;1114;p37"/>
            <p:cNvSpPr/>
            <p:nvPr/>
          </p:nvSpPr>
          <p:spPr>
            <a:xfrm>
              <a:off x="0" y="3456800"/>
              <a:ext cx="9144000" cy="378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15" name="Google Shape;1115;p37"/>
            <p:cNvGrpSpPr/>
            <p:nvPr/>
          </p:nvGrpSpPr>
          <p:grpSpPr>
            <a:xfrm>
              <a:off x="-92" y="2942713"/>
              <a:ext cx="9143579" cy="571636"/>
              <a:chOff x="-1039007" y="2887141"/>
              <a:chExt cx="11347207" cy="718767"/>
            </a:xfrm>
          </p:grpSpPr>
          <p:sp>
            <p:nvSpPr>
              <p:cNvPr id="1116" name="Google Shape;1116;p37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37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18" name="Google Shape;1118;p37"/>
          <p:cNvGrpSpPr/>
          <p:nvPr/>
        </p:nvGrpSpPr>
        <p:grpSpPr>
          <a:xfrm>
            <a:off x="6278945" y="474552"/>
            <a:ext cx="2586786" cy="3360286"/>
            <a:chOff x="239250" y="1848050"/>
            <a:chExt cx="831550" cy="1080200"/>
          </a:xfrm>
        </p:grpSpPr>
        <p:sp>
          <p:nvSpPr>
            <p:cNvPr id="1119" name="Google Shape;1119;p37"/>
            <p:cNvSpPr/>
            <p:nvPr/>
          </p:nvSpPr>
          <p:spPr>
            <a:xfrm>
              <a:off x="239250" y="1907500"/>
              <a:ext cx="831550" cy="1018475"/>
            </a:xfrm>
            <a:custGeom>
              <a:avLst/>
              <a:gdLst/>
              <a:ahLst/>
              <a:cxnLst/>
              <a:rect l="l" t="t" r="r" b="b"/>
              <a:pathLst>
                <a:path w="33262" h="40739" extrusionOk="0">
                  <a:moveTo>
                    <a:pt x="813" y="0"/>
                  </a:moveTo>
                  <a:cubicBezTo>
                    <a:pt x="389" y="0"/>
                    <a:pt x="1" y="389"/>
                    <a:pt x="1" y="812"/>
                  </a:cubicBezTo>
                  <a:lnTo>
                    <a:pt x="1" y="39927"/>
                  </a:lnTo>
                  <a:cubicBezTo>
                    <a:pt x="1" y="40407"/>
                    <a:pt x="389" y="40738"/>
                    <a:pt x="813" y="40738"/>
                  </a:cubicBezTo>
                  <a:lnTo>
                    <a:pt x="32449" y="40738"/>
                  </a:lnTo>
                  <a:cubicBezTo>
                    <a:pt x="32918" y="40738"/>
                    <a:pt x="33261" y="40407"/>
                    <a:pt x="33261" y="39927"/>
                  </a:cubicBezTo>
                  <a:lnTo>
                    <a:pt x="33261" y="812"/>
                  </a:lnTo>
                  <a:cubicBezTo>
                    <a:pt x="33261" y="389"/>
                    <a:pt x="32918" y="0"/>
                    <a:pt x="32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7"/>
            <p:cNvSpPr/>
            <p:nvPr/>
          </p:nvSpPr>
          <p:spPr>
            <a:xfrm>
              <a:off x="239250" y="2002975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7"/>
            <p:cNvSpPr/>
            <p:nvPr/>
          </p:nvSpPr>
          <p:spPr>
            <a:xfrm>
              <a:off x="239250" y="2124450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7"/>
            <p:cNvSpPr/>
            <p:nvPr/>
          </p:nvSpPr>
          <p:spPr>
            <a:xfrm>
              <a:off x="239250" y="2245925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1"/>
                  </a:moveTo>
                  <a:lnTo>
                    <a:pt x="1" y="2665"/>
                  </a:lnTo>
                  <a:lnTo>
                    <a:pt x="33261" y="2665"/>
                  </a:lnTo>
                  <a:lnTo>
                    <a:pt x="33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7"/>
            <p:cNvSpPr/>
            <p:nvPr/>
          </p:nvSpPr>
          <p:spPr>
            <a:xfrm>
              <a:off x="239250" y="2367425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7"/>
            <p:cNvSpPr/>
            <p:nvPr/>
          </p:nvSpPr>
          <p:spPr>
            <a:xfrm>
              <a:off x="239250" y="2488900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7"/>
            <p:cNvSpPr/>
            <p:nvPr/>
          </p:nvSpPr>
          <p:spPr>
            <a:xfrm>
              <a:off x="239250" y="2611525"/>
              <a:ext cx="831550" cy="65475"/>
            </a:xfrm>
            <a:custGeom>
              <a:avLst/>
              <a:gdLst/>
              <a:ahLst/>
              <a:cxnLst/>
              <a:rect l="l" t="t" r="r" b="b"/>
              <a:pathLst>
                <a:path w="33262" h="2619" extrusionOk="0">
                  <a:moveTo>
                    <a:pt x="1" y="0"/>
                  </a:moveTo>
                  <a:lnTo>
                    <a:pt x="1" y="2619"/>
                  </a:lnTo>
                  <a:lnTo>
                    <a:pt x="33261" y="2619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7"/>
            <p:cNvSpPr/>
            <p:nvPr/>
          </p:nvSpPr>
          <p:spPr>
            <a:xfrm>
              <a:off x="239250" y="2733000"/>
              <a:ext cx="831550" cy="65475"/>
            </a:xfrm>
            <a:custGeom>
              <a:avLst/>
              <a:gdLst/>
              <a:ahLst/>
              <a:cxnLst/>
              <a:rect l="l" t="t" r="r" b="b"/>
              <a:pathLst>
                <a:path w="33262" h="2619" extrusionOk="0">
                  <a:moveTo>
                    <a:pt x="1" y="1"/>
                  </a:moveTo>
                  <a:lnTo>
                    <a:pt x="1" y="2619"/>
                  </a:lnTo>
                  <a:lnTo>
                    <a:pt x="33261" y="2619"/>
                  </a:lnTo>
                  <a:lnTo>
                    <a:pt x="33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7"/>
            <p:cNvSpPr/>
            <p:nvPr/>
          </p:nvSpPr>
          <p:spPr>
            <a:xfrm>
              <a:off x="615700" y="2827050"/>
              <a:ext cx="78650" cy="101200"/>
            </a:xfrm>
            <a:custGeom>
              <a:avLst/>
              <a:gdLst/>
              <a:ahLst/>
              <a:cxnLst/>
              <a:rect l="l" t="t" r="r" b="b"/>
              <a:pathLst>
                <a:path w="3146" h="4048" extrusionOk="0">
                  <a:moveTo>
                    <a:pt x="1281" y="0"/>
                  </a:moveTo>
                  <a:cubicBezTo>
                    <a:pt x="573" y="0"/>
                    <a:pt x="1" y="526"/>
                    <a:pt x="1" y="1235"/>
                  </a:cubicBezTo>
                  <a:lnTo>
                    <a:pt x="1" y="4048"/>
                  </a:lnTo>
                  <a:lnTo>
                    <a:pt x="3145" y="4048"/>
                  </a:lnTo>
                  <a:lnTo>
                    <a:pt x="3145" y="1235"/>
                  </a:lnTo>
                  <a:cubicBezTo>
                    <a:pt x="3145" y="526"/>
                    <a:pt x="2573" y="0"/>
                    <a:pt x="19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7"/>
            <p:cNvSpPr/>
            <p:nvPr/>
          </p:nvSpPr>
          <p:spPr>
            <a:xfrm>
              <a:off x="329875" y="1848050"/>
              <a:ext cx="325025" cy="59475"/>
            </a:xfrm>
            <a:custGeom>
              <a:avLst/>
              <a:gdLst/>
              <a:ahLst/>
              <a:cxnLst/>
              <a:rect l="l" t="t" r="r" b="b"/>
              <a:pathLst>
                <a:path w="13001" h="2379" extrusionOk="0">
                  <a:moveTo>
                    <a:pt x="423" y="0"/>
                  </a:moveTo>
                  <a:cubicBezTo>
                    <a:pt x="195" y="0"/>
                    <a:pt x="0" y="194"/>
                    <a:pt x="0" y="435"/>
                  </a:cubicBezTo>
                  <a:lnTo>
                    <a:pt x="0" y="2378"/>
                  </a:lnTo>
                  <a:lnTo>
                    <a:pt x="13000" y="2378"/>
                  </a:lnTo>
                  <a:lnTo>
                    <a:pt x="13000" y="435"/>
                  </a:lnTo>
                  <a:cubicBezTo>
                    <a:pt x="13000" y="194"/>
                    <a:pt x="12817" y="0"/>
                    <a:pt x="12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9" name="Google Shape;1129;p37"/>
          <p:cNvGrpSpPr/>
          <p:nvPr/>
        </p:nvGrpSpPr>
        <p:grpSpPr>
          <a:xfrm>
            <a:off x="-75" y="3835024"/>
            <a:ext cx="9144111" cy="769519"/>
            <a:chOff x="-75" y="3996089"/>
            <a:chExt cx="9144111" cy="818986"/>
          </a:xfrm>
        </p:grpSpPr>
        <p:sp>
          <p:nvSpPr>
            <p:cNvPr id="1130" name="Google Shape;1130;p37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1" name="Google Shape;1131;p37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1132" name="Google Shape;1132;p37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37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37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37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37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7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38" name="Google Shape;1138;p37"/>
          <p:cNvSpPr/>
          <p:nvPr/>
        </p:nvSpPr>
        <p:spPr>
          <a:xfrm flipH="1">
            <a:off x="486774" y="414550"/>
            <a:ext cx="750903" cy="249098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37"/>
          <p:cNvSpPr/>
          <p:nvPr/>
        </p:nvSpPr>
        <p:spPr>
          <a:xfrm>
            <a:off x="5564111" y="1640325"/>
            <a:ext cx="1179109" cy="31334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37"/>
          <p:cNvSpPr/>
          <p:nvPr/>
        </p:nvSpPr>
        <p:spPr>
          <a:xfrm>
            <a:off x="1177925" y="1877725"/>
            <a:ext cx="937331" cy="310946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37"/>
          <p:cNvSpPr/>
          <p:nvPr/>
        </p:nvSpPr>
        <p:spPr>
          <a:xfrm>
            <a:off x="3289641" y="663650"/>
            <a:ext cx="937343" cy="24910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37"/>
          <p:cNvSpPr/>
          <p:nvPr/>
        </p:nvSpPr>
        <p:spPr>
          <a:xfrm>
            <a:off x="8242263" y="91800"/>
            <a:ext cx="972913" cy="322750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3" name="Google Shape;1143;p37"/>
          <p:cNvGrpSpPr/>
          <p:nvPr/>
        </p:nvGrpSpPr>
        <p:grpSpPr>
          <a:xfrm flipH="1">
            <a:off x="181075" y="3546818"/>
            <a:ext cx="545047" cy="295335"/>
            <a:chOff x="2301112" y="2967762"/>
            <a:chExt cx="655814" cy="355354"/>
          </a:xfrm>
        </p:grpSpPr>
        <p:sp>
          <p:nvSpPr>
            <p:cNvPr id="1144" name="Google Shape;1144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6" name="Google Shape;1146;p37"/>
          <p:cNvGrpSpPr/>
          <p:nvPr/>
        </p:nvGrpSpPr>
        <p:grpSpPr>
          <a:xfrm flipH="1">
            <a:off x="2273520" y="3463318"/>
            <a:ext cx="663815" cy="359654"/>
            <a:chOff x="2301112" y="2967762"/>
            <a:chExt cx="655814" cy="355354"/>
          </a:xfrm>
        </p:grpSpPr>
        <p:sp>
          <p:nvSpPr>
            <p:cNvPr id="1147" name="Google Shape;1147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9" name="Google Shape;1149;p37"/>
          <p:cNvGrpSpPr/>
          <p:nvPr/>
        </p:nvGrpSpPr>
        <p:grpSpPr>
          <a:xfrm flipH="1">
            <a:off x="5865168" y="3416164"/>
            <a:ext cx="750907" cy="406845"/>
            <a:chOff x="2301112" y="2967762"/>
            <a:chExt cx="655814" cy="355354"/>
          </a:xfrm>
        </p:grpSpPr>
        <p:sp>
          <p:nvSpPr>
            <p:cNvPr id="1150" name="Google Shape;1150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2" name="Google Shape;1152;p37"/>
          <p:cNvGrpSpPr/>
          <p:nvPr/>
        </p:nvGrpSpPr>
        <p:grpSpPr>
          <a:xfrm flipH="1">
            <a:off x="8505925" y="3546818"/>
            <a:ext cx="545047" cy="295335"/>
            <a:chOff x="2301112" y="2967762"/>
            <a:chExt cx="655814" cy="355354"/>
          </a:xfrm>
        </p:grpSpPr>
        <p:sp>
          <p:nvSpPr>
            <p:cNvPr id="1153" name="Google Shape;1153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5" name="Google Shape;1155;p37"/>
          <p:cNvSpPr/>
          <p:nvPr/>
        </p:nvSpPr>
        <p:spPr>
          <a:xfrm>
            <a:off x="75" y="4550122"/>
            <a:ext cx="9143898" cy="602862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37"/>
          <p:cNvSpPr/>
          <p:nvPr/>
        </p:nvSpPr>
        <p:spPr>
          <a:xfrm>
            <a:off x="50" y="4550122"/>
            <a:ext cx="9143898" cy="602862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4"/>
          <p:cNvGrpSpPr/>
          <p:nvPr/>
        </p:nvGrpSpPr>
        <p:grpSpPr>
          <a:xfrm>
            <a:off x="-92" y="4012213"/>
            <a:ext cx="9144092" cy="1131187"/>
            <a:chOff x="-92" y="2875563"/>
            <a:chExt cx="9144092" cy="1131187"/>
          </a:xfrm>
        </p:grpSpPr>
        <p:sp>
          <p:nvSpPr>
            <p:cNvPr id="59" name="Google Shape;59;p4"/>
            <p:cNvSpPr/>
            <p:nvPr/>
          </p:nvSpPr>
          <p:spPr>
            <a:xfrm>
              <a:off x="0" y="3386950"/>
              <a:ext cx="9144000" cy="619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" name="Google Shape;60;p4"/>
            <p:cNvGrpSpPr/>
            <p:nvPr/>
          </p:nvGrpSpPr>
          <p:grpSpPr>
            <a:xfrm>
              <a:off x="-92" y="2875563"/>
              <a:ext cx="9143579" cy="571636"/>
              <a:chOff x="-1039007" y="2887141"/>
              <a:chExt cx="11347207" cy="718767"/>
            </a:xfrm>
          </p:grpSpPr>
          <p:sp>
            <p:nvSpPr>
              <p:cNvPr id="61" name="Google Shape;61;p4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4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4"/>
          <p:cNvGrpSpPr/>
          <p:nvPr/>
        </p:nvGrpSpPr>
        <p:grpSpPr>
          <a:xfrm>
            <a:off x="-75" y="4674862"/>
            <a:ext cx="9144111" cy="468542"/>
            <a:chOff x="-75" y="3996089"/>
            <a:chExt cx="9144111" cy="818986"/>
          </a:xfrm>
        </p:grpSpPr>
        <p:sp>
          <p:nvSpPr>
            <p:cNvPr id="64" name="Google Shape;64;p4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" name="Google Shape;65;p4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66" name="Google Shape;66;p4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4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4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4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4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4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2" name="Google Shape;72;p4"/>
          <p:cNvSpPr/>
          <p:nvPr/>
        </p:nvSpPr>
        <p:spPr>
          <a:xfrm>
            <a:off x="6431600" y="-276225"/>
            <a:ext cx="2896625" cy="1126361"/>
          </a:xfrm>
          <a:custGeom>
            <a:avLst/>
            <a:gdLst/>
            <a:ahLst/>
            <a:cxnLst/>
            <a:rect l="l" t="t" r="r" b="b"/>
            <a:pathLst>
              <a:path w="115865" h="53439" extrusionOk="0">
                <a:moveTo>
                  <a:pt x="0" y="0"/>
                </a:moveTo>
                <a:cubicBezTo>
                  <a:pt x="3492" y="4364"/>
                  <a:pt x="9625" y="6081"/>
                  <a:pt x="13117" y="10445"/>
                </a:cubicBezTo>
                <a:cubicBezTo>
                  <a:pt x="18376" y="17016"/>
                  <a:pt x="22648" y="26527"/>
                  <a:pt x="30849" y="28420"/>
                </a:cubicBezTo>
                <a:cubicBezTo>
                  <a:pt x="44893" y="31662"/>
                  <a:pt x="60298" y="18878"/>
                  <a:pt x="73843" y="23805"/>
                </a:cubicBezTo>
                <a:cubicBezTo>
                  <a:pt x="89950" y="29664"/>
                  <a:pt x="98725" y="53439"/>
                  <a:pt x="115865" y="53439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73" name="Google Shape;73;p4"/>
          <p:cNvSpPr txBox="1">
            <a:spLocks noGrp="1"/>
          </p:cNvSpPr>
          <p:nvPr>
            <p:ph type="title"/>
          </p:nvPr>
        </p:nvSpPr>
        <p:spPr>
          <a:xfrm>
            <a:off x="720000" y="549175"/>
            <a:ext cx="7704000" cy="468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"/>
          <p:cNvSpPr txBox="1">
            <a:spLocks noGrp="1"/>
          </p:cNvSpPr>
          <p:nvPr>
            <p:ph type="body" idx="1"/>
          </p:nvPr>
        </p:nvSpPr>
        <p:spPr>
          <a:xfrm>
            <a:off x="720000" y="1088225"/>
            <a:ext cx="7704000" cy="35163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rabicPeriod"/>
              <a:defRPr sz="125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lphaLcPeriod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romanLcPeriod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rabicPeriod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lphaLcPeriod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romanLcPeriod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rabicPeriod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lphaLcPeriod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>
            <a:spLocks noGrp="1"/>
          </p:cNvSpPr>
          <p:nvPr>
            <p:ph type="title"/>
          </p:nvPr>
        </p:nvSpPr>
        <p:spPr>
          <a:xfrm>
            <a:off x="1526550" y="539100"/>
            <a:ext cx="6090900" cy="4785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352825" y="3163500"/>
            <a:ext cx="1173719" cy="31192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 flipH="1">
            <a:off x="613175" y="358900"/>
            <a:ext cx="875425" cy="23265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4439794" y="1954536"/>
            <a:ext cx="820431" cy="272150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7926078" y="2227727"/>
            <a:ext cx="875499" cy="23265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5"/>
          <p:cNvSpPr/>
          <p:nvPr/>
        </p:nvSpPr>
        <p:spPr>
          <a:xfrm flipH="1">
            <a:off x="8149232" y="462437"/>
            <a:ext cx="563331" cy="186864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Google Shape;82;p5"/>
          <p:cNvGrpSpPr/>
          <p:nvPr/>
        </p:nvGrpSpPr>
        <p:grpSpPr>
          <a:xfrm>
            <a:off x="-92" y="4038801"/>
            <a:ext cx="9144092" cy="1131187"/>
            <a:chOff x="-92" y="2875563"/>
            <a:chExt cx="9144092" cy="1131187"/>
          </a:xfrm>
        </p:grpSpPr>
        <p:sp>
          <p:nvSpPr>
            <p:cNvPr id="83" name="Google Shape;83;p5"/>
            <p:cNvSpPr/>
            <p:nvPr/>
          </p:nvSpPr>
          <p:spPr>
            <a:xfrm>
              <a:off x="0" y="3386950"/>
              <a:ext cx="9144000" cy="619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" name="Google Shape;84;p5"/>
            <p:cNvGrpSpPr/>
            <p:nvPr/>
          </p:nvGrpSpPr>
          <p:grpSpPr>
            <a:xfrm>
              <a:off x="-92" y="2875563"/>
              <a:ext cx="9143579" cy="571636"/>
              <a:chOff x="-1039007" y="2887141"/>
              <a:chExt cx="11347207" cy="718767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" name="Google Shape;87;p5"/>
          <p:cNvSpPr txBox="1">
            <a:spLocks noGrp="1"/>
          </p:cNvSpPr>
          <p:nvPr>
            <p:ph type="title" idx="2"/>
          </p:nvPr>
        </p:nvSpPr>
        <p:spPr>
          <a:xfrm>
            <a:off x="1351800" y="1524350"/>
            <a:ext cx="2571900" cy="353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title" idx="3"/>
          </p:nvPr>
        </p:nvSpPr>
        <p:spPr>
          <a:xfrm>
            <a:off x="5221050" y="2696088"/>
            <a:ext cx="2570400" cy="353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subTitle" idx="1"/>
          </p:nvPr>
        </p:nvSpPr>
        <p:spPr>
          <a:xfrm>
            <a:off x="5221050" y="3163500"/>
            <a:ext cx="2570400" cy="7041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4"/>
          </p:nvPr>
        </p:nvSpPr>
        <p:spPr>
          <a:xfrm>
            <a:off x="1351800" y="1992000"/>
            <a:ext cx="2571900" cy="7041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"/>
          <p:cNvSpPr txBox="1">
            <a:spLocks noGrp="1"/>
          </p:cNvSpPr>
          <p:nvPr>
            <p:ph type="title"/>
          </p:nvPr>
        </p:nvSpPr>
        <p:spPr>
          <a:xfrm>
            <a:off x="720000" y="539100"/>
            <a:ext cx="7704000" cy="4785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2"/>
          </p:nvPr>
        </p:nvSpPr>
        <p:spPr>
          <a:xfrm>
            <a:off x="888313" y="2205713"/>
            <a:ext cx="16104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subTitle" idx="1"/>
          </p:nvPr>
        </p:nvSpPr>
        <p:spPr>
          <a:xfrm>
            <a:off x="768763" y="2694563"/>
            <a:ext cx="1849500" cy="6963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3"/>
          </p:nvPr>
        </p:nvSpPr>
        <p:spPr>
          <a:xfrm>
            <a:off x="2817900" y="2520488"/>
            <a:ext cx="16104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7" name="Google Shape;277;p13"/>
          <p:cNvSpPr txBox="1">
            <a:spLocks noGrp="1"/>
          </p:cNvSpPr>
          <p:nvPr>
            <p:ph type="subTitle" idx="4"/>
          </p:nvPr>
        </p:nvSpPr>
        <p:spPr>
          <a:xfrm>
            <a:off x="2661000" y="3010538"/>
            <a:ext cx="1924200" cy="6963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title" idx="5"/>
          </p:nvPr>
        </p:nvSpPr>
        <p:spPr>
          <a:xfrm>
            <a:off x="6645288" y="2520488"/>
            <a:ext cx="16104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9" name="Google Shape;279;p13"/>
          <p:cNvSpPr txBox="1">
            <a:spLocks noGrp="1"/>
          </p:cNvSpPr>
          <p:nvPr>
            <p:ph type="subTitle" idx="6"/>
          </p:nvPr>
        </p:nvSpPr>
        <p:spPr>
          <a:xfrm>
            <a:off x="6525738" y="3010538"/>
            <a:ext cx="1849500" cy="6963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3"/>
          <p:cNvSpPr txBox="1">
            <a:spLocks noGrp="1"/>
          </p:cNvSpPr>
          <p:nvPr>
            <p:ph type="title" idx="7"/>
          </p:nvPr>
        </p:nvSpPr>
        <p:spPr>
          <a:xfrm>
            <a:off x="4736425" y="2205713"/>
            <a:ext cx="16104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8"/>
          </p:nvPr>
        </p:nvSpPr>
        <p:spPr>
          <a:xfrm>
            <a:off x="4630713" y="2694563"/>
            <a:ext cx="1849500" cy="6963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title" idx="9" hasCustomPrompt="1"/>
          </p:nvPr>
        </p:nvSpPr>
        <p:spPr>
          <a:xfrm>
            <a:off x="1418863" y="1561013"/>
            <a:ext cx="5493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3" name="Google Shape;283;p13"/>
          <p:cNvSpPr txBox="1">
            <a:spLocks noGrp="1"/>
          </p:cNvSpPr>
          <p:nvPr>
            <p:ph type="title" idx="13" hasCustomPrompt="1"/>
          </p:nvPr>
        </p:nvSpPr>
        <p:spPr>
          <a:xfrm>
            <a:off x="7175838" y="1868938"/>
            <a:ext cx="5493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4" name="Google Shape;284;p13"/>
          <p:cNvSpPr txBox="1">
            <a:spLocks noGrp="1"/>
          </p:cNvSpPr>
          <p:nvPr>
            <p:ph type="title" idx="14" hasCustomPrompt="1"/>
          </p:nvPr>
        </p:nvSpPr>
        <p:spPr>
          <a:xfrm>
            <a:off x="3348450" y="1875788"/>
            <a:ext cx="5493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 idx="15" hasCustomPrompt="1"/>
          </p:nvPr>
        </p:nvSpPr>
        <p:spPr>
          <a:xfrm>
            <a:off x="5266975" y="1554163"/>
            <a:ext cx="5493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286" name="Google Shape;286;p13"/>
          <p:cNvGrpSpPr/>
          <p:nvPr/>
        </p:nvGrpSpPr>
        <p:grpSpPr>
          <a:xfrm>
            <a:off x="-75" y="3714050"/>
            <a:ext cx="9144111" cy="890275"/>
            <a:chOff x="-75" y="3714050"/>
            <a:chExt cx="9144111" cy="890275"/>
          </a:xfrm>
        </p:grpSpPr>
        <p:sp>
          <p:nvSpPr>
            <p:cNvPr id="287" name="Google Shape;287;p13"/>
            <p:cNvSpPr/>
            <p:nvPr/>
          </p:nvSpPr>
          <p:spPr>
            <a:xfrm>
              <a:off x="-75" y="4250925"/>
              <a:ext cx="9144000" cy="353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3"/>
            <p:cNvSpPr/>
            <p:nvPr/>
          </p:nvSpPr>
          <p:spPr>
            <a:xfrm>
              <a:off x="-75" y="3714050"/>
              <a:ext cx="9144111" cy="553156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9" name="Google Shape;289;p13"/>
          <p:cNvSpPr/>
          <p:nvPr/>
        </p:nvSpPr>
        <p:spPr>
          <a:xfrm>
            <a:off x="-75" y="4590317"/>
            <a:ext cx="9144111" cy="553147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0" name="Google Shape;290;p13"/>
          <p:cNvGrpSpPr/>
          <p:nvPr/>
        </p:nvGrpSpPr>
        <p:grpSpPr>
          <a:xfrm>
            <a:off x="-43175" y="4590284"/>
            <a:ext cx="9236385" cy="572688"/>
            <a:chOff x="31859" y="3637483"/>
            <a:chExt cx="9057943" cy="954958"/>
          </a:xfrm>
        </p:grpSpPr>
        <p:sp>
          <p:nvSpPr>
            <p:cNvPr id="291" name="Google Shape;291;p13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BLANK_1_1_1_1_1_1_1">
    <p:bg>
      <p:bgPr>
        <a:solidFill>
          <a:schemeClr val="accent6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6"/>
          <p:cNvSpPr txBox="1">
            <a:spLocks noGrp="1"/>
          </p:cNvSpPr>
          <p:nvPr>
            <p:ph type="title"/>
          </p:nvPr>
        </p:nvSpPr>
        <p:spPr>
          <a:xfrm>
            <a:off x="720125" y="539100"/>
            <a:ext cx="3852000" cy="10467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12" name="Google Shape;412;p16"/>
          <p:cNvGrpSpPr/>
          <p:nvPr/>
        </p:nvGrpSpPr>
        <p:grpSpPr>
          <a:xfrm>
            <a:off x="552386" y="351876"/>
            <a:ext cx="8037223" cy="4490505"/>
            <a:chOff x="552386" y="351876"/>
            <a:chExt cx="8037223" cy="4490505"/>
          </a:xfrm>
        </p:grpSpPr>
        <p:grpSp>
          <p:nvGrpSpPr>
            <p:cNvPr id="413" name="Google Shape;413;p16"/>
            <p:cNvGrpSpPr/>
            <p:nvPr/>
          </p:nvGrpSpPr>
          <p:grpSpPr>
            <a:xfrm flipH="1">
              <a:off x="552386" y="4357735"/>
              <a:ext cx="685850" cy="371629"/>
              <a:chOff x="2301112" y="2967762"/>
              <a:chExt cx="655814" cy="355354"/>
            </a:xfrm>
          </p:grpSpPr>
          <p:sp>
            <p:nvSpPr>
              <p:cNvPr id="414" name="Google Shape;414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6" name="Google Shape;416;p16"/>
            <p:cNvGrpSpPr/>
            <p:nvPr/>
          </p:nvGrpSpPr>
          <p:grpSpPr>
            <a:xfrm flipH="1">
              <a:off x="4284907" y="1917101"/>
              <a:ext cx="475924" cy="257880"/>
              <a:chOff x="2301112" y="2967762"/>
              <a:chExt cx="655814" cy="355354"/>
            </a:xfrm>
          </p:grpSpPr>
          <p:sp>
            <p:nvSpPr>
              <p:cNvPr id="417" name="Google Shape;417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9" name="Google Shape;419;p16"/>
            <p:cNvGrpSpPr/>
            <p:nvPr/>
          </p:nvGrpSpPr>
          <p:grpSpPr>
            <a:xfrm flipH="1">
              <a:off x="4940082" y="4584501"/>
              <a:ext cx="475924" cy="257880"/>
              <a:chOff x="2301112" y="2967762"/>
              <a:chExt cx="655814" cy="355354"/>
            </a:xfrm>
          </p:grpSpPr>
          <p:sp>
            <p:nvSpPr>
              <p:cNvPr id="420" name="Google Shape;420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2" name="Google Shape;422;p16"/>
            <p:cNvGrpSpPr/>
            <p:nvPr/>
          </p:nvGrpSpPr>
          <p:grpSpPr>
            <a:xfrm flipH="1">
              <a:off x="8021609" y="351876"/>
              <a:ext cx="568000" cy="307737"/>
              <a:chOff x="2301112" y="2967762"/>
              <a:chExt cx="655814" cy="355354"/>
            </a:xfrm>
          </p:grpSpPr>
          <p:sp>
            <p:nvSpPr>
              <p:cNvPr id="423" name="Google Shape;423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BLANK_1_1_1_1_1_1_1_1_2">
    <p:bg>
      <p:bgPr>
        <a:solidFill>
          <a:schemeClr val="accent5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18"/>
          <p:cNvGrpSpPr/>
          <p:nvPr/>
        </p:nvGrpSpPr>
        <p:grpSpPr>
          <a:xfrm>
            <a:off x="-75" y="4487456"/>
            <a:ext cx="9144111" cy="656171"/>
            <a:chOff x="-75" y="3996089"/>
            <a:chExt cx="9144111" cy="818986"/>
          </a:xfrm>
        </p:grpSpPr>
        <p:sp>
          <p:nvSpPr>
            <p:cNvPr id="444" name="Google Shape;444;p18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5" name="Google Shape;445;p18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446" name="Google Shape;446;p18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18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18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18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18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18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52" name="Google Shape;452;p18"/>
          <p:cNvSpPr/>
          <p:nvPr/>
        </p:nvSpPr>
        <p:spPr>
          <a:xfrm>
            <a:off x="486354" y="693048"/>
            <a:ext cx="1201382" cy="319275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3" name="Google Shape;453;p18"/>
          <p:cNvGrpSpPr/>
          <p:nvPr/>
        </p:nvGrpSpPr>
        <p:grpSpPr>
          <a:xfrm>
            <a:off x="-75" y="3714166"/>
            <a:ext cx="9144111" cy="773560"/>
            <a:chOff x="-75" y="3714050"/>
            <a:chExt cx="9144111" cy="890275"/>
          </a:xfrm>
        </p:grpSpPr>
        <p:sp>
          <p:nvSpPr>
            <p:cNvPr id="454" name="Google Shape;454;p18"/>
            <p:cNvSpPr/>
            <p:nvPr/>
          </p:nvSpPr>
          <p:spPr>
            <a:xfrm>
              <a:off x="-75" y="4250925"/>
              <a:ext cx="9144000" cy="353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8"/>
            <p:cNvSpPr/>
            <p:nvPr/>
          </p:nvSpPr>
          <p:spPr>
            <a:xfrm>
              <a:off x="-75" y="3714050"/>
              <a:ext cx="9144111" cy="553156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6" name="Google Shape;456;p18"/>
          <p:cNvSpPr/>
          <p:nvPr/>
        </p:nvSpPr>
        <p:spPr>
          <a:xfrm>
            <a:off x="7937332" y="1915101"/>
            <a:ext cx="791817" cy="262676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8"/>
          <p:cNvSpPr/>
          <p:nvPr/>
        </p:nvSpPr>
        <p:spPr>
          <a:xfrm flipH="1">
            <a:off x="8149794" y="374775"/>
            <a:ext cx="651283" cy="216052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18"/>
          <p:cNvSpPr txBox="1">
            <a:spLocks noGrp="1"/>
          </p:cNvSpPr>
          <p:nvPr>
            <p:ph type="title"/>
          </p:nvPr>
        </p:nvSpPr>
        <p:spPr>
          <a:xfrm>
            <a:off x="1177988" y="829450"/>
            <a:ext cx="5448000" cy="5673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59" name="Google Shape;459;p18"/>
          <p:cNvGrpSpPr/>
          <p:nvPr/>
        </p:nvGrpSpPr>
        <p:grpSpPr>
          <a:xfrm>
            <a:off x="50" y="3788273"/>
            <a:ext cx="2174183" cy="1402833"/>
            <a:chOff x="50" y="3788273"/>
            <a:chExt cx="2174183" cy="1402833"/>
          </a:xfrm>
        </p:grpSpPr>
        <p:grpSp>
          <p:nvGrpSpPr>
            <p:cNvPr id="460" name="Google Shape;460;p18"/>
            <p:cNvGrpSpPr/>
            <p:nvPr/>
          </p:nvGrpSpPr>
          <p:grpSpPr>
            <a:xfrm>
              <a:off x="50" y="3788273"/>
              <a:ext cx="2174170" cy="1402833"/>
              <a:chOff x="41" y="2411634"/>
              <a:chExt cx="4234022" cy="2731906"/>
            </a:xfrm>
          </p:grpSpPr>
          <p:sp>
            <p:nvSpPr>
              <p:cNvPr id="461" name="Google Shape;461;p18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62" name="Google Shape;462;p18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463" name="Google Shape;463;p18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464;p18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65;p18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18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67;p18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68;p18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69;p18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70;p18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71;p18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72;p18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473;p18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474;p18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" name="Google Shape;475;p18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" name="Google Shape;476;p18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477;p18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" name="Google Shape;478;p18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" name="Google Shape;479;p18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80" name="Google Shape;480;p18"/>
            <p:cNvGrpSpPr/>
            <p:nvPr/>
          </p:nvGrpSpPr>
          <p:grpSpPr>
            <a:xfrm>
              <a:off x="63" y="3788273"/>
              <a:ext cx="2174170" cy="1402833"/>
              <a:chOff x="41" y="2411634"/>
              <a:chExt cx="4234022" cy="2731906"/>
            </a:xfrm>
          </p:grpSpPr>
          <p:sp>
            <p:nvSpPr>
              <p:cNvPr id="481" name="Google Shape;481;p18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82" name="Google Shape;482;p18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483" name="Google Shape;483;p18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4;p18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18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;p18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18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18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18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18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18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92;p18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18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94;p18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18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18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18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18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18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500" name="Google Shape;500;p18"/>
          <p:cNvGrpSpPr/>
          <p:nvPr/>
        </p:nvGrpSpPr>
        <p:grpSpPr>
          <a:xfrm>
            <a:off x="7039006" y="3894536"/>
            <a:ext cx="2105261" cy="1296779"/>
            <a:chOff x="6969875" y="3740673"/>
            <a:chExt cx="2174183" cy="1402833"/>
          </a:xfrm>
        </p:grpSpPr>
        <p:grpSp>
          <p:nvGrpSpPr>
            <p:cNvPr id="501" name="Google Shape;501;p18"/>
            <p:cNvGrpSpPr/>
            <p:nvPr/>
          </p:nvGrpSpPr>
          <p:grpSpPr>
            <a:xfrm flipH="1">
              <a:off x="6969888" y="3740673"/>
              <a:ext cx="2174170" cy="1402833"/>
              <a:chOff x="41" y="2411634"/>
              <a:chExt cx="4234022" cy="2731906"/>
            </a:xfrm>
          </p:grpSpPr>
          <p:sp>
            <p:nvSpPr>
              <p:cNvPr id="502" name="Google Shape;502;p18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03" name="Google Shape;503;p18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504" name="Google Shape;504;p18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505;p18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" name="Google Shape;506;p18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" name="Google Shape;507;p18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18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509;p18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" name="Google Shape;510;p18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511;p18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512;p18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513;p18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" name="Google Shape;514;p18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515;p18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" name="Google Shape;516;p18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" name="Google Shape;517;p18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" name="Google Shape;518;p18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" name="Google Shape;519;p18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18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21" name="Google Shape;521;p18"/>
            <p:cNvGrpSpPr/>
            <p:nvPr/>
          </p:nvGrpSpPr>
          <p:grpSpPr>
            <a:xfrm flipH="1">
              <a:off x="6969875" y="3740673"/>
              <a:ext cx="2174170" cy="1402833"/>
              <a:chOff x="41" y="2411634"/>
              <a:chExt cx="4234022" cy="2731906"/>
            </a:xfrm>
          </p:grpSpPr>
          <p:sp>
            <p:nvSpPr>
              <p:cNvPr id="522" name="Google Shape;522;p18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23" name="Google Shape;523;p18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524" name="Google Shape;524;p18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" name="Google Shape;525;p18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" name="Google Shape;526;p18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" name="Google Shape;527;p18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" name="Google Shape;528;p18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" name="Google Shape;529;p18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" name="Google Shape;530;p18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" name="Google Shape;531;p18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" name="Google Shape;532;p18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" name="Google Shape;533;p18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34;p18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" name="Google Shape;535;p18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6" name="Google Shape;536;p18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" name="Google Shape;537;p18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" name="Google Shape;538;p18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" name="Google Shape;539;p18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" name="Google Shape;540;p18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27"/>
          <p:cNvSpPr/>
          <p:nvPr/>
        </p:nvSpPr>
        <p:spPr>
          <a:xfrm>
            <a:off x="75" y="1645605"/>
            <a:ext cx="9143898" cy="1810504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27"/>
          <p:cNvSpPr/>
          <p:nvPr/>
        </p:nvSpPr>
        <p:spPr>
          <a:xfrm>
            <a:off x="50" y="1645605"/>
            <a:ext cx="9143898" cy="1810504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27"/>
          <p:cNvSpPr/>
          <p:nvPr/>
        </p:nvSpPr>
        <p:spPr>
          <a:xfrm>
            <a:off x="0" y="4357500"/>
            <a:ext cx="9144300" cy="78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27"/>
          <p:cNvSpPr/>
          <p:nvPr/>
        </p:nvSpPr>
        <p:spPr>
          <a:xfrm rot="5400000">
            <a:off x="4385400" y="-4388050"/>
            <a:ext cx="373500" cy="914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27"/>
          <p:cNvSpPr/>
          <p:nvPr/>
        </p:nvSpPr>
        <p:spPr>
          <a:xfrm rot="5400000">
            <a:off x="3940200" y="-3563850"/>
            <a:ext cx="1263900" cy="914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6" name="Google Shape;726;p27"/>
          <p:cNvGrpSpPr/>
          <p:nvPr/>
        </p:nvGrpSpPr>
        <p:grpSpPr>
          <a:xfrm>
            <a:off x="86200" y="345862"/>
            <a:ext cx="9057943" cy="1294064"/>
            <a:chOff x="31859" y="3637483"/>
            <a:chExt cx="9057943" cy="954958"/>
          </a:xfrm>
        </p:grpSpPr>
        <p:sp>
          <p:nvSpPr>
            <p:cNvPr id="727" name="Google Shape;727;p27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1" name="Google Shape;731;p27"/>
          <p:cNvSpPr/>
          <p:nvPr/>
        </p:nvSpPr>
        <p:spPr>
          <a:xfrm rot="5400000">
            <a:off x="4086649" y="-638820"/>
            <a:ext cx="970703" cy="914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2" name="Google Shape;732;p27"/>
          <p:cNvGrpSpPr/>
          <p:nvPr/>
        </p:nvGrpSpPr>
        <p:grpSpPr>
          <a:xfrm>
            <a:off x="-43176" y="3447807"/>
            <a:ext cx="9236385" cy="1010632"/>
            <a:chOff x="31859" y="3637483"/>
            <a:chExt cx="9057943" cy="954958"/>
          </a:xfrm>
        </p:grpSpPr>
        <p:sp>
          <p:nvSpPr>
            <p:cNvPr id="733" name="Google Shape;733;p27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9" name="Google Shape;739;p27"/>
          <p:cNvSpPr txBox="1">
            <a:spLocks noGrp="1"/>
          </p:cNvSpPr>
          <p:nvPr>
            <p:ph type="title"/>
          </p:nvPr>
        </p:nvSpPr>
        <p:spPr>
          <a:xfrm>
            <a:off x="2357550" y="529750"/>
            <a:ext cx="4428900" cy="10107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0" name="Google Shape;740;p27"/>
          <p:cNvSpPr txBox="1">
            <a:spLocks noGrp="1"/>
          </p:cNvSpPr>
          <p:nvPr>
            <p:ph type="title" idx="2"/>
          </p:nvPr>
        </p:nvSpPr>
        <p:spPr>
          <a:xfrm>
            <a:off x="975525" y="2006963"/>
            <a:ext cx="2505900" cy="387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1" name="Google Shape;741;p27"/>
          <p:cNvSpPr txBox="1">
            <a:spLocks noGrp="1"/>
          </p:cNvSpPr>
          <p:nvPr>
            <p:ph type="title" idx="3"/>
          </p:nvPr>
        </p:nvSpPr>
        <p:spPr>
          <a:xfrm>
            <a:off x="5636050" y="2006963"/>
            <a:ext cx="2505900" cy="387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2" name="Google Shape;742;p27"/>
          <p:cNvSpPr txBox="1">
            <a:spLocks noGrp="1"/>
          </p:cNvSpPr>
          <p:nvPr>
            <p:ph type="subTitle" idx="1"/>
          </p:nvPr>
        </p:nvSpPr>
        <p:spPr>
          <a:xfrm>
            <a:off x="5635775" y="2439950"/>
            <a:ext cx="2505900" cy="696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3" name="Google Shape;743;p27"/>
          <p:cNvSpPr txBox="1">
            <a:spLocks noGrp="1"/>
          </p:cNvSpPr>
          <p:nvPr>
            <p:ph type="subTitle" idx="4"/>
          </p:nvPr>
        </p:nvSpPr>
        <p:spPr>
          <a:xfrm>
            <a:off x="975525" y="2439950"/>
            <a:ext cx="2505900" cy="696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2" name="Google Shape;872;p31"/>
          <p:cNvGrpSpPr/>
          <p:nvPr/>
        </p:nvGrpSpPr>
        <p:grpSpPr>
          <a:xfrm>
            <a:off x="-75" y="3398900"/>
            <a:ext cx="9144111" cy="1234675"/>
            <a:chOff x="-75" y="3398900"/>
            <a:chExt cx="9144111" cy="1234675"/>
          </a:xfrm>
        </p:grpSpPr>
        <p:sp>
          <p:nvSpPr>
            <p:cNvPr id="873" name="Google Shape;873;p31"/>
            <p:cNvSpPr/>
            <p:nvPr/>
          </p:nvSpPr>
          <p:spPr>
            <a:xfrm>
              <a:off x="-75" y="4289175"/>
              <a:ext cx="9144000" cy="344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4" name="Google Shape;874;p31"/>
            <p:cNvGrpSpPr/>
            <p:nvPr/>
          </p:nvGrpSpPr>
          <p:grpSpPr>
            <a:xfrm flipH="1">
              <a:off x="-75" y="3398900"/>
              <a:ext cx="9144111" cy="890275"/>
              <a:chOff x="-75" y="3714050"/>
              <a:chExt cx="9144111" cy="890275"/>
            </a:xfrm>
          </p:grpSpPr>
          <p:sp>
            <p:nvSpPr>
              <p:cNvPr id="875" name="Google Shape;875;p31"/>
              <p:cNvSpPr/>
              <p:nvPr/>
            </p:nvSpPr>
            <p:spPr>
              <a:xfrm>
                <a:off x="-75" y="4250925"/>
                <a:ext cx="9144000" cy="353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31"/>
              <p:cNvSpPr/>
              <p:nvPr/>
            </p:nvSpPr>
            <p:spPr>
              <a:xfrm>
                <a:off x="-75" y="3714050"/>
                <a:ext cx="9144111" cy="553156"/>
              </a:xfrm>
              <a:custGeom>
                <a:avLst/>
                <a:gdLst/>
                <a:ahLst/>
                <a:cxnLst/>
                <a:rect l="l" t="t" r="r" b="b"/>
                <a:pathLst>
                  <a:path w="116675" h="6515" extrusionOk="0">
                    <a:moveTo>
                      <a:pt x="8866" y="1"/>
                    </a:moveTo>
                    <a:cubicBezTo>
                      <a:pt x="8776" y="1"/>
                      <a:pt x="8687" y="6"/>
                      <a:pt x="8597" y="18"/>
                    </a:cubicBezTo>
                    <a:cubicBezTo>
                      <a:pt x="7467" y="176"/>
                      <a:pt x="6534" y="1306"/>
                      <a:pt x="6609" y="2435"/>
                    </a:cubicBezTo>
                    <a:cubicBezTo>
                      <a:pt x="6256" y="1907"/>
                      <a:pt x="5617" y="1596"/>
                      <a:pt x="4971" y="1596"/>
                    </a:cubicBezTo>
                    <a:cubicBezTo>
                      <a:pt x="4762" y="1596"/>
                      <a:pt x="4551" y="1629"/>
                      <a:pt x="4350" y="1698"/>
                    </a:cubicBezTo>
                    <a:cubicBezTo>
                      <a:pt x="3575" y="1969"/>
                      <a:pt x="2996" y="2818"/>
                      <a:pt x="3034" y="3639"/>
                    </a:cubicBezTo>
                    <a:cubicBezTo>
                      <a:pt x="2708" y="3202"/>
                      <a:pt x="2172" y="2957"/>
                      <a:pt x="1640" y="2957"/>
                    </a:cubicBezTo>
                    <a:cubicBezTo>
                      <a:pt x="1410" y="2957"/>
                      <a:pt x="1182" y="3002"/>
                      <a:pt x="971" y="3098"/>
                    </a:cubicBezTo>
                    <a:cubicBezTo>
                      <a:pt x="271" y="3443"/>
                      <a:pt x="0" y="4143"/>
                      <a:pt x="0" y="5039"/>
                    </a:cubicBezTo>
                    <a:lnTo>
                      <a:pt x="0" y="6514"/>
                    </a:lnTo>
                    <a:lnTo>
                      <a:pt x="116675" y="6514"/>
                    </a:lnTo>
                    <a:lnTo>
                      <a:pt x="116675" y="5702"/>
                    </a:lnTo>
                    <a:cubicBezTo>
                      <a:pt x="116675" y="5002"/>
                      <a:pt x="116441" y="4339"/>
                      <a:pt x="115853" y="4069"/>
                    </a:cubicBezTo>
                    <a:cubicBezTo>
                      <a:pt x="115673" y="3970"/>
                      <a:pt x="115472" y="3924"/>
                      <a:pt x="115270" y="3924"/>
                    </a:cubicBezTo>
                    <a:cubicBezTo>
                      <a:pt x="114824" y="3924"/>
                      <a:pt x="114371" y="4145"/>
                      <a:pt x="114108" y="4498"/>
                    </a:cubicBezTo>
                    <a:cubicBezTo>
                      <a:pt x="114145" y="3798"/>
                      <a:pt x="113641" y="3051"/>
                      <a:pt x="112941" y="2818"/>
                    </a:cubicBezTo>
                    <a:cubicBezTo>
                      <a:pt x="112784" y="2763"/>
                      <a:pt x="112618" y="2736"/>
                      <a:pt x="112451" y="2736"/>
                    </a:cubicBezTo>
                    <a:cubicBezTo>
                      <a:pt x="111912" y="2736"/>
                      <a:pt x="111358" y="3011"/>
                      <a:pt x="111037" y="3481"/>
                    </a:cubicBezTo>
                    <a:cubicBezTo>
                      <a:pt x="111074" y="2473"/>
                      <a:pt x="110290" y="1539"/>
                      <a:pt x="109320" y="1418"/>
                    </a:cubicBezTo>
                    <a:cubicBezTo>
                      <a:pt x="109235" y="1405"/>
                      <a:pt x="109150" y="1399"/>
                      <a:pt x="109065" y="1399"/>
                    </a:cubicBezTo>
                    <a:cubicBezTo>
                      <a:pt x="108179" y="1399"/>
                      <a:pt x="107324" y="2087"/>
                      <a:pt x="107145" y="2939"/>
                    </a:cubicBezTo>
                    <a:cubicBezTo>
                      <a:pt x="106945" y="2830"/>
                      <a:pt x="106723" y="2781"/>
                      <a:pt x="106501" y="2781"/>
                    </a:cubicBezTo>
                    <a:cubicBezTo>
                      <a:pt x="105768" y="2781"/>
                      <a:pt x="105016" y="3316"/>
                      <a:pt x="104923" y="4031"/>
                    </a:cubicBezTo>
                    <a:cubicBezTo>
                      <a:pt x="104699" y="3941"/>
                      <a:pt x="104462" y="3897"/>
                      <a:pt x="104226" y="3897"/>
                    </a:cubicBezTo>
                    <a:cubicBezTo>
                      <a:pt x="103854" y="3897"/>
                      <a:pt x="103486" y="4007"/>
                      <a:pt x="103178" y="4218"/>
                    </a:cubicBezTo>
                    <a:cubicBezTo>
                      <a:pt x="103019" y="3873"/>
                      <a:pt x="102786" y="3565"/>
                      <a:pt x="102478" y="3331"/>
                    </a:cubicBezTo>
                    <a:cubicBezTo>
                      <a:pt x="102118" y="3069"/>
                      <a:pt x="101675" y="2935"/>
                      <a:pt x="101233" y="2935"/>
                    </a:cubicBezTo>
                    <a:cubicBezTo>
                      <a:pt x="100952" y="2935"/>
                      <a:pt x="100672" y="2989"/>
                      <a:pt x="100415" y="3098"/>
                    </a:cubicBezTo>
                    <a:cubicBezTo>
                      <a:pt x="100294" y="2235"/>
                      <a:pt x="99405" y="1623"/>
                      <a:pt x="98559" y="1623"/>
                    </a:cubicBezTo>
                    <a:cubicBezTo>
                      <a:pt x="98298" y="1623"/>
                      <a:pt x="98040" y="1682"/>
                      <a:pt x="97811" y="1810"/>
                    </a:cubicBezTo>
                    <a:cubicBezTo>
                      <a:pt x="97595" y="802"/>
                      <a:pt x="96553" y="1"/>
                      <a:pt x="95506" y="1"/>
                    </a:cubicBezTo>
                    <a:cubicBezTo>
                      <a:pt x="95418" y="1"/>
                      <a:pt x="95331" y="6"/>
                      <a:pt x="95244" y="18"/>
                    </a:cubicBezTo>
                    <a:cubicBezTo>
                      <a:pt x="94115" y="176"/>
                      <a:pt x="93181" y="1306"/>
                      <a:pt x="93256" y="2435"/>
                    </a:cubicBezTo>
                    <a:cubicBezTo>
                      <a:pt x="92875" y="1907"/>
                      <a:pt x="92250" y="1596"/>
                      <a:pt x="91617" y="1596"/>
                    </a:cubicBezTo>
                    <a:cubicBezTo>
                      <a:pt x="91412" y="1596"/>
                      <a:pt x="91205" y="1629"/>
                      <a:pt x="91006" y="1698"/>
                    </a:cubicBezTo>
                    <a:cubicBezTo>
                      <a:pt x="90222" y="1969"/>
                      <a:pt x="89644" y="2818"/>
                      <a:pt x="89681" y="3639"/>
                    </a:cubicBezTo>
                    <a:cubicBezTo>
                      <a:pt x="89355" y="3202"/>
                      <a:pt x="88819" y="2957"/>
                      <a:pt x="88287" y="2957"/>
                    </a:cubicBezTo>
                    <a:cubicBezTo>
                      <a:pt x="88058" y="2957"/>
                      <a:pt x="87829" y="3002"/>
                      <a:pt x="87618" y="3098"/>
                    </a:cubicBezTo>
                    <a:cubicBezTo>
                      <a:pt x="87114" y="3331"/>
                      <a:pt x="86769" y="3873"/>
                      <a:pt x="86685" y="4414"/>
                    </a:cubicBezTo>
                    <a:cubicBezTo>
                      <a:pt x="86535" y="4265"/>
                      <a:pt x="86377" y="4143"/>
                      <a:pt x="86218" y="4069"/>
                    </a:cubicBezTo>
                    <a:cubicBezTo>
                      <a:pt x="86026" y="3970"/>
                      <a:pt x="85817" y="3924"/>
                      <a:pt x="85610" y="3924"/>
                    </a:cubicBezTo>
                    <a:cubicBezTo>
                      <a:pt x="85152" y="3924"/>
                      <a:pt x="84699" y="4145"/>
                      <a:pt x="84435" y="4498"/>
                    </a:cubicBezTo>
                    <a:cubicBezTo>
                      <a:pt x="84473" y="3798"/>
                      <a:pt x="84006" y="3051"/>
                      <a:pt x="83306" y="2818"/>
                    </a:cubicBezTo>
                    <a:cubicBezTo>
                      <a:pt x="83140" y="2763"/>
                      <a:pt x="82967" y="2736"/>
                      <a:pt x="82795" y="2736"/>
                    </a:cubicBezTo>
                    <a:cubicBezTo>
                      <a:pt x="82239" y="2736"/>
                      <a:pt x="81683" y="3011"/>
                      <a:pt x="81355" y="3481"/>
                    </a:cubicBezTo>
                    <a:cubicBezTo>
                      <a:pt x="81439" y="2473"/>
                      <a:pt x="80655" y="1539"/>
                      <a:pt x="79684" y="1418"/>
                    </a:cubicBezTo>
                    <a:cubicBezTo>
                      <a:pt x="79600" y="1405"/>
                      <a:pt x="79515" y="1399"/>
                      <a:pt x="79430" y="1399"/>
                    </a:cubicBezTo>
                    <a:cubicBezTo>
                      <a:pt x="78544" y="1399"/>
                      <a:pt x="77685" y="2087"/>
                      <a:pt x="77472" y="2939"/>
                    </a:cubicBezTo>
                    <a:cubicBezTo>
                      <a:pt x="77281" y="2830"/>
                      <a:pt x="77066" y="2781"/>
                      <a:pt x="76848" y="2781"/>
                    </a:cubicBezTo>
                    <a:cubicBezTo>
                      <a:pt x="76131" y="2781"/>
                      <a:pt x="75372" y="3316"/>
                      <a:pt x="75251" y="4031"/>
                    </a:cubicBezTo>
                    <a:cubicBezTo>
                      <a:pt x="75041" y="3941"/>
                      <a:pt x="74807" y="3897"/>
                      <a:pt x="74570" y="3897"/>
                    </a:cubicBezTo>
                    <a:cubicBezTo>
                      <a:pt x="74196" y="3897"/>
                      <a:pt x="73814" y="4007"/>
                      <a:pt x="73505" y="4218"/>
                    </a:cubicBezTo>
                    <a:cubicBezTo>
                      <a:pt x="73384" y="3873"/>
                      <a:pt x="73150" y="3565"/>
                      <a:pt x="72842" y="3331"/>
                    </a:cubicBezTo>
                    <a:cubicBezTo>
                      <a:pt x="72483" y="3069"/>
                      <a:pt x="72040" y="2935"/>
                      <a:pt x="71589" y="2935"/>
                    </a:cubicBezTo>
                    <a:cubicBezTo>
                      <a:pt x="71303" y="2935"/>
                      <a:pt x="71014" y="2989"/>
                      <a:pt x="70742" y="3098"/>
                    </a:cubicBezTo>
                    <a:cubicBezTo>
                      <a:pt x="70621" y="2235"/>
                      <a:pt x="69754" y="1623"/>
                      <a:pt x="68902" y="1623"/>
                    </a:cubicBezTo>
                    <a:cubicBezTo>
                      <a:pt x="68639" y="1623"/>
                      <a:pt x="68376" y="1682"/>
                      <a:pt x="68138" y="1810"/>
                    </a:cubicBezTo>
                    <a:cubicBezTo>
                      <a:pt x="67923" y="802"/>
                      <a:pt x="66912" y="1"/>
                      <a:pt x="65870" y="1"/>
                    </a:cubicBezTo>
                    <a:cubicBezTo>
                      <a:pt x="65783" y="1"/>
                      <a:pt x="65696" y="6"/>
                      <a:pt x="65609" y="18"/>
                    </a:cubicBezTo>
                    <a:cubicBezTo>
                      <a:pt x="64479" y="176"/>
                      <a:pt x="63546" y="1306"/>
                      <a:pt x="63621" y="2435"/>
                    </a:cubicBezTo>
                    <a:cubicBezTo>
                      <a:pt x="63240" y="1907"/>
                      <a:pt x="62594" y="1596"/>
                      <a:pt x="61966" y="1596"/>
                    </a:cubicBezTo>
                    <a:cubicBezTo>
                      <a:pt x="61763" y="1596"/>
                      <a:pt x="61561" y="1629"/>
                      <a:pt x="61371" y="1698"/>
                    </a:cubicBezTo>
                    <a:cubicBezTo>
                      <a:pt x="60550" y="1969"/>
                      <a:pt x="59971" y="2818"/>
                      <a:pt x="60008" y="3639"/>
                    </a:cubicBezTo>
                    <a:cubicBezTo>
                      <a:pt x="59708" y="3202"/>
                      <a:pt x="59162" y="2957"/>
                      <a:pt x="58621" y="2957"/>
                    </a:cubicBezTo>
                    <a:cubicBezTo>
                      <a:pt x="58388" y="2957"/>
                      <a:pt x="58156" y="3002"/>
                      <a:pt x="57945" y="3098"/>
                    </a:cubicBezTo>
                    <a:cubicBezTo>
                      <a:pt x="57441" y="3369"/>
                      <a:pt x="57049" y="3910"/>
                      <a:pt x="57012" y="4498"/>
                    </a:cubicBezTo>
                    <a:cubicBezTo>
                      <a:pt x="56853" y="4302"/>
                      <a:pt x="56704" y="4143"/>
                      <a:pt x="56471" y="4069"/>
                    </a:cubicBezTo>
                    <a:cubicBezTo>
                      <a:pt x="56287" y="3970"/>
                      <a:pt x="56086" y="3924"/>
                      <a:pt x="55883" y="3924"/>
                    </a:cubicBezTo>
                    <a:cubicBezTo>
                      <a:pt x="55436" y="3924"/>
                      <a:pt x="54986" y="4145"/>
                      <a:pt x="54716" y="4498"/>
                    </a:cubicBezTo>
                    <a:cubicBezTo>
                      <a:pt x="54753" y="3798"/>
                      <a:pt x="54249" y="3051"/>
                      <a:pt x="53587" y="2818"/>
                    </a:cubicBezTo>
                    <a:cubicBezTo>
                      <a:pt x="53421" y="2763"/>
                      <a:pt x="53248" y="2736"/>
                      <a:pt x="53077" y="2736"/>
                    </a:cubicBezTo>
                    <a:cubicBezTo>
                      <a:pt x="52523" y="2736"/>
                      <a:pt x="51973" y="3011"/>
                      <a:pt x="51645" y="3481"/>
                    </a:cubicBezTo>
                    <a:cubicBezTo>
                      <a:pt x="51720" y="2473"/>
                      <a:pt x="50908" y="1539"/>
                      <a:pt x="49937" y="1418"/>
                    </a:cubicBezTo>
                    <a:cubicBezTo>
                      <a:pt x="49852" y="1405"/>
                      <a:pt x="49767" y="1399"/>
                      <a:pt x="49683" y="1399"/>
                    </a:cubicBezTo>
                    <a:cubicBezTo>
                      <a:pt x="48795" y="1399"/>
                      <a:pt x="47932" y="2087"/>
                      <a:pt x="47753" y="2939"/>
                    </a:cubicBezTo>
                    <a:cubicBezTo>
                      <a:pt x="47555" y="2830"/>
                      <a:pt x="47335" y="2781"/>
                      <a:pt x="47113" y="2781"/>
                    </a:cubicBezTo>
                    <a:cubicBezTo>
                      <a:pt x="46382" y="2781"/>
                      <a:pt x="45627" y="3316"/>
                      <a:pt x="45541" y="4031"/>
                    </a:cubicBezTo>
                    <a:cubicBezTo>
                      <a:pt x="45331" y="3941"/>
                      <a:pt x="45097" y="3897"/>
                      <a:pt x="44859" y="3897"/>
                    </a:cubicBezTo>
                    <a:cubicBezTo>
                      <a:pt x="44484" y="3897"/>
                      <a:pt x="44100" y="4007"/>
                      <a:pt x="43786" y="4218"/>
                    </a:cubicBezTo>
                    <a:cubicBezTo>
                      <a:pt x="43636" y="3873"/>
                      <a:pt x="43403" y="3565"/>
                      <a:pt x="43132" y="3331"/>
                    </a:cubicBezTo>
                    <a:cubicBezTo>
                      <a:pt x="42750" y="3069"/>
                      <a:pt x="42294" y="2935"/>
                      <a:pt x="41849" y="2935"/>
                    </a:cubicBezTo>
                    <a:cubicBezTo>
                      <a:pt x="41565" y="2935"/>
                      <a:pt x="41286" y="2989"/>
                      <a:pt x="41032" y="3098"/>
                    </a:cubicBezTo>
                    <a:cubicBezTo>
                      <a:pt x="40911" y="2235"/>
                      <a:pt x="40044" y="1623"/>
                      <a:pt x="39188" y="1623"/>
                    </a:cubicBezTo>
                    <a:cubicBezTo>
                      <a:pt x="38923" y="1623"/>
                      <a:pt x="38659" y="1682"/>
                      <a:pt x="38419" y="1810"/>
                    </a:cubicBezTo>
                    <a:cubicBezTo>
                      <a:pt x="38203" y="802"/>
                      <a:pt x="37193" y="1"/>
                      <a:pt x="36121" y="1"/>
                    </a:cubicBezTo>
                    <a:cubicBezTo>
                      <a:pt x="36032" y="1"/>
                      <a:pt x="35942" y="6"/>
                      <a:pt x="35852" y="18"/>
                    </a:cubicBezTo>
                    <a:cubicBezTo>
                      <a:pt x="34732" y="176"/>
                      <a:pt x="33836" y="1306"/>
                      <a:pt x="33873" y="2435"/>
                    </a:cubicBezTo>
                    <a:cubicBezTo>
                      <a:pt x="33521" y="1907"/>
                      <a:pt x="32881" y="1596"/>
                      <a:pt x="32236" y="1596"/>
                    </a:cubicBezTo>
                    <a:cubicBezTo>
                      <a:pt x="32026" y="1596"/>
                      <a:pt x="31816" y="1629"/>
                      <a:pt x="31614" y="1698"/>
                    </a:cubicBezTo>
                    <a:cubicBezTo>
                      <a:pt x="30840" y="1969"/>
                      <a:pt x="30252" y="2818"/>
                      <a:pt x="30298" y="3639"/>
                    </a:cubicBezTo>
                    <a:cubicBezTo>
                      <a:pt x="29998" y="3202"/>
                      <a:pt x="29452" y="2957"/>
                      <a:pt x="28911" y="2957"/>
                    </a:cubicBezTo>
                    <a:cubicBezTo>
                      <a:pt x="28678" y="2957"/>
                      <a:pt x="28446" y="3002"/>
                      <a:pt x="28235" y="3098"/>
                    </a:cubicBezTo>
                    <a:cubicBezTo>
                      <a:pt x="27843" y="3285"/>
                      <a:pt x="27535" y="3639"/>
                      <a:pt x="27377" y="4031"/>
                    </a:cubicBezTo>
                    <a:cubicBezTo>
                      <a:pt x="27265" y="3481"/>
                      <a:pt x="26835" y="3014"/>
                      <a:pt x="26285" y="2818"/>
                    </a:cubicBezTo>
                    <a:cubicBezTo>
                      <a:pt x="26130" y="2763"/>
                      <a:pt x="25966" y="2736"/>
                      <a:pt x="25799" y="2736"/>
                    </a:cubicBezTo>
                    <a:cubicBezTo>
                      <a:pt x="25264" y="2736"/>
                      <a:pt x="24708" y="3011"/>
                      <a:pt x="24381" y="3481"/>
                    </a:cubicBezTo>
                    <a:cubicBezTo>
                      <a:pt x="24418" y="2473"/>
                      <a:pt x="23643" y="1539"/>
                      <a:pt x="22672" y="1418"/>
                    </a:cubicBezTo>
                    <a:cubicBezTo>
                      <a:pt x="22588" y="1405"/>
                      <a:pt x="22503" y="1399"/>
                      <a:pt x="22418" y="1399"/>
                    </a:cubicBezTo>
                    <a:cubicBezTo>
                      <a:pt x="21531" y="1399"/>
                      <a:pt x="20668" y="2087"/>
                      <a:pt x="20498" y="2939"/>
                    </a:cubicBezTo>
                    <a:cubicBezTo>
                      <a:pt x="20297" y="2830"/>
                      <a:pt x="20076" y="2781"/>
                      <a:pt x="19853" y="2781"/>
                    </a:cubicBezTo>
                    <a:cubicBezTo>
                      <a:pt x="19121" y="2781"/>
                      <a:pt x="18369" y="3316"/>
                      <a:pt x="18276" y="4031"/>
                    </a:cubicBezTo>
                    <a:cubicBezTo>
                      <a:pt x="18052" y="3941"/>
                      <a:pt x="17815" y="3897"/>
                      <a:pt x="17579" y="3897"/>
                    </a:cubicBezTo>
                    <a:cubicBezTo>
                      <a:pt x="17207" y="3897"/>
                      <a:pt x="16839" y="4007"/>
                      <a:pt x="16531" y="4218"/>
                    </a:cubicBezTo>
                    <a:cubicBezTo>
                      <a:pt x="16372" y="3873"/>
                      <a:pt x="16139" y="3565"/>
                      <a:pt x="15831" y="3331"/>
                    </a:cubicBezTo>
                    <a:cubicBezTo>
                      <a:pt x="15471" y="3069"/>
                      <a:pt x="15028" y="2935"/>
                      <a:pt x="14586" y="2935"/>
                    </a:cubicBezTo>
                    <a:cubicBezTo>
                      <a:pt x="14305" y="2935"/>
                      <a:pt x="14025" y="2989"/>
                      <a:pt x="13768" y="3098"/>
                    </a:cubicBezTo>
                    <a:cubicBezTo>
                      <a:pt x="13647" y="2235"/>
                      <a:pt x="12758" y="1623"/>
                      <a:pt x="11912" y="1623"/>
                    </a:cubicBezTo>
                    <a:cubicBezTo>
                      <a:pt x="11651" y="1623"/>
                      <a:pt x="11393" y="1682"/>
                      <a:pt x="11164" y="1810"/>
                    </a:cubicBezTo>
                    <a:cubicBezTo>
                      <a:pt x="10948" y="802"/>
                      <a:pt x="9938" y="1"/>
                      <a:pt x="88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7" name="Google Shape;877;p31"/>
          <p:cNvSpPr/>
          <p:nvPr/>
        </p:nvSpPr>
        <p:spPr>
          <a:xfrm>
            <a:off x="-75" y="4590317"/>
            <a:ext cx="9144111" cy="553147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8" name="Google Shape;878;p31"/>
          <p:cNvGrpSpPr/>
          <p:nvPr/>
        </p:nvGrpSpPr>
        <p:grpSpPr>
          <a:xfrm>
            <a:off x="-43175" y="4590284"/>
            <a:ext cx="9236385" cy="572688"/>
            <a:chOff x="31859" y="3637483"/>
            <a:chExt cx="9057943" cy="954958"/>
          </a:xfrm>
        </p:grpSpPr>
        <p:sp>
          <p:nvSpPr>
            <p:cNvPr id="879" name="Google Shape;879;p31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31"/>
          <p:cNvGrpSpPr/>
          <p:nvPr/>
        </p:nvGrpSpPr>
        <p:grpSpPr>
          <a:xfrm>
            <a:off x="248880" y="449080"/>
            <a:ext cx="8510856" cy="2465500"/>
            <a:chOff x="248880" y="449080"/>
            <a:chExt cx="8510856" cy="2465500"/>
          </a:xfrm>
        </p:grpSpPr>
        <p:sp>
          <p:nvSpPr>
            <p:cNvPr id="886" name="Google Shape;886;p31"/>
            <p:cNvSpPr/>
            <p:nvPr/>
          </p:nvSpPr>
          <p:spPr>
            <a:xfrm>
              <a:off x="6949139" y="2468578"/>
              <a:ext cx="1098260" cy="364324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248880" y="1782968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614173" y="612032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1"/>
            <p:cNvSpPr/>
            <p:nvPr/>
          </p:nvSpPr>
          <p:spPr>
            <a:xfrm flipH="1">
              <a:off x="6133298" y="976344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7969555" y="449080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1"/>
            <p:cNvSpPr/>
            <p:nvPr/>
          </p:nvSpPr>
          <p:spPr>
            <a:xfrm flipH="1">
              <a:off x="1958228" y="2652452"/>
              <a:ext cx="986250" cy="262128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2" name="Google Shape;892;p31"/>
          <p:cNvSpPr txBox="1">
            <a:spLocks noGrp="1"/>
          </p:cNvSpPr>
          <p:nvPr>
            <p:ph type="title"/>
          </p:nvPr>
        </p:nvSpPr>
        <p:spPr>
          <a:xfrm>
            <a:off x="720000" y="539100"/>
            <a:ext cx="7704000" cy="4785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3" name="Google Shape;893;p31"/>
          <p:cNvSpPr txBox="1">
            <a:spLocks noGrp="1"/>
          </p:cNvSpPr>
          <p:nvPr>
            <p:ph type="title" idx="2"/>
          </p:nvPr>
        </p:nvSpPr>
        <p:spPr>
          <a:xfrm>
            <a:off x="1420550" y="1561675"/>
            <a:ext cx="2167200" cy="3519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4" name="Google Shape;894;p31"/>
          <p:cNvSpPr txBox="1">
            <a:spLocks noGrp="1"/>
          </p:cNvSpPr>
          <p:nvPr>
            <p:ph type="subTitle" idx="1"/>
          </p:nvPr>
        </p:nvSpPr>
        <p:spPr>
          <a:xfrm>
            <a:off x="1420550" y="1987675"/>
            <a:ext cx="2167200" cy="5277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5" name="Google Shape;895;p31"/>
          <p:cNvSpPr txBox="1">
            <a:spLocks noGrp="1"/>
          </p:cNvSpPr>
          <p:nvPr>
            <p:ph type="title" idx="3"/>
          </p:nvPr>
        </p:nvSpPr>
        <p:spPr>
          <a:xfrm>
            <a:off x="5445375" y="1561600"/>
            <a:ext cx="2165700" cy="3519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6" name="Google Shape;896;p31"/>
          <p:cNvSpPr txBox="1">
            <a:spLocks noGrp="1"/>
          </p:cNvSpPr>
          <p:nvPr>
            <p:ph type="subTitle" idx="4"/>
          </p:nvPr>
        </p:nvSpPr>
        <p:spPr>
          <a:xfrm>
            <a:off x="5445400" y="1987675"/>
            <a:ext cx="2167200" cy="5277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7" name="Google Shape;897;p31"/>
          <p:cNvSpPr txBox="1">
            <a:spLocks noGrp="1"/>
          </p:cNvSpPr>
          <p:nvPr>
            <p:ph type="title" idx="5"/>
          </p:nvPr>
        </p:nvSpPr>
        <p:spPr>
          <a:xfrm>
            <a:off x="1420550" y="3139550"/>
            <a:ext cx="2167200" cy="3519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8" name="Google Shape;898;p31"/>
          <p:cNvSpPr txBox="1">
            <a:spLocks noGrp="1"/>
          </p:cNvSpPr>
          <p:nvPr>
            <p:ph type="subTitle" idx="6"/>
          </p:nvPr>
        </p:nvSpPr>
        <p:spPr>
          <a:xfrm>
            <a:off x="1420550" y="3562850"/>
            <a:ext cx="2167200" cy="529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9" name="Google Shape;899;p31"/>
          <p:cNvSpPr txBox="1">
            <a:spLocks noGrp="1"/>
          </p:cNvSpPr>
          <p:nvPr>
            <p:ph type="title" idx="7"/>
          </p:nvPr>
        </p:nvSpPr>
        <p:spPr>
          <a:xfrm>
            <a:off x="5445375" y="3139550"/>
            <a:ext cx="2167200" cy="3519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00" name="Google Shape;900;p31"/>
          <p:cNvSpPr txBox="1">
            <a:spLocks noGrp="1"/>
          </p:cNvSpPr>
          <p:nvPr>
            <p:ph type="subTitle" idx="8"/>
          </p:nvPr>
        </p:nvSpPr>
        <p:spPr>
          <a:xfrm>
            <a:off x="5445350" y="3562850"/>
            <a:ext cx="2165700" cy="529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●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○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■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●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○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■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●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○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■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8" r:id="rId4"/>
    <p:sldLayoutId id="2147483659" r:id="rId5"/>
    <p:sldLayoutId id="2147483662" r:id="rId6"/>
    <p:sldLayoutId id="2147483664" r:id="rId7"/>
    <p:sldLayoutId id="2147483673" r:id="rId8"/>
    <p:sldLayoutId id="2147483677" r:id="rId9"/>
    <p:sldLayoutId id="2147483679" r:id="rId10"/>
    <p:sldLayoutId id="2147483682" r:id="rId11"/>
    <p:sldLayoutId id="214748368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microsoft.com/office/2007/relationships/media" Target="../media/media2.mp3"/><Relationship Id="rId7" Type="http://schemas.openxmlformats.org/officeDocument/2006/relationships/slide" Target="slide4.xml"/><Relationship Id="rId12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3.xml"/><Relationship Id="rId11" Type="http://schemas.openxmlformats.org/officeDocument/2006/relationships/slide" Target="slide13.xml"/><Relationship Id="rId5" Type="http://schemas.openxmlformats.org/officeDocument/2006/relationships/slideLayout" Target="../slideLayouts/slideLayout6.xml"/><Relationship Id="rId10" Type="http://schemas.openxmlformats.org/officeDocument/2006/relationships/slide" Target="slide11.xml"/><Relationship Id="rId4" Type="http://schemas.openxmlformats.org/officeDocument/2006/relationships/audio" Target="../media/media2.mp3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5" name="Google Shape;1165;p40"/>
          <p:cNvGrpSpPr/>
          <p:nvPr/>
        </p:nvGrpSpPr>
        <p:grpSpPr>
          <a:xfrm flipH="1">
            <a:off x="7906216" y="2451951"/>
            <a:ext cx="554772" cy="932574"/>
            <a:chOff x="304654" y="2412551"/>
            <a:chExt cx="554772" cy="932574"/>
          </a:xfrm>
        </p:grpSpPr>
        <p:sp>
          <p:nvSpPr>
            <p:cNvPr id="1166" name="Google Shape;1166;p40"/>
            <p:cNvSpPr/>
            <p:nvPr/>
          </p:nvSpPr>
          <p:spPr>
            <a:xfrm>
              <a:off x="304654" y="2412551"/>
              <a:ext cx="554772" cy="601091"/>
            </a:xfrm>
            <a:custGeom>
              <a:avLst/>
              <a:gdLst/>
              <a:ahLst/>
              <a:cxnLst/>
              <a:rect l="l" t="t" r="r" b="b"/>
              <a:pathLst>
                <a:path w="9839" h="10660" extrusionOk="0">
                  <a:moveTo>
                    <a:pt x="4901" y="1"/>
                  </a:moveTo>
                  <a:cubicBezTo>
                    <a:pt x="2213" y="1"/>
                    <a:pt x="1" y="2997"/>
                    <a:pt x="1" y="6693"/>
                  </a:cubicBezTo>
                  <a:cubicBezTo>
                    <a:pt x="1" y="8205"/>
                    <a:pt x="346" y="9568"/>
                    <a:pt x="934" y="10660"/>
                  </a:cubicBezTo>
                  <a:lnTo>
                    <a:pt x="8868" y="10660"/>
                  </a:lnTo>
                  <a:cubicBezTo>
                    <a:pt x="9484" y="9568"/>
                    <a:pt x="9839" y="8205"/>
                    <a:pt x="9839" y="6693"/>
                  </a:cubicBezTo>
                  <a:cubicBezTo>
                    <a:pt x="9839" y="2997"/>
                    <a:pt x="7617" y="1"/>
                    <a:pt x="49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7" name="Google Shape;1167;p40"/>
            <p:cNvGrpSpPr/>
            <p:nvPr/>
          </p:nvGrpSpPr>
          <p:grpSpPr>
            <a:xfrm>
              <a:off x="421718" y="2580213"/>
              <a:ext cx="320633" cy="764912"/>
              <a:chOff x="4503500" y="1320300"/>
              <a:chExt cx="310150" cy="739975"/>
            </a:xfrm>
          </p:grpSpPr>
          <p:sp>
            <p:nvSpPr>
              <p:cNvPr id="1168" name="Google Shape;1168;p40"/>
              <p:cNvSpPr/>
              <p:nvPr/>
            </p:nvSpPr>
            <p:spPr>
              <a:xfrm>
                <a:off x="4637675" y="1320300"/>
                <a:ext cx="20550" cy="7399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29599" extrusionOk="0">
                    <a:moveTo>
                      <a:pt x="430" y="1"/>
                    </a:moveTo>
                    <a:cubicBezTo>
                      <a:pt x="197" y="1"/>
                      <a:pt x="1" y="197"/>
                      <a:pt x="1" y="430"/>
                    </a:cubicBezTo>
                    <a:lnTo>
                      <a:pt x="1" y="29207"/>
                    </a:lnTo>
                    <a:cubicBezTo>
                      <a:pt x="1" y="29440"/>
                      <a:pt x="197" y="29599"/>
                      <a:pt x="430" y="29599"/>
                    </a:cubicBezTo>
                    <a:cubicBezTo>
                      <a:pt x="626" y="29599"/>
                      <a:pt x="822" y="29440"/>
                      <a:pt x="822" y="29207"/>
                    </a:cubicBezTo>
                    <a:lnTo>
                      <a:pt x="822" y="430"/>
                    </a:lnTo>
                    <a:cubicBezTo>
                      <a:pt x="822" y="197"/>
                      <a:pt x="626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40"/>
              <p:cNvSpPr/>
              <p:nvPr/>
            </p:nvSpPr>
            <p:spPr>
              <a:xfrm>
                <a:off x="4640700" y="1416275"/>
                <a:ext cx="172950" cy="143250"/>
              </a:xfrm>
              <a:custGeom>
                <a:avLst/>
                <a:gdLst/>
                <a:ahLst/>
                <a:cxnLst/>
                <a:rect l="l" t="t" r="r" b="b"/>
                <a:pathLst>
                  <a:path w="6918" h="5730" extrusionOk="0">
                    <a:moveTo>
                      <a:pt x="6540" y="1"/>
                    </a:moveTo>
                    <a:cubicBezTo>
                      <a:pt x="6378" y="1"/>
                      <a:pt x="6258" y="114"/>
                      <a:pt x="6217" y="278"/>
                    </a:cubicBezTo>
                    <a:cubicBezTo>
                      <a:pt x="5947" y="1604"/>
                      <a:pt x="5209" y="2892"/>
                      <a:pt x="4164" y="3741"/>
                    </a:cubicBezTo>
                    <a:cubicBezTo>
                      <a:pt x="3109" y="4562"/>
                      <a:pt x="1784" y="5029"/>
                      <a:pt x="468" y="5029"/>
                    </a:cubicBezTo>
                    <a:lnTo>
                      <a:pt x="346" y="5029"/>
                    </a:lnTo>
                    <a:cubicBezTo>
                      <a:pt x="150" y="5029"/>
                      <a:pt x="1" y="5178"/>
                      <a:pt x="1" y="5374"/>
                    </a:cubicBezTo>
                    <a:cubicBezTo>
                      <a:pt x="1" y="5533"/>
                      <a:pt x="150" y="5692"/>
                      <a:pt x="309" y="5729"/>
                    </a:cubicBezTo>
                    <a:lnTo>
                      <a:pt x="468" y="5729"/>
                    </a:lnTo>
                    <a:cubicBezTo>
                      <a:pt x="1942" y="5729"/>
                      <a:pt x="3417" y="5178"/>
                      <a:pt x="4584" y="4245"/>
                    </a:cubicBezTo>
                    <a:cubicBezTo>
                      <a:pt x="5751" y="3274"/>
                      <a:pt x="6609" y="1912"/>
                      <a:pt x="6880" y="399"/>
                    </a:cubicBezTo>
                    <a:cubicBezTo>
                      <a:pt x="6917" y="203"/>
                      <a:pt x="6805" y="45"/>
                      <a:pt x="6609" y="7"/>
                    </a:cubicBezTo>
                    <a:cubicBezTo>
                      <a:pt x="6585" y="3"/>
                      <a:pt x="6562" y="1"/>
                      <a:pt x="65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40"/>
              <p:cNvSpPr/>
              <p:nvPr/>
            </p:nvSpPr>
            <p:spPr>
              <a:xfrm>
                <a:off x="4546450" y="1326150"/>
                <a:ext cx="107825" cy="154675"/>
              </a:xfrm>
              <a:custGeom>
                <a:avLst/>
                <a:gdLst/>
                <a:ahLst/>
                <a:cxnLst/>
                <a:rect l="l" t="t" r="r" b="b"/>
                <a:pathLst>
                  <a:path w="4313" h="6187" extrusionOk="0">
                    <a:moveTo>
                      <a:pt x="345" y="0"/>
                    </a:moveTo>
                    <a:cubicBezTo>
                      <a:pt x="149" y="0"/>
                      <a:pt x="0" y="112"/>
                      <a:pt x="0" y="308"/>
                    </a:cubicBezTo>
                    <a:lnTo>
                      <a:pt x="0" y="616"/>
                    </a:lnTo>
                    <a:cubicBezTo>
                      <a:pt x="0" y="1783"/>
                      <a:pt x="271" y="2950"/>
                      <a:pt x="849" y="3930"/>
                    </a:cubicBezTo>
                    <a:cubicBezTo>
                      <a:pt x="1512" y="5013"/>
                      <a:pt x="2604" y="5909"/>
                      <a:pt x="3883" y="6179"/>
                    </a:cubicBezTo>
                    <a:cubicBezTo>
                      <a:pt x="3903" y="6184"/>
                      <a:pt x="3924" y="6186"/>
                      <a:pt x="3946" y="6186"/>
                    </a:cubicBezTo>
                    <a:cubicBezTo>
                      <a:pt x="4089" y="6186"/>
                      <a:pt x="4242" y="6079"/>
                      <a:pt x="4275" y="5909"/>
                    </a:cubicBezTo>
                    <a:cubicBezTo>
                      <a:pt x="4312" y="5750"/>
                      <a:pt x="4200" y="5563"/>
                      <a:pt x="4004" y="5517"/>
                    </a:cubicBezTo>
                    <a:cubicBezTo>
                      <a:pt x="2950" y="5283"/>
                      <a:pt x="2016" y="4546"/>
                      <a:pt x="1437" y="3575"/>
                    </a:cubicBezTo>
                    <a:cubicBezTo>
                      <a:pt x="933" y="2716"/>
                      <a:pt x="653" y="1671"/>
                      <a:pt x="653" y="616"/>
                    </a:cubicBezTo>
                    <a:lnTo>
                      <a:pt x="653" y="346"/>
                    </a:lnTo>
                    <a:cubicBezTo>
                      <a:pt x="700" y="150"/>
                      <a:pt x="541" y="0"/>
                      <a:pt x="3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40"/>
              <p:cNvSpPr/>
              <p:nvPr/>
            </p:nvSpPr>
            <p:spPr>
              <a:xfrm>
                <a:off x="4503500" y="1515625"/>
                <a:ext cx="154725" cy="163500"/>
              </a:xfrm>
              <a:custGeom>
                <a:avLst/>
                <a:gdLst/>
                <a:ahLst/>
                <a:cxnLst/>
                <a:rect l="l" t="t" r="r" b="b"/>
                <a:pathLst>
                  <a:path w="6189" h="6540" extrusionOk="0">
                    <a:moveTo>
                      <a:pt x="355" y="0"/>
                    </a:moveTo>
                    <a:cubicBezTo>
                      <a:pt x="159" y="0"/>
                      <a:pt x="1" y="159"/>
                      <a:pt x="1" y="355"/>
                    </a:cubicBezTo>
                    <a:cubicBezTo>
                      <a:pt x="1" y="1904"/>
                      <a:pt x="626" y="3426"/>
                      <a:pt x="1671" y="4555"/>
                    </a:cubicBezTo>
                    <a:cubicBezTo>
                      <a:pt x="2763" y="5722"/>
                      <a:pt x="4238" y="6422"/>
                      <a:pt x="5797" y="6534"/>
                    </a:cubicBezTo>
                    <a:cubicBezTo>
                      <a:pt x="5817" y="6538"/>
                      <a:pt x="5837" y="6540"/>
                      <a:pt x="5857" y="6540"/>
                    </a:cubicBezTo>
                    <a:cubicBezTo>
                      <a:pt x="6024" y="6540"/>
                      <a:pt x="6152" y="6402"/>
                      <a:pt x="6152" y="6226"/>
                    </a:cubicBezTo>
                    <a:cubicBezTo>
                      <a:pt x="6189" y="6067"/>
                      <a:pt x="6030" y="5871"/>
                      <a:pt x="5834" y="5871"/>
                    </a:cubicBezTo>
                    <a:cubicBezTo>
                      <a:pt x="4472" y="5759"/>
                      <a:pt x="3118" y="5097"/>
                      <a:pt x="2185" y="4089"/>
                    </a:cubicBezTo>
                    <a:cubicBezTo>
                      <a:pt x="1251" y="3071"/>
                      <a:pt x="701" y="1718"/>
                      <a:pt x="663" y="318"/>
                    </a:cubicBezTo>
                    <a:cubicBezTo>
                      <a:pt x="663" y="159"/>
                      <a:pt x="505" y="0"/>
                      <a:pt x="3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72" name="Google Shape;1172;p40"/>
          <p:cNvGrpSpPr/>
          <p:nvPr/>
        </p:nvGrpSpPr>
        <p:grpSpPr>
          <a:xfrm flipH="1">
            <a:off x="7906199" y="3076850"/>
            <a:ext cx="655814" cy="355354"/>
            <a:chOff x="2301112" y="2967762"/>
            <a:chExt cx="655814" cy="355354"/>
          </a:xfrm>
        </p:grpSpPr>
        <p:sp>
          <p:nvSpPr>
            <p:cNvPr id="1173" name="Google Shape;1173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" name="Google Shape;1175;p40"/>
          <p:cNvGrpSpPr/>
          <p:nvPr/>
        </p:nvGrpSpPr>
        <p:grpSpPr>
          <a:xfrm>
            <a:off x="8377857" y="1679161"/>
            <a:ext cx="852702" cy="1013668"/>
            <a:chOff x="6903325" y="768150"/>
            <a:chExt cx="1883592" cy="2239654"/>
          </a:xfrm>
        </p:grpSpPr>
        <p:sp>
          <p:nvSpPr>
            <p:cNvPr id="1176" name="Google Shape;1176;p40"/>
            <p:cNvSpPr/>
            <p:nvPr/>
          </p:nvSpPr>
          <p:spPr>
            <a:xfrm>
              <a:off x="6903325" y="768150"/>
              <a:ext cx="1883592" cy="1572042"/>
            </a:xfrm>
            <a:custGeom>
              <a:avLst/>
              <a:gdLst/>
              <a:ahLst/>
              <a:cxnLst/>
              <a:rect l="l" t="t" r="r" b="b"/>
              <a:pathLst>
                <a:path w="29832" h="23219" extrusionOk="0">
                  <a:moveTo>
                    <a:pt x="14892" y="1"/>
                  </a:moveTo>
                  <a:cubicBezTo>
                    <a:pt x="14202" y="1"/>
                    <a:pt x="13511" y="388"/>
                    <a:pt x="13217" y="1163"/>
                  </a:cubicBezTo>
                  <a:lnTo>
                    <a:pt x="13217" y="1209"/>
                  </a:lnTo>
                  <a:cubicBezTo>
                    <a:pt x="13105" y="1517"/>
                    <a:pt x="12984" y="1863"/>
                    <a:pt x="12750" y="2096"/>
                  </a:cubicBezTo>
                  <a:cubicBezTo>
                    <a:pt x="12480" y="2414"/>
                    <a:pt x="12050" y="2526"/>
                    <a:pt x="11668" y="2684"/>
                  </a:cubicBezTo>
                  <a:cubicBezTo>
                    <a:pt x="9642" y="3422"/>
                    <a:pt x="8279" y="5643"/>
                    <a:pt x="8475" y="7818"/>
                  </a:cubicBezTo>
                  <a:cubicBezTo>
                    <a:pt x="7150" y="8247"/>
                    <a:pt x="6067" y="9330"/>
                    <a:pt x="5638" y="10655"/>
                  </a:cubicBezTo>
                  <a:cubicBezTo>
                    <a:pt x="5479" y="11197"/>
                    <a:pt x="5405" y="11822"/>
                    <a:pt x="5096" y="12326"/>
                  </a:cubicBezTo>
                  <a:cubicBezTo>
                    <a:pt x="4779" y="12914"/>
                    <a:pt x="4163" y="13297"/>
                    <a:pt x="3696" y="13726"/>
                  </a:cubicBezTo>
                  <a:cubicBezTo>
                    <a:pt x="3612" y="13810"/>
                    <a:pt x="3538" y="13848"/>
                    <a:pt x="3500" y="13922"/>
                  </a:cubicBezTo>
                  <a:cubicBezTo>
                    <a:pt x="0" y="17310"/>
                    <a:pt x="2530" y="23219"/>
                    <a:pt x="7383" y="23219"/>
                  </a:cubicBezTo>
                  <a:lnTo>
                    <a:pt x="22439" y="23219"/>
                  </a:lnTo>
                  <a:cubicBezTo>
                    <a:pt x="27302" y="23219"/>
                    <a:pt x="29832" y="17310"/>
                    <a:pt x="26331" y="13922"/>
                  </a:cubicBezTo>
                  <a:cubicBezTo>
                    <a:pt x="26247" y="13848"/>
                    <a:pt x="26210" y="13810"/>
                    <a:pt x="26135" y="13726"/>
                  </a:cubicBezTo>
                  <a:cubicBezTo>
                    <a:pt x="25631" y="13297"/>
                    <a:pt x="25043" y="12914"/>
                    <a:pt x="24698" y="12326"/>
                  </a:cubicBezTo>
                  <a:cubicBezTo>
                    <a:pt x="24418" y="11822"/>
                    <a:pt x="24343" y="11197"/>
                    <a:pt x="24147" y="10655"/>
                  </a:cubicBezTo>
                  <a:cubicBezTo>
                    <a:pt x="23764" y="9330"/>
                    <a:pt x="22672" y="8247"/>
                    <a:pt x="21310" y="7818"/>
                  </a:cubicBezTo>
                  <a:cubicBezTo>
                    <a:pt x="21543" y="5643"/>
                    <a:pt x="20143" y="3422"/>
                    <a:pt x="18117" y="2684"/>
                  </a:cubicBezTo>
                  <a:cubicBezTo>
                    <a:pt x="17735" y="2526"/>
                    <a:pt x="17305" y="2414"/>
                    <a:pt x="17035" y="2096"/>
                  </a:cubicBezTo>
                  <a:cubicBezTo>
                    <a:pt x="16801" y="1863"/>
                    <a:pt x="16717" y="1517"/>
                    <a:pt x="16605" y="1209"/>
                  </a:cubicBezTo>
                  <a:cubicBezTo>
                    <a:pt x="16605" y="1163"/>
                    <a:pt x="16605" y="1163"/>
                    <a:pt x="16568" y="1163"/>
                  </a:cubicBezTo>
                  <a:cubicBezTo>
                    <a:pt x="16274" y="388"/>
                    <a:pt x="15583" y="1"/>
                    <a:pt x="148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7" name="Google Shape;1177;p40"/>
            <p:cNvGrpSpPr/>
            <p:nvPr/>
          </p:nvGrpSpPr>
          <p:grpSpPr>
            <a:xfrm>
              <a:off x="7376316" y="1424126"/>
              <a:ext cx="866544" cy="842824"/>
              <a:chOff x="5260025" y="1303750"/>
              <a:chExt cx="391800" cy="381075"/>
            </a:xfrm>
          </p:grpSpPr>
          <p:sp>
            <p:nvSpPr>
              <p:cNvPr id="1178" name="Google Shape;1178;p40"/>
              <p:cNvSpPr/>
              <p:nvPr/>
            </p:nvSpPr>
            <p:spPr>
              <a:xfrm>
                <a:off x="5466075" y="1303750"/>
                <a:ext cx="118800" cy="204175"/>
              </a:xfrm>
              <a:custGeom>
                <a:avLst/>
                <a:gdLst/>
                <a:ahLst/>
                <a:cxnLst/>
                <a:rect l="l" t="t" r="r" b="b"/>
                <a:pathLst>
                  <a:path w="4752" h="8167" extrusionOk="0">
                    <a:moveTo>
                      <a:pt x="4396" y="0"/>
                    </a:moveTo>
                    <a:cubicBezTo>
                      <a:pt x="4200" y="0"/>
                      <a:pt x="4051" y="159"/>
                      <a:pt x="4051" y="345"/>
                    </a:cubicBezTo>
                    <a:cubicBezTo>
                      <a:pt x="4051" y="1746"/>
                      <a:pt x="3659" y="3146"/>
                      <a:pt x="2996" y="4434"/>
                    </a:cubicBezTo>
                    <a:cubicBezTo>
                      <a:pt x="2334" y="5675"/>
                      <a:pt x="1363" y="6767"/>
                      <a:pt x="196" y="7542"/>
                    </a:cubicBezTo>
                    <a:cubicBezTo>
                      <a:pt x="37" y="7663"/>
                      <a:pt x="0" y="7897"/>
                      <a:pt x="121" y="8009"/>
                    </a:cubicBezTo>
                    <a:cubicBezTo>
                      <a:pt x="172" y="8115"/>
                      <a:pt x="293" y="8167"/>
                      <a:pt x="416" y="8167"/>
                    </a:cubicBezTo>
                    <a:cubicBezTo>
                      <a:pt x="476" y="8167"/>
                      <a:pt x="536" y="8155"/>
                      <a:pt x="588" y="8130"/>
                    </a:cubicBezTo>
                    <a:cubicBezTo>
                      <a:pt x="1830" y="7271"/>
                      <a:pt x="2884" y="6067"/>
                      <a:pt x="3584" y="4742"/>
                    </a:cubicBezTo>
                    <a:cubicBezTo>
                      <a:pt x="4322" y="3379"/>
                      <a:pt x="4704" y="1904"/>
                      <a:pt x="4751" y="345"/>
                    </a:cubicBezTo>
                    <a:cubicBezTo>
                      <a:pt x="4751" y="159"/>
                      <a:pt x="4592" y="37"/>
                      <a:pt x="43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40"/>
              <p:cNvSpPr/>
              <p:nvPr/>
            </p:nvSpPr>
            <p:spPr>
              <a:xfrm>
                <a:off x="5528375" y="1430350"/>
                <a:ext cx="123450" cy="4655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1862" extrusionOk="0">
                    <a:moveTo>
                      <a:pt x="406" y="1"/>
                    </a:moveTo>
                    <a:cubicBezTo>
                      <a:pt x="302" y="1"/>
                      <a:pt x="186" y="53"/>
                      <a:pt x="112" y="144"/>
                    </a:cubicBezTo>
                    <a:cubicBezTo>
                      <a:pt x="0" y="266"/>
                      <a:pt x="38" y="499"/>
                      <a:pt x="196" y="611"/>
                    </a:cubicBezTo>
                    <a:cubicBezTo>
                      <a:pt x="1279" y="1433"/>
                      <a:pt x="2605" y="1862"/>
                      <a:pt x="3930" y="1862"/>
                    </a:cubicBezTo>
                    <a:cubicBezTo>
                      <a:pt x="4163" y="1862"/>
                      <a:pt x="4397" y="1862"/>
                      <a:pt x="4630" y="1815"/>
                    </a:cubicBezTo>
                    <a:cubicBezTo>
                      <a:pt x="4779" y="1815"/>
                      <a:pt x="4938" y="1629"/>
                      <a:pt x="4901" y="1433"/>
                    </a:cubicBezTo>
                    <a:cubicBezTo>
                      <a:pt x="4901" y="1293"/>
                      <a:pt x="4749" y="1154"/>
                      <a:pt x="4605" y="1154"/>
                    </a:cubicBezTo>
                    <a:cubicBezTo>
                      <a:pt x="4585" y="1154"/>
                      <a:pt x="4565" y="1156"/>
                      <a:pt x="4546" y="1162"/>
                    </a:cubicBezTo>
                    <a:cubicBezTo>
                      <a:pt x="4359" y="1162"/>
                      <a:pt x="4126" y="1199"/>
                      <a:pt x="3930" y="1199"/>
                    </a:cubicBezTo>
                    <a:cubicBezTo>
                      <a:pt x="2763" y="1199"/>
                      <a:pt x="1559" y="770"/>
                      <a:pt x="579" y="70"/>
                    </a:cubicBezTo>
                    <a:cubicBezTo>
                      <a:pt x="535" y="22"/>
                      <a:pt x="473" y="1"/>
                      <a:pt x="4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40"/>
              <p:cNvSpPr/>
              <p:nvPr/>
            </p:nvSpPr>
            <p:spPr>
              <a:xfrm>
                <a:off x="5330950" y="1323875"/>
                <a:ext cx="149850" cy="294900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11796" extrusionOk="0">
                    <a:moveTo>
                      <a:pt x="709" y="0"/>
                    </a:moveTo>
                    <a:cubicBezTo>
                      <a:pt x="552" y="0"/>
                      <a:pt x="426" y="115"/>
                      <a:pt x="393" y="287"/>
                    </a:cubicBezTo>
                    <a:cubicBezTo>
                      <a:pt x="159" y="1603"/>
                      <a:pt x="38" y="2966"/>
                      <a:pt x="1" y="4329"/>
                    </a:cubicBezTo>
                    <a:lnTo>
                      <a:pt x="1" y="4721"/>
                    </a:lnTo>
                    <a:cubicBezTo>
                      <a:pt x="1" y="5533"/>
                      <a:pt x="38" y="6354"/>
                      <a:pt x="197" y="7166"/>
                    </a:cubicBezTo>
                    <a:cubicBezTo>
                      <a:pt x="355" y="7941"/>
                      <a:pt x="626" y="8725"/>
                      <a:pt x="1056" y="9462"/>
                    </a:cubicBezTo>
                    <a:cubicBezTo>
                      <a:pt x="1438" y="10125"/>
                      <a:pt x="2026" y="10704"/>
                      <a:pt x="2689" y="11133"/>
                    </a:cubicBezTo>
                    <a:cubicBezTo>
                      <a:pt x="3342" y="11563"/>
                      <a:pt x="4089" y="11796"/>
                      <a:pt x="4901" y="11796"/>
                    </a:cubicBezTo>
                    <a:cubicBezTo>
                      <a:pt x="5172" y="11796"/>
                      <a:pt x="5442" y="11796"/>
                      <a:pt x="5723" y="11721"/>
                    </a:cubicBezTo>
                    <a:cubicBezTo>
                      <a:pt x="5909" y="11675"/>
                      <a:pt x="5993" y="11488"/>
                      <a:pt x="5956" y="11292"/>
                    </a:cubicBezTo>
                    <a:cubicBezTo>
                      <a:pt x="5915" y="11154"/>
                      <a:pt x="5769" y="11051"/>
                      <a:pt x="5627" y="11051"/>
                    </a:cubicBezTo>
                    <a:cubicBezTo>
                      <a:pt x="5606" y="11051"/>
                      <a:pt x="5585" y="11054"/>
                      <a:pt x="5564" y="11059"/>
                    </a:cubicBezTo>
                    <a:cubicBezTo>
                      <a:pt x="5330" y="11096"/>
                      <a:pt x="5097" y="11133"/>
                      <a:pt x="4901" y="11133"/>
                    </a:cubicBezTo>
                    <a:cubicBezTo>
                      <a:pt x="4238" y="11133"/>
                      <a:pt x="3622" y="10937"/>
                      <a:pt x="3034" y="10555"/>
                    </a:cubicBezTo>
                    <a:cubicBezTo>
                      <a:pt x="2493" y="10200"/>
                      <a:pt x="1989" y="9696"/>
                      <a:pt x="1634" y="9108"/>
                    </a:cubicBezTo>
                    <a:cubicBezTo>
                      <a:pt x="1242" y="8492"/>
                      <a:pt x="1009" y="7754"/>
                      <a:pt x="860" y="7008"/>
                    </a:cubicBezTo>
                    <a:cubicBezTo>
                      <a:pt x="701" y="6270"/>
                      <a:pt x="664" y="5496"/>
                      <a:pt x="664" y="4721"/>
                    </a:cubicBezTo>
                    <a:lnTo>
                      <a:pt x="664" y="4329"/>
                    </a:lnTo>
                    <a:cubicBezTo>
                      <a:pt x="701" y="3003"/>
                      <a:pt x="822" y="1687"/>
                      <a:pt x="1056" y="399"/>
                    </a:cubicBezTo>
                    <a:cubicBezTo>
                      <a:pt x="1093" y="203"/>
                      <a:pt x="972" y="54"/>
                      <a:pt x="776" y="7"/>
                    </a:cubicBezTo>
                    <a:cubicBezTo>
                      <a:pt x="753" y="3"/>
                      <a:pt x="731" y="0"/>
                      <a:pt x="7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40"/>
              <p:cNvSpPr/>
              <p:nvPr/>
            </p:nvSpPr>
            <p:spPr>
              <a:xfrm>
                <a:off x="5334000" y="1373750"/>
                <a:ext cx="70950" cy="128175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5127" extrusionOk="0">
                    <a:moveTo>
                      <a:pt x="2483" y="0"/>
                    </a:moveTo>
                    <a:cubicBezTo>
                      <a:pt x="2287" y="0"/>
                      <a:pt x="2138" y="159"/>
                      <a:pt x="2138" y="346"/>
                    </a:cubicBezTo>
                    <a:cubicBezTo>
                      <a:pt x="2138" y="1904"/>
                      <a:pt x="1400" y="3501"/>
                      <a:pt x="149" y="4509"/>
                    </a:cubicBezTo>
                    <a:cubicBezTo>
                      <a:pt x="0" y="4630"/>
                      <a:pt x="0" y="4863"/>
                      <a:pt x="112" y="5013"/>
                    </a:cubicBezTo>
                    <a:cubicBezTo>
                      <a:pt x="183" y="5084"/>
                      <a:pt x="277" y="5126"/>
                      <a:pt x="375" y="5126"/>
                    </a:cubicBezTo>
                    <a:cubicBezTo>
                      <a:pt x="443" y="5126"/>
                      <a:pt x="513" y="5105"/>
                      <a:pt x="579" y="5059"/>
                    </a:cubicBezTo>
                    <a:cubicBezTo>
                      <a:pt x="1979" y="3893"/>
                      <a:pt x="2800" y="2138"/>
                      <a:pt x="2838" y="346"/>
                    </a:cubicBezTo>
                    <a:cubicBezTo>
                      <a:pt x="2838" y="159"/>
                      <a:pt x="2679" y="0"/>
                      <a:pt x="2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40"/>
              <p:cNvSpPr/>
              <p:nvPr/>
            </p:nvSpPr>
            <p:spPr>
              <a:xfrm>
                <a:off x="5470025" y="1594725"/>
                <a:ext cx="175050" cy="90100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3604" extrusionOk="0">
                    <a:moveTo>
                      <a:pt x="6641" y="1"/>
                    </a:moveTo>
                    <a:cubicBezTo>
                      <a:pt x="6532" y="1"/>
                      <a:pt x="6427" y="50"/>
                      <a:pt x="6376" y="141"/>
                    </a:cubicBezTo>
                    <a:cubicBezTo>
                      <a:pt x="5713" y="1074"/>
                      <a:pt x="4742" y="1774"/>
                      <a:pt x="3697" y="2203"/>
                    </a:cubicBezTo>
                    <a:cubicBezTo>
                      <a:pt x="2642" y="2670"/>
                      <a:pt x="1476" y="2866"/>
                      <a:pt x="309" y="2903"/>
                    </a:cubicBezTo>
                    <a:cubicBezTo>
                      <a:pt x="160" y="2903"/>
                      <a:pt x="1" y="3099"/>
                      <a:pt x="1" y="3258"/>
                    </a:cubicBezTo>
                    <a:cubicBezTo>
                      <a:pt x="1" y="3454"/>
                      <a:pt x="160" y="3603"/>
                      <a:pt x="346" y="3603"/>
                    </a:cubicBezTo>
                    <a:cubicBezTo>
                      <a:pt x="1597" y="3529"/>
                      <a:pt x="2801" y="3333"/>
                      <a:pt x="3968" y="2829"/>
                    </a:cubicBezTo>
                    <a:cubicBezTo>
                      <a:pt x="5135" y="2362"/>
                      <a:pt x="6180" y="1587"/>
                      <a:pt x="6927" y="533"/>
                    </a:cubicBezTo>
                    <a:cubicBezTo>
                      <a:pt x="7001" y="374"/>
                      <a:pt x="7001" y="187"/>
                      <a:pt x="6843" y="66"/>
                    </a:cubicBezTo>
                    <a:cubicBezTo>
                      <a:pt x="6784" y="22"/>
                      <a:pt x="6712" y="1"/>
                      <a:pt x="6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40"/>
              <p:cNvSpPr/>
              <p:nvPr/>
            </p:nvSpPr>
            <p:spPr>
              <a:xfrm>
                <a:off x="5559400" y="1568425"/>
                <a:ext cx="34100" cy="93900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756" extrusionOk="0">
                    <a:moveTo>
                      <a:pt x="1010" y="1"/>
                    </a:moveTo>
                    <a:cubicBezTo>
                      <a:pt x="910" y="1"/>
                      <a:pt x="811" y="52"/>
                      <a:pt x="738" y="147"/>
                    </a:cubicBezTo>
                    <a:cubicBezTo>
                      <a:pt x="271" y="726"/>
                      <a:pt x="1" y="1510"/>
                      <a:pt x="1" y="2322"/>
                    </a:cubicBezTo>
                    <a:cubicBezTo>
                      <a:pt x="1" y="2714"/>
                      <a:pt x="85" y="3143"/>
                      <a:pt x="234" y="3573"/>
                    </a:cubicBezTo>
                    <a:cubicBezTo>
                      <a:pt x="295" y="3681"/>
                      <a:pt x="411" y="3755"/>
                      <a:pt x="530" y="3755"/>
                    </a:cubicBezTo>
                    <a:cubicBezTo>
                      <a:pt x="575" y="3755"/>
                      <a:pt x="620" y="3745"/>
                      <a:pt x="663" y="3722"/>
                    </a:cubicBezTo>
                    <a:cubicBezTo>
                      <a:pt x="859" y="3647"/>
                      <a:pt x="934" y="3451"/>
                      <a:pt x="859" y="3293"/>
                    </a:cubicBezTo>
                    <a:cubicBezTo>
                      <a:pt x="738" y="2985"/>
                      <a:pt x="663" y="2639"/>
                      <a:pt x="663" y="2322"/>
                    </a:cubicBezTo>
                    <a:cubicBezTo>
                      <a:pt x="663" y="1659"/>
                      <a:pt x="897" y="1006"/>
                      <a:pt x="1251" y="577"/>
                    </a:cubicBezTo>
                    <a:cubicBezTo>
                      <a:pt x="1364" y="418"/>
                      <a:pt x="1364" y="222"/>
                      <a:pt x="1205" y="72"/>
                    </a:cubicBezTo>
                    <a:cubicBezTo>
                      <a:pt x="1145" y="24"/>
                      <a:pt x="1077" y="1"/>
                      <a:pt x="10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40"/>
              <p:cNvSpPr/>
              <p:nvPr/>
            </p:nvSpPr>
            <p:spPr>
              <a:xfrm>
                <a:off x="5260025" y="1542200"/>
                <a:ext cx="132325" cy="60950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2438" extrusionOk="0">
                    <a:moveTo>
                      <a:pt x="371" y="0"/>
                    </a:moveTo>
                    <a:cubicBezTo>
                      <a:pt x="323" y="0"/>
                      <a:pt x="276" y="10"/>
                      <a:pt x="234" y="29"/>
                    </a:cubicBezTo>
                    <a:cubicBezTo>
                      <a:pt x="75" y="104"/>
                      <a:pt x="0" y="300"/>
                      <a:pt x="38" y="459"/>
                    </a:cubicBezTo>
                    <a:cubicBezTo>
                      <a:pt x="392" y="1196"/>
                      <a:pt x="812" y="1700"/>
                      <a:pt x="1326" y="2008"/>
                    </a:cubicBezTo>
                    <a:cubicBezTo>
                      <a:pt x="1830" y="2326"/>
                      <a:pt x="2371" y="2438"/>
                      <a:pt x="2875" y="2438"/>
                    </a:cubicBezTo>
                    <a:cubicBezTo>
                      <a:pt x="3463" y="2438"/>
                      <a:pt x="4005" y="2288"/>
                      <a:pt x="4434" y="2167"/>
                    </a:cubicBezTo>
                    <a:cubicBezTo>
                      <a:pt x="4826" y="2008"/>
                      <a:pt x="5059" y="1859"/>
                      <a:pt x="5097" y="1859"/>
                    </a:cubicBezTo>
                    <a:cubicBezTo>
                      <a:pt x="5246" y="1775"/>
                      <a:pt x="5293" y="1541"/>
                      <a:pt x="5209" y="1392"/>
                    </a:cubicBezTo>
                    <a:cubicBezTo>
                      <a:pt x="5159" y="1286"/>
                      <a:pt x="5037" y="1217"/>
                      <a:pt x="4915" y="1217"/>
                    </a:cubicBezTo>
                    <a:cubicBezTo>
                      <a:pt x="4855" y="1217"/>
                      <a:pt x="4794" y="1234"/>
                      <a:pt x="4742" y="1271"/>
                    </a:cubicBezTo>
                    <a:cubicBezTo>
                      <a:pt x="4742" y="1271"/>
                      <a:pt x="4509" y="1392"/>
                      <a:pt x="4163" y="1504"/>
                    </a:cubicBezTo>
                    <a:cubicBezTo>
                      <a:pt x="3809" y="1663"/>
                      <a:pt x="3342" y="1775"/>
                      <a:pt x="2875" y="1775"/>
                    </a:cubicBezTo>
                    <a:cubicBezTo>
                      <a:pt x="2492" y="1775"/>
                      <a:pt x="2063" y="1663"/>
                      <a:pt x="1671" y="1467"/>
                    </a:cubicBezTo>
                    <a:cubicBezTo>
                      <a:pt x="1326" y="1233"/>
                      <a:pt x="971" y="841"/>
                      <a:pt x="663" y="188"/>
                    </a:cubicBezTo>
                    <a:cubicBezTo>
                      <a:pt x="636" y="72"/>
                      <a:pt x="502" y="0"/>
                      <a:pt x="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85" name="Google Shape;1185;p40"/>
            <p:cNvSpPr/>
            <p:nvPr/>
          </p:nvSpPr>
          <p:spPr>
            <a:xfrm>
              <a:off x="7814686" y="1309204"/>
              <a:ext cx="60900" cy="1698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6" name="Google Shape;1186;p40"/>
          <p:cNvSpPr/>
          <p:nvPr/>
        </p:nvSpPr>
        <p:spPr>
          <a:xfrm>
            <a:off x="4028575" y="3562425"/>
            <a:ext cx="1009540" cy="252253"/>
          </a:xfrm>
          <a:custGeom>
            <a:avLst/>
            <a:gdLst/>
            <a:ahLst/>
            <a:cxnLst/>
            <a:rect l="l" t="t" r="r" b="b"/>
            <a:pathLst>
              <a:path w="24774" h="10072" extrusionOk="0">
                <a:moveTo>
                  <a:pt x="5172" y="1"/>
                </a:moveTo>
                <a:lnTo>
                  <a:pt x="1" y="10072"/>
                </a:lnTo>
                <a:lnTo>
                  <a:pt x="24773" y="10072"/>
                </a:lnTo>
                <a:lnTo>
                  <a:pt x="21469" y="1"/>
                </a:lnTo>
                <a:close/>
              </a:path>
            </a:pathLst>
          </a:custGeom>
          <a:solidFill>
            <a:srgbClr val="FDF0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40"/>
          <p:cNvSpPr/>
          <p:nvPr/>
        </p:nvSpPr>
        <p:spPr>
          <a:xfrm rot="-619942">
            <a:off x="7976205" y="4483356"/>
            <a:ext cx="999580" cy="47911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chemeClr val="lt2"/>
                </a:solidFill>
                <a:latin typeface="Nanum Pen Script"/>
              </a:rPr>
              <a:t>Fun!</a:t>
            </a:r>
          </a:p>
        </p:txBody>
      </p:sp>
      <p:grpSp>
        <p:nvGrpSpPr>
          <p:cNvPr id="1189" name="Google Shape;1189;p40"/>
          <p:cNvGrpSpPr/>
          <p:nvPr/>
        </p:nvGrpSpPr>
        <p:grpSpPr>
          <a:xfrm>
            <a:off x="2357917" y="2230589"/>
            <a:ext cx="547618" cy="1013782"/>
            <a:chOff x="7797029" y="2174230"/>
            <a:chExt cx="1161931" cy="2151032"/>
          </a:xfrm>
        </p:grpSpPr>
        <p:sp>
          <p:nvSpPr>
            <p:cNvPr id="1190" name="Google Shape;1190;p40"/>
            <p:cNvSpPr/>
            <p:nvPr/>
          </p:nvSpPr>
          <p:spPr>
            <a:xfrm>
              <a:off x="7797029" y="2174230"/>
              <a:ext cx="1161931" cy="1382760"/>
            </a:xfrm>
            <a:custGeom>
              <a:avLst/>
              <a:gdLst/>
              <a:ahLst/>
              <a:cxnLst/>
              <a:rect l="l" t="t" r="r" b="b"/>
              <a:pathLst>
                <a:path w="21273" h="25316" extrusionOk="0">
                  <a:moveTo>
                    <a:pt x="11920" y="0"/>
                  </a:moveTo>
                  <a:cubicBezTo>
                    <a:pt x="9767" y="0"/>
                    <a:pt x="7648" y="927"/>
                    <a:pt x="6217" y="2390"/>
                  </a:cubicBezTo>
                  <a:cubicBezTo>
                    <a:pt x="4630" y="4024"/>
                    <a:pt x="3883" y="6245"/>
                    <a:pt x="3883" y="8383"/>
                  </a:cubicBezTo>
                  <a:cubicBezTo>
                    <a:pt x="3846" y="9045"/>
                    <a:pt x="3930" y="9745"/>
                    <a:pt x="3650" y="10361"/>
                  </a:cubicBezTo>
                  <a:cubicBezTo>
                    <a:pt x="3417" y="10828"/>
                    <a:pt x="3034" y="11220"/>
                    <a:pt x="2679" y="11650"/>
                  </a:cubicBezTo>
                  <a:cubicBezTo>
                    <a:pt x="1046" y="13516"/>
                    <a:pt x="0" y="15850"/>
                    <a:pt x="75" y="18183"/>
                  </a:cubicBezTo>
                  <a:cubicBezTo>
                    <a:pt x="150" y="20554"/>
                    <a:pt x="1438" y="22888"/>
                    <a:pt x="3613" y="24213"/>
                  </a:cubicBezTo>
                  <a:cubicBezTo>
                    <a:pt x="4824" y="24931"/>
                    <a:pt x="6299" y="25315"/>
                    <a:pt x="7769" y="25315"/>
                  </a:cubicBezTo>
                  <a:cubicBezTo>
                    <a:pt x="8994" y="25315"/>
                    <a:pt x="10215" y="25048"/>
                    <a:pt x="11276" y="24484"/>
                  </a:cubicBezTo>
                  <a:cubicBezTo>
                    <a:pt x="12090" y="24825"/>
                    <a:pt x="13002" y="24989"/>
                    <a:pt x="13926" y="24989"/>
                  </a:cubicBezTo>
                  <a:cubicBezTo>
                    <a:pt x="15830" y="24989"/>
                    <a:pt x="17782" y="24291"/>
                    <a:pt x="19014" y="23009"/>
                  </a:cubicBezTo>
                  <a:cubicBezTo>
                    <a:pt x="20843" y="21142"/>
                    <a:pt x="21273" y="18417"/>
                    <a:pt x="20498" y="16083"/>
                  </a:cubicBezTo>
                  <a:cubicBezTo>
                    <a:pt x="20143" y="14954"/>
                    <a:pt x="19518" y="13908"/>
                    <a:pt x="18864" y="12891"/>
                  </a:cubicBezTo>
                  <a:cubicBezTo>
                    <a:pt x="18743" y="12742"/>
                    <a:pt x="18668" y="12546"/>
                    <a:pt x="18631" y="12350"/>
                  </a:cubicBezTo>
                  <a:cubicBezTo>
                    <a:pt x="18631" y="12191"/>
                    <a:pt x="18743" y="11995"/>
                    <a:pt x="18780" y="11808"/>
                  </a:cubicBezTo>
                  <a:cubicBezTo>
                    <a:pt x="20843" y="3090"/>
                    <a:pt x="16718" y="561"/>
                    <a:pt x="12835" y="57"/>
                  </a:cubicBezTo>
                  <a:cubicBezTo>
                    <a:pt x="12530" y="19"/>
                    <a:pt x="12225" y="0"/>
                    <a:pt x="11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1" name="Google Shape;1191;p40"/>
            <p:cNvGrpSpPr/>
            <p:nvPr/>
          </p:nvGrpSpPr>
          <p:grpSpPr>
            <a:xfrm>
              <a:off x="8149431" y="2521491"/>
              <a:ext cx="429313" cy="1803771"/>
              <a:chOff x="6097050" y="1346450"/>
              <a:chExt cx="196500" cy="825600"/>
            </a:xfrm>
          </p:grpSpPr>
          <p:sp>
            <p:nvSpPr>
              <p:cNvPr id="1192" name="Google Shape;1192;p40"/>
              <p:cNvSpPr/>
              <p:nvPr/>
            </p:nvSpPr>
            <p:spPr>
              <a:xfrm>
                <a:off x="6203225" y="1432075"/>
                <a:ext cx="20325" cy="73997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29599" extrusionOk="0">
                    <a:moveTo>
                      <a:pt x="420" y="1"/>
                    </a:moveTo>
                    <a:cubicBezTo>
                      <a:pt x="187" y="1"/>
                      <a:pt x="0" y="197"/>
                      <a:pt x="0" y="430"/>
                    </a:cubicBezTo>
                    <a:lnTo>
                      <a:pt x="0" y="29207"/>
                    </a:lnTo>
                    <a:cubicBezTo>
                      <a:pt x="0" y="29440"/>
                      <a:pt x="187" y="29599"/>
                      <a:pt x="420" y="29599"/>
                    </a:cubicBezTo>
                    <a:cubicBezTo>
                      <a:pt x="616" y="29599"/>
                      <a:pt x="812" y="29440"/>
                      <a:pt x="812" y="29207"/>
                    </a:cubicBezTo>
                    <a:lnTo>
                      <a:pt x="812" y="430"/>
                    </a:lnTo>
                    <a:cubicBezTo>
                      <a:pt x="812" y="197"/>
                      <a:pt x="616" y="1"/>
                      <a:pt x="4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40"/>
              <p:cNvSpPr/>
              <p:nvPr/>
            </p:nvSpPr>
            <p:spPr>
              <a:xfrm>
                <a:off x="6097050" y="1389375"/>
                <a:ext cx="124625" cy="27680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11072" extrusionOk="0">
                    <a:moveTo>
                      <a:pt x="430" y="1"/>
                    </a:moveTo>
                    <a:cubicBezTo>
                      <a:pt x="234" y="1"/>
                      <a:pt x="84" y="113"/>
                      <a:pt x="84" y="309"/>
                    </a:cubicBezTo>
                    <a:cubicBezTo>
                      <a:pt x="47" y="971"/>
                      <a:pt x="0" y="1587"/>
                      <a:pt x="0" y="2250"/>
                    </a:cubicBezTo>
                    <a:cubicBezTo>
                      <a:pt x="0" y="3809"/>
                      <a:pt x="159" y="5405"/>
                      <a:pt x="747" y="6917"/>
                    </a:cubicBezTo>
                    <a:cubicBezTo>
                      <a:pt x="1447" y="8672"/>
                      <a:pt x="2763" y="10147"/>
                      <a:pt x="4396" y="11043"/>
                    </a:cubicBezTo>
                    <a:cubicBezTo>
                      <a:pt x="4449" y="11063"/>
                      <a:pt x="4501" y="11072"/>
                      <a:pt x="4550" y="11072"/>
                    </a:cubicBezTo>
                    <a:cubicBezTo>
                      <a:pt x="4688" y="11072"/>
                      <a:pt x="4808" y="11001"/>
                      <a:pt x="4863" y="10884"/>
                    </a:cubicBezTo>
                    <a:cubicBezTo>
                      <a:pt x="4985" y="10735"/>
                      <a:pt x="4901" y="10539"/>
                      <a:pt x="4751" y="10417"/>
                    </a:cubicBezTo>
                    <a:cubicBezTo>
                      <a:pt x="3230" y="9605"/>
                      <a:pt x="2026" y="8243"/>
                      <a:pt x="1363" y="6646"/>
                    </a:cubicBezTo>
                    <a:cubicBezTo>
                      <a:pt x="822" y="5284"/>
                      <a:pt x="700" y="3772"/>
                      <a:pt x="700" y="2250"/>
                    </a:cubicBezTo>
                    <a:cubicBezTo>
                      <a:pt x="700" y="1634"/>
                      <a:pt x="700" y="971"/>
                      <a:pt x="747" y="346"/>
                    </a:cubicBezTo>
                    <a:cubicBezTo>
                      <a:pt x="747" y="150"/>
                      <a:pt x="588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40"/>
              <p:cNvSpPr/>
              <p:nvPr/>
            </p:nvSpPr>
            <p:spPr>
              <a:xfrm>
                <a:off x="6207875" y="1346450"/>
                <a:ext cx="85675" cy="205950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8238" extrusionOk="0">
                    <a:moveTo>
                      <a:pt x="2997" y="0"/>
                    </a:moveTo>
                    <a:cubicBezTo>
                      <a:pt x="2801" y="0"/>
                      <a:pt x="2652" y="159"/>
                      <a:pt x="2689" y="355"/>
                    </a:cubicBezTo>
                    <a:cubicBezTo>
                      <a:pt x="2726" y="1055"/>
                      <a:pt x="2764" y="1718"/>
                      <a:pt x="2764" y="2371"/>
                    </a:cubicBezTo>
                    <a:cubicBezTo>
                      <a:pt x="2764" y="3118"/>
                      <a:pt x="2726" y="3818"/>
                      <a:pt x="2530" y="4518"/>
                    </a:cubicBezTo>
                    <a:cubicBezTo>
                      <a:pt x="2381" y="5171"/>
                      <a:pt x="2101" y="5797"/>
                      <a:pt x="1718" y="6338"/>
                    </a:cubicBezTo>
                    <a:cubicBezTo>
                      <a:pt x="1326" y="6889"/>
                      <a:pt x="822" y="7318"/>
                      <a:pt x="234" y="7589"/>
                    </a:cubicBezTo>
                    <a:cubicBezTo>
                      <a:pt x="85" y="7663"/>
                      <a:pt x="1" y="7859"/>
                      <a:pt x="85" y="8018"/>
                    </a:cubicBezTo>
                    <a:cubicBezTo>
                      <a:pt x="112" y="8156"/>
                      <a:pt x="246" y="8237"/>
                      <a:pt x="378" y="8237"/>
                    </a:cubicBezTo>
                    <a:cubicBezTo>
                      <a:pt x="425" y="8237"/>
                      <a:pt x="472" y="8227"/>
                      <a:pt x="514" y="8205"/>
                    </a:cubicBezTo>
                    <a:cubicBezTo>
                      <a:pt x="1214" y="7897"/>
                      <a:pt x="1830" y="7355"/>
                      <a:pt x="2260" y="6730"/>
                    </a:cubicBezTo>
                    <a:cubicBezTo>
                      <a:pt x="2726" y="6151"/>
                      <a:pt x="3034" y="5405"/>
                      <a:pt x="3193" y="4667"/>
                    </a:cubicBezTo>
                    <a:cubicBezTo>
                      <a:pt x="3389" y="3930"/>
                      <a:pt x="3426" y="3155"/>
                      <a:pt x="3426" y="2371"/>
                    </a:cubicBezTo>
                    <a:cubicBezTo>
                      <a:pt x="3426" y="1671"/>
                      <a:pt x="3389" y="971"/>
                      <a:pt x="3352" y="318"/>
                    </a:cubicBezTo>
                    <a:cubicBezTo>
                      <a:pt x="3352" y="122"/>
                      <a:pt x="3156" y="0"/>
                      <a:pt x="29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95" name="Google Shape;1195;p40"/>
          <p:cNvGrpSpPr/>
          <p:nvPr/>
        </p:nvGrpSpPr>
        <p:grpSpPr>
          <a:xfrm>
            <a:off x="1344245" y="1880586"/>
            <a:ext cx="852702" cy="1013668"/>
            <a:chOff x="6903325" y="768150"/>
            <a:chExt cx="1883592" cy="2239654"/>
          </a:xfrm>
        </p:grpSpPr>
        <p:sp>
          <p:nvSpPr>
            <p:cNvPr id="1196" name="Google Shape;1196;p40"/>
            <p:cNvSpPr/>
            <p:nvPr/>
          </p:nvSpPr>
          <p:spPr>
            <a:xfrm>
              <a:off x="6903325" y="768150"/>
              <a:ext cx="1883592" cy="1572042"/>
            </a:xfrm>
            <a:custGeom>
              <a:avLst/>
              <a:gdLst/>
              <a:ahLst/>
              <a:cxnLst/>
              <a:rect l="l" t="t" r="r" b="b"/>
              <a:pathLst>
                <a:path w="29832" h="23219" extrusionOk="0">
                  <a:moveTo>
                    <a:pt x="14892" y="1"/>
                  </a:moveTo>
                  <a:cubicBezTo>
                    <a:pt x="14202" y="1"/>
                    <a:pt x="13511" y="388"/>
                    <a:pt x="13217" y="1163"/>
                  </a:cubicBezTo>
                  <a:lnTo>
                    <a:pt x="13217" y="1209"/>
                  </a:lnTo>
                  <a:cubicBezTo>
                    <a:pt x="13105" y="1517"/>
                    <a:pt x="12984" y="1863"/>
                    <a:pt x="12750" y="2096"/>
                  </a:cubicBezTo>
                  <a:cubicBezTo>
                    <a:pt x="12480" y="2414"/>
                    <a:pt x="12050" y="2526"/>
                    <a:pt x="11668" y="2684"/>
                  </a:cubicBezTo>
                  <a:cubicBezTo>
                    <a:pt x="9642" y="3422"/>
                    <a:pt x="8279" y="5643"/>
                    <a:pt x="8475" y="7818"/>
                  </a:cubicBezTo>
                  <a:cubicBezTo>
                    <a:pt x="7150" y="8247"/>
                    <a:pt x="6067" y="9330"/>
                    <a:pt x="5638" y="10655"/>
                  </a:cubicBezTo>
                  <a:cubicBezTo>
                    <a:pt x="5479" y="11197"/>
                    <a:pt x="5405" y="11822"/>
                    <a:pt x="5096" y="12326"/>
                  </a:cubicBezTo>
                  <a:cubicBezTo>
                    <a:pt x="4779" y="12914"/>
                    <a:pt x="4163" y="13297"/>
                    <a:pt x="3696" y="13726"/>
                  </a:cubicBezTo>
                  <a:cubicBezTo>
                    <a:pt x="3612" y="13810"/>
                    <a:pt x="3538" y="13848"/>
                    <a:pt x="3500" y="13922"/>
                  </a:cubicBezTo>
                  <a:cubicBezTo>
                    <a:pt x="0" y="17310"/>
                    <a:pt x="2530" y="23219"/>
                    <a:pt x="7383" y="23219"/>
                  </a:cubicBezTo>
                  <a:lnTo>
                    <a:pt x="22439" y="23219"/>
                  </a:lnTo>
                  <a:cubicBezTo>
                    <a:pt x="27302" y="23219"/>
                    <a:pt x="29832" y="17310"/>
                    <a:pt x="26331" y="13922"/>
                  </a:cubicBezTo>
                  <a:cubicBezTo>
                    <a:pt x="26247" y="13848"/>
                    <a:pt x="26210" y="13810"/>
                    <a:pt x="26135" y="13726"/>
                  </a:cubicBezTo>
                  <a:cubicBezTo>
                    <a:pt x="25631" y="13297"/>
                    <a:pt x="25043" y="12914"/>
                    <a:pt x="24698" y="12326"/>
                  </a:cubicBezTo>
                  <a:cubicBezTo>
                    <a:pt x="24418" y="11822"/>
                    <a:pt x="24343" y="11197"/>
                    <a:pt x="24147" y="10655"/>
                  </a:cubicBezTo>
                  <a:cubicBezTo>
                    <a:pt x="23764" y="9330"/>
                    <a:pt x="22672" y="8247"/>
                    <a:pt x="21310" y="7818"/>
                  </a:cubicBezTo>
                  <a:cubicBezTo>
                    <a:pt x="21543" y="5643"/>
                    <a:pt x="20143" y="3422"/>
                    <a:pt x="18117" y="2684"/>
                  </a:cubicBezTo>
                  <a:cubicBezTo>
                    <a:pt x="17735" y="2526"/>
                    <a:pt x="17305" y="2414"/>
                    <a:pt x="17035" y="2096"/>
                  </a:cubicBezTo>
                  <a:cubicBezTo>
                    <a:pt x="16801" y="1863"/>
                    <a:pt x="16717" y="1517"/>
                    <a:pt x="16605" y="1209"/>
                  </a:cubicBezTo>
                  <a:cubicBezTo>
                    <a:pt x="16605" y="1163"/>
                    <a:pt x="16605" y="1163"/>
                    <a:pt x="16568" y="1163"/>
                  </a:cubicBezTo>
                  <a:cubicBezTo>
                    <a:pt x="16274" y="388"/>
                    <a:pt x="15583" y="1"/>
                    <a:pt x="148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7" name="Google Shape;1197;p40"/>
            <p:cNvGrpSpPr/>
            <p:nvPr/>
          </p:nvGrpSpPr>
          <p:grpSpPr>
            <a:xfrm>
              <a:off x="7376316" y="1424126"/>
              <a:ext cx="866544" cy="842824"/>
              <a:chOff x="5260025" y="1303750"/>
              <a:chExt cx="391800" cy="381075"/>
            </a:xfrm>
          </p:grpSpPr>
          <p:sp>
            <p:nvSpPr>
              <p:cNvPr id="1198" name="Google Shape;1198;p40"/>
              <p:cNvSpPr/>
              <p:nvPr/>
            </p:nvSpPr>
            <p:spPr>
              <a:xfrm>
                <a:off x="5466075" y="1303750"/>
                <a:ext cx="118800" cy="204175"/>
              </a:xfrm>
              <a:custGeom>
                <a:avLst/>
                <a:gdLst/>
                <a:ahLst/>
                <a:cxnLst/>
                <a:rect l="l" t="t" r="r" b="b"/>
                <a:pathLst>
                  <a:path w="4752" h="8167" extrusionOk="0">
                    <a:moveTo>
                      <a:pt x="4396" y="0"/>
                    </a:moveTo>
                    <a:cubicBezTo>
                      <a:pt x="4200" y="0"/>
                      <a:pt x="4051" y="159"/>
                      <a:pt x="4051" y="345"/>
                    </a:cubicBezTo>
                    <a:cubicBezTo>
                      <a:pt x="4051" y="1746"/>
                      <a:pt x="3659" y="3146"/>
                      <a:pt x="2996" y="4434"/>
                    </a:cubicBezTo>
                    <a:cubicBezTo>
                      <a:pt x="2334" y="5675"/>
                      <a:pt x="1363" y="6767"/>
                      <a:pt x="196" y="7542"/>
                    </a:cubicBezTo>
                    <a:cubicBezTo>
                      <a:pt x="37" y="7663"/>
                      <a:pt x="0" y="7897"/>
                      <a:pt x="121" y="8009"/>
                    </a:cubicBezTo>
                    <a:cubicBezTo>
                      <a:pt x="172" y="8115"/>
                      <a:pt x="293" y="8167"/>
                      <a:pt x="416" y="8167"/>
                    </a:cubicBezTo>
                    <a:cubicBezTo>
                      <a:pt x="476" y="8167"/>
                      <a:pt x="536" y="8155"/>
                      <a:pt x="588" y="8130"/>
                    </a:cubicBezTo>
                    <a:cubicBezTo>
                      <a:pt x="1830" y="7271"/>
                      <a:pt x="2884" y="6067"/>
                      <a:pt x="3584" y="4742"/>
                    </a:cubicBezTo>
                    <a:cubicBezTo>
                      <a:pt x="4322" y="3379"/>
                      <a:pt x="4704" y="1904"/>
                      <a:pt x="4751" y="345"/>
                    </a:cubicBezTo>
                    <a:cubicBezTo>
                      <a:pt x="4751" y="159"/>
                      <a:pt x="4592" y="37"/>
                      <a:pt x="43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40"/>
              <p:cNvSpPr/>
              <p:nvPr/>
            </p:nvSpPr>
            <p:spPr>
              <a:xfrm>
                <a:off x="5528375" y="1430350"/>
                <a:ext cx="123450" cy="4655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1862" extrusionOk="0">
                    <a:moveTo>
                      <a:pt x="406" y="1"/>
                    </a:moveTo>
                    <a:cubicBezTo>
                      <a:pt x="302" y="1"/>
                      <a:pt x="186" y="53"/>
                      <a:pt x="112" y="144"/>
                    </a:cubicBezTo>
                    <a:cubicBezTo>
                      <a:pt x="0" y="266"/>
                      <a:pt x="38" y="499"/>
                      <a:pt x="196" y="611"/>
                    </a:cubicBezTo>
                    <a:cubicBezTo>
                      <a:pt x="1279" y="1433"/>
                      <a:pt x="2605" y="1862"/>
                      <a:pt x="3930" y="1862"/>
                    </a:cubicBezTo>
                    <a:cubicBezTo>
                      <a:pt x="4163" y="1862"/>
                      <a:pt x="4397" y="1862"/>
                      <a:pt x="4630" y="1815"/>
                    </a:cubicBezTo>
                    <a:cubicBezTo>
                      <a:pt x="4779" y="1815"/>
                      <a:pt x="4938" y="1629"/>
                      <a:pt x="4901" y="1433"/>
                    </a:cubicBezTo>
                    <a:cubicBezTo>
                      <a:pt x="4901" y="1293"/>
                      <a:pt x="4749" y="1154"/>
                      <a:pt x="4605" y="1154"/>
                    </a:cubicBezTo>
                    <a:cubicBezTo>
                      <a:pt x="4585" y="1154"/>
                      <a:pt x="4565" y="1156"/>
                      <a:pt x="4546" y="1162"/>
                    </a:cubicBezTo>
                    <a:cubicBezTo>
                      <a:pt x="4359" y="1162"/>
                      <a:pt x="4126" y="1199"/>
                      <a:pt x="3930" y="1199"/>
                    </a:cubicBezTo>
                    <a:cubicBezTo>
                      <a:pt x="2763" y="1199"/>
                      <a:pt x="1559" y="770"/>
                      <a:pt x="579" y="70"/>
                    </a:cubicBezTo>
                    <a:cubicBezTo>
                      <a:pt x="535" y="22"/>
                      <a:pt x="473" y="1"/>
                      <a:pt x="4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40"/>
              <p:cNvSpPr/>
              <p:nvPr/>
            </p:nvSpPr>
            <p:spPr>
              <a:xfrm>
                <a:off x="5330950" y="1323875"/>
                <a:ext cx="149850" cy="294900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11796" extrusionOk="0">
                    <a:moveTo>
                      <a:pt x="709" y="0"/>
                    </a:moveTo>
                    <a:cubicBezTo>
                      <a:pt x="552" y="0"/>
                      <a:pt x="426" y="115"/>
                      <a:pt x="393" y="287"/>
                    </a:cubicBezTo>
                    <a:cubicBezTo>
                      <a:pt x="159" y="1603"/>
                      <a:pt x="38" y="2966"/>
                      <a:pt x="1" y="4329"/>
                    </a:cubicBezTo>
                    <a:lnTo>
                      <a:pt x="1" y="4721"/>
                    </a:lnTo>
                    <a:cubicBezTo>
                      <a:pt x="1" y="5533"/>
                      <a:pt x="38" y="6354"/>
                      <a:pt x="197" y="7166"/>
                    </a:cubicBezTo>
                    <a:cubicBezTo>
                      <a:pt x="355" y="7941"/>
                      <a:pt x="626" y="8725"/>
                      <a:pt x="1056" y="9462"/>
                    </a:cubicBezTo>
                    <a:cubicBezTo>
                      <a:pt x="1438" y="10125"/>
                      <a:pt x="2026" y="10704"/>
                      <a:pt x="2689" y="11133"/>
                    </a:cubicBezTo>
                    <a:cubicBezTo>
                      <a:pt x="3342" y="11563"/>
                      <a:pt x="4089" y="11796"/>
                      <a:pt x="4901" y="11796"/>
                    </a:cubicBezTo>
                    <a:cubicBezTo>
                      <a:pt x="5172" y="11796"/>
                      <a:pt x="5442" y="11796"/>
                      <a:pt x="5723" y="11721"/>
                    </a:cubicBezTo>
                    <a:cubicBezTo>
                      <a:pt x="5909" y="11675"/>
                      <a:pt x="5993" y="11488"/>
                      <a:pt x="5956" y="11292"/>
                    </a:cubicBezTo>
                    <a:cubicBezTo>
                      <a:pt x="5915" y="11154"/>
                      <a:pt x="5769" y="11051"/>
                      <a:pt x="5627" y="11051"/>
                    </a:cubicBezTo>
                    <a:cubicBezTo>
                      <a:pt x="5606" y="11051"/>
                      <a:pt x="5585" y="11054"/>
                      <a:pt x="5564" y="11059"/>
                    </a:cubicBezTo>
                    <a:cubicBezTo>
                      <a:pt x="5330" y="11096"/>
                      <a:pt x="5097" y="11133"/>
                      <a:pt x="4901" y="11133"/>
                    </a:cubicBezTo>
                    <a:cubicBezTo>
                      <a:pt x="4238" y="11133"/>
                      <a:pt x="3622" y="10937"/>
                      <a:pt x="3034" y="10555"/>
                    </a:cubicBezTo>
                    <a:cubicBezTo>
                      <a:pt x="2493" y="10200"/>
                      <a:pt x="1989" y="9696"/>
                      <a:pt x="1634" y="9108"/>
                    </a:cubicBezTo>
                    <a:cubicBezTo>
                      <a:pt x="1242" y="8492"/>
                      <a:pt x="1009" y="7754"/>
                      <a:pt x="860" y="7008"/>
                    </a:cubicBezTo>
                    <a:cubicBezTo>
                      <a:pt x="701" y="6270"/>
                      <a:pt x="664" y="5496"/>
                      <a:pt x="664" y="4721"/>
                    </a:cubicBezTo>
                    <a:lnTo>
                      <a:pt x="664" y="4329"/>
                    </a:lnTo>
                    <a:cubicBezTo>
                      <a:pt x="701" y="3003"/>
                      <a:pt x="822" y="1687"/>
                      <a:pt x="1056" y="399"/>
                    </a:cubicBezTo>
                    <a:cubicBezTo>
                      <a:pt x="1093" y="203"/>
                      <a:pt x="972" y="54"/>
                      <a:pt x="776" y="7"/>
                    </a:cubicBezTo>
                    <a:cubicBezTo>
                      <a:pt x="753" y="3"/>
                      <a:pt x="731" y="0"/>
                      <a:pt x="7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40"/>
              <p:cNvSpPr/>
              <p:nvPr/>
            </p:nvSpPr>
            <p:spPr>
              <a:xfrm>
                <a:off x="5334000" y="1373750"/>
                <a:ext cx="70950" cy="128175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5127" extrusionOk="0">
                    <a:moveTo>
                      <a:pt x="2483" y="0"/>
                    </a:moveTo>
                    <a:cubicBezTo>
                      <a:pt x="2287" y="0"/>
                      <a:pt x="2138" y="159"/>
                      <a:pt x="2138" y="346"/>
                    </a:cubicBezTo>
                    <a:cubicBezTo>
                      <a:pt x="2138" y="1904"/>
                      <a:pt x="1400" y="3501"/>
                      <a:pt x="149" y="4509"/>
                    </a:cubicBezTo>
                    <a:cubicBezTo>
                      <a:pt x="0" y="4630"/>
                      <a:pt x="0" y="4863"/>
                      <a:pt x="112" y="5013"/>
                    </a:cubicBezTo>
                    <a:cubicBezTo>
                      <a:pt x="183" y="5084"/>
                      <a:pt x="277" y="5126"/>
                      <a:pt x="375" y="5126"/>
                    </a:cubicBezTo>
                    <a:cubicBezTo>
                      <a:pt x="443" y="5126"/>
                      <a:pt x="513" y="5105"/>
                      <a:pt x="579" y="5059"/>
                    </a:cubicBezTo>
                    <a:cubicBezTo>
                      <a:pt x="1979" y="3893"/>
                      <a:pt x="2800" y="2138"/>
                      <a:pt x="2838" y="346"/>
                    </a:cubicBezTo>
                    <a:cubicBezTo>
                      <a:pt x="2838" y="159"/>
                      <a:pt x="2679" y="0"/>
                      <a:pt x="2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40"/>
              <p:cNvSpPr/>
              <p:nvPr/>
            </p:nvSpPr>
            <p:spPr>
              <a:xfrm>
                <a:off x="5470025" y="1594725"/>
                <a:ext cx="175050" cy="90100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3604" extrusionOk="0">
                    <a:moveTo>
                      <a:pt x="6641" y="1"/>
                    </a:moveTo>
                    <a:cubicBezTo>
                      <a:pt x="6532" y="1"/>
                      <a:pt x="6427" y="50"/>
                      <a:pt x="6376" y="141"/>
                    </a:cubicBezTo>
                    <a:cubicBezTo>
                      <a:pt x="5713" y="1074"/>
                      <a:pt x="4742" y="1774"/>
                      <a:pt x="3697" y="2203"/>
                    </a:cubicBezTo>
                    <a:cubicBezTo>
                      <a:pt x="2642" y="2670"/>
                      <a:pt x="1476" y="2866"/>
                      <a:pt x="309" y="2903"/>
                    </a:cubicBezTo>
                    <a:cubicBezTo>
                      <a:pt x="160" y="2903"/>
                      <a:pt x="1" y="3099"/>
                      <a:pt x="1" y="3258"/>
                    </a:cubicBezTo>
                    <a:cubicBezTo>
                      <a:pt x="1" y="3454"/>
                      <a:pt x="160" y="3603"/>
                      <a:pt x="346" y="3603"/>
                    </a:cubicBezTo>
                    <a:cubicBezTo>
                      <a:pt x="1597" y="3529"/>
                      <a:pt x="2801" y="3333"/>
                      <a:pt x="3968" y="2829"/>
                    </a:cubicBezTo>
                    <a:cubicBezTo>
                      <a:pt x="5135" y="2362"/>
                      <a:pt x="6180" y="1587"/>
                      <a:pt x="6927" y="533"/>
                    </a:cubicBezTo>
                    <a:cubicBezTo>
                      <a:pt x="7001" y="374"/>
                      <a:pt x="7001" y="187"/>
                      <a:pt x="6843" y="66"/>
                    </a:cubicBezTo>
                    <a:cubicBezTo>
                      <a:pt x="6784" y="22"/>
                      <a:pt x="6712" y="1"/>
                      <a:pt x="6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40"/>
              <p:cNvSpPr/>
              <p:nvPr/>
            </p:nvSpPr>
            <p:spPr>
              <a:xfrm>
                <a:off x="5559400" y="1568425"/>
                <a:ext cx="34100" cy="93900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756" extrusionOk="0">
                    <a:moveTo>
                      <a:pt x="1010" y="1"/>
                    </a:moveTo>
                    <a:cubicBezTo>
                      <a:pt x="910" y="1"/>
                      <a:pt x="811" y="52"/>
                      <a:pt x="738" y="147"/>
                    </a:cubicBezTo>
                    <a:cubicBezTo>
                      <a:pt x="271" y="726"/>
                      <a:pt x="1" y="1510"/>
                      <a:pt x="1" y="2322"/>
                    </a:cubicBezTo>
                    <a:cubicBezTo>
                      <a:pt x="1" y="2714"/>
                      <a:pt x="85" y="3143"/>
                      <a:pt x="234" y="3573"/>
                    </a:cubicBezTo>
                    <a:cubicBezTo>
                      <a:pt x="295" y="3681"/>
                      <a:pt x="411" y="3755"/>
                      <a:pt x="530" y="3755"/>
                    </a:cubicBezTo>
                    <a:cubicBezTo>
                      <a:pt x="575" y="3755"/>
                      <a:pt x="620" y="3745"/>
                      <a:pt x="663" y="3722"/>
                    </a:cubicBezTo>
                    <a:cubicBezTo>
                      <a:pt x="859" y="3647"/>
                      <a:pt x="934" y="3451"/>
                      <a:pt x="859" y="3293"/>
                    </a:cubicBezTo>
                    <a:cubicBezTo>
                      <a:pt x="738" y="2985"/>
                      <a:pt x="663" y="2639"/>
                      <a:pt x="663" y="2322"/>
                    </a:cubicBezTo>
                    <a:cubicBezTo>
                      <a:pt x="663" y="1659"/>
                      <a:pt x="897" y="1006"/>
                      <a:pt x="1251" y="577"/>
                    </a:cubicBezTo>
                    <a:cubicBezTo>
                      <a:pt x="1364" y="418"/>
                      <a:pt x="1364" y="222"/>
                      <a:pt x="1205" y="72"/>
                    </a:cubicBezTo>
                    <a:cubicBezTo>
                      <a:pt x="1145" y="24"/>
                      <a:pt x="1077" y="1"/>
                      <a:pt x="10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40"/>
              <p:cNvSpPr/>
              <p:nvPr/>
            </p:nvSpPr>
            <p:spPr>
              <a:xfrm>
                <a:off x="5260025" y="1542200"/>
                <a:ext cx="132325" cy="60950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2438" extrusionOk="0">
                    <a:moveTo>
                      <a:pt x="371" y="0"/>
                    </a:moveTo>
                    <a:cubicBezTo>
                      <a:pt x="323" y="0"/>
                      <a:pt x="276" y="10"/>
                      <a:pt x="234" y="29"/>
                    </a:cubicBezTo>
                    <a:cubicBezTo>
                      <a:pt x="75" y="104"/>
                      <a:pt x="0" y="300"/>
                      <a:pt x="38" y="459"/>
                    </a:cubicBezTo>
                    <a:cubicBezTo>
                      <a:pt x="392" y="1196"/>
                      <a:pt x="812" y="1700"/>
                      <a:pt x="1326" y="2008"/>
                    </a:cubicBezTo>
                    <a:cubicBezTo>
                      <a:pt x="1830" y="2326"/>
                      <a:pt x="2371" y="2438"/>
                      <a:pt x="2875" y="2438"/>
                    </a:cubicBezTo>
                    <a:cubicBezTo>
                      <a:pt x="3463" y="2438"/>
                      <a:pt x="4005" y="2288"/>
                      <a:pt x="4434" y="2167"/>
                    </a:cubicBezTo>
                    <a:cubicBezTo>
                      <a:pt x="4826" y="2008"/>
                      <a:pt x="5059" y="1859"/>
                      <a:pt x="5097" y="1859"/>
                    </a:cubicBezTo>
                    <a:cubicBezTo>
                      <a:pt x="5246" y="1775"/>
                      <a:pt x="5293" y="1541"/>
                      <a:pt x="5209" y="1392"/>
                    </a:cubicBezTo>
                    <a:cubicBezTo>
                      <a:pt x="5159" y="1286"/>
                      <a:pt x="5037" y="1217"/>
                      <a:pt x="4915" y="1217"/>
                    </a:cubicBezTo>
                    <a:cubicBezTo>
                      <a:pt x="4855" y="1217"/>
                      <a:pt x="4794" y="1234"/>
                      <a:pt x="4742" y="1271"/>
                    </a:cubicBezTo>
                    <a:cubicBezTo>
                      <a:pt x="4742" y="1271"/>
                      <a:pt x="4509" y="1392"/>
                      <a:pt x="4163" y="1504"/>
                    </a:cubicBezTo>
                    <a:cubicBezTo>
                      <a:pt x="3809" y="1663"/>
                      <a:pt x="3342" y="1775"/>
                      <a:pt x="2875" y="1775"/>
                    </a:cubicBezTo>
                    <a:cubicBezTo>
                      <a:pt x="2492" y="1775"/>
                      <a:pt x="2063" y="1663"/>
                      <a:pt x="1671" y="1467"/>
                    </a:cubicBezTo>
                    <a:cubicBezTo>
                      <a:pt x="1326" y="1233"/>
                      <a:pt x="971" y="841"/>
                      <a:pt x="663" y="188"/>
                    </a:cubicBezTo>
                    <a:cubicBezTo>
                      <a:pt x="636" y="72"/>
                      <a:pt x="502" y="0"/>
                      <a:pt x="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5" name="Google Shape;1205;p40"/>
            <p:cNvSpPr/>
            <p:nvPr/>
          </p:nvSpPr>
          <p:spPr>
            <a:xfrm>
              <a:off x="7814686" y="1309204"/>
              <a:ext cx="60900" cy="1698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6" name="Google Shape;1206;p40"/>
          <p:cNvGrpSpPr/>
          <p:nvPr/>
        </p:nvGrpSpPr>
        <p:grpSpPr>
          <a:xfrm>
            <a:off x="6106482" y="2440411"/>
            <a:ext cx="852702" cy="1013668"/>
            <a:chOff x="6903325" y="768150"/>
            <a:chExt cx="1883592" cy="2239654"/>
          </a:xfrm>
        </p:grpSpPr>
        <p:sp>
          <p:nvSpPr>
            <p:cNvPr id="1207" name="Google Shape;1207;p40"/>
            <p:cNvSpPr/>
            <p:nvPr/>
          </p:nvSpPr>
          <p:spPr>
            <a:xfrm>
              <a:off x="6903325" y="768150"/>
              <a:ext cx="1883592" cy="1572042"/>
            </a:xfrm>
            <a:custGeom>
              <a:avLst/>
              <a:gdLst/>
              <a:ahLst/>
              <a:cxnLst/>
              <a:rect l="l" t="t" r="r" b="b"/>
              <a:pathLst>
                <a:path w="29832" h="23219" extrusionOk="0">
                  <a:moveTo>
                    <a:pt x="14892" y="1"/>
                  </a:moveTo>
                  <a:cubicBezTo>
                    <a:pt x="14202" y="1"/>
                    <a:pt x="13511" y="388"/>
                    <a:pt x="13217" y="1163"/>
                  </a:cubicBezTo>
                  <a:lnTo>
                    <a:pt x="13217" y="1209"/>
                  </a:lnTo>
                  <a:cubicBezTo>
                    <a:pt x="13105" y="1517"/>
                    <a:pt x="12984" y="1863"/>
                    <a:pt x="12750" y="2096"/>
                  </a:cubicBezTo>
                  <a:cubicBezTo>
                    <a:pt x="12480" y="2414"/>
                    <a:pt x="12050" y="2526"/>
                    <a:pt x="11668" y="2684"/>
                  </a:cubicBezTo>
                  <a:cubicBezTo>
                    <a:pt x="9642" y="3422"/>
                    <a:pt x="8279" y="5643"/>
                    <a:pt x="8475" y="7818"/>
                  </a:cubicBezTo>
                  <a:cubicBezTo>
                    <a:pt x="7150" y="8247"/>
                    <a:pt x="6067" y="9330"/>
                    <a:pt x="5638" y="10655"/>
                  </a:cubicBezTo>
                  <a:cubicBezTo>
                    <a:pt x="5479" y="11197"/>
                    <a:pt x="5405" y="11822"/>
                    <a:pt x="5096" y="12326"/>
                  </a:cubicBezTo>
                  <a:cubicBezTo>
                    <a:pt x="4779" y="12914"/>
                    <a:pt x="4163" y="13297"/>
                    <a:pt x="3696" y="13726"/>
                  </a:cubicBezTo>
                  <a:cubicBezTo>
                    <a:pt x="3612" y="13810"/>
                    <a:pt x="3538" y="13848"/>
                    <a:pt x="3500" y="13922"/>
                  </a:cubicBezTo>
                  <a:cubicBezTo>
                    <a:pt x="0" y="17310"/>
                    <a:pt x="2530" y="23219"/>
                    <a:pt x="7383" y="23219"/>
                  </a:cubicBezTo>
                  <a:lnTo>
                    <a:pt x="22439" y="23219"/>
                  </a:lnTo>
                  <a:cubicBezTo>
                    <a:pt x="27302" y="23219"/>
                    <a:pt x="29832" y="17310"/>
                    <a:pt x="26331" y="13922"/>
                  </a:cubicBezTo>
                  <a:cubicBezTo>
                    <a:pt x="26247" y="13848"/>
                    <a:pt x="26210" y="13810"/>
                    <a:pt x="26135" y="13726"/>
                  </a:cubicBezTo>
                  <a:cubicBezTo>
                    <a:pt x="25631" y="13297"/>
                    <a:pt x="25043" y="12914"/>
                    <a:pt x="24698" y="12326"/>
                  </a:cubicBezTo>
                  <a:cubicBezTo>
                    <a:pt x="24418" y="11822"/>
                    <a:pt x="24343" y="11197"/>
                    <a:pt x="24147" y="10655"/>
                  </a:cubicBezTo>
                  <a:cubicBezTo>
                    <a:pt x="23764" y="9330"/>
                    <a:pt x="22672" y="8247"/>
                    <a:pt x="21310" y="7818"/>
                  </a:cubicBezTo>
                  <a:cubicBezTo>
                    <a:pt x="21543" y="5643"/>
                    <a:pt x="20143" y="3422"/>
                    <a:pt x="18117" y="2684"/>
                  </a:cubicBezTo>
                  <a:cubicBezTo>
                    <a:pt x="17735" y="2526"/>
                    <a:pt x="17305" y="2414"/>
                    <a:pt x="17035" y="2096"/>
                  </a:cubicBezTo>
                  <a:cubicBezTo>
                    <a:pt x="16801" y="1863"/>
                    <a:pt x="16717" y="1517"/>
                    <a:pt x="16605" y="1209"/>
                  </a:cubicBezTo>
                  <a:cubicBezTo>
                    <a:pt x="16605" y="1163"/>
                    <a:pt x="16605" y="1163"/>
                    <a:pt x="16568" y="1163"/>
                  </a:cubicBezTo>
                  <a:cubicBezTo>
                    <a:pt x="16274" y="388"/>
                    <a:pt x="15583" y="1"/>
                    <a:pt x="148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8" name="Google Shape;1208;p40"/>
            <p:cNvGrpSpPr/>
            <p:nvPr/>
          </p:nvGrpSpPr>
          <p:grpSpPr>
            <a:xfrm>
              <a:off x="7376316" y="1424126"/>
              <a:ext cx="866544" cy="842824"/>
              <a:chOff x="5260025" y="1303750"/>
              <a:chExt cx="391800" cy="381075"/>
            </a:xfrm>
          </p:grpSpPr>
          <p:sp>
            <p:nvSpPr>
              <p:cNvPr id="1209" name="Google Shape;1209;p40"/>
              <p:cNvSpPr/>
              <p:nvPr/>
            </p:nvSpPr>
            <p:spPr>
              <a:xfrm>
                <a:off x="5466075" y="1303750"/>
                <a:ext cx="118800" cy="204175"/>
              </a:xfrm>
              <a:custGeom>
                <a:avLst/>
                <a:gdLst/>
                <a:ahLst/>
                <a:cxnLst/>
                <a:rect l="l" t="t" r="r" b="b"/>
                <a:pathLst>
                  <a:path w="4752" h="8167" extrusionOk="0">
                    <a:moveTo>
                      <a:pt x="4396" y="0"/>
                    </a:moveTo>
                    <a:cubicBezTo>
                      <a:pt x="4200" y="0"/>
                      <a:pt x="4051" y="159"/>
                      <a:pt x="4051" y="345"/>
                    </a:cubicBezTo>
                    <a:cubicBezTo>
                      <a:pt x="4051" y="1746"/>
                      <a:pt x="3659" y="3146"/>
                      <a:pt x="2996" y="4434"/>
                    </a:cubicBezTo>
                    <a:cubicBezTo>
                      <a:pt x="2334" y="5675"/>
                      <a:pt x="1363" y="6767"/>
                      <a:pt x="196" y="7542"/>
                    </a:cubicBezTo>
                    <a:cubicBezTo>
                      <a:pt x="37" y="7663"/>
                      <a:pt x="0" y="7897"/>
                      <a:pt x="121" y="8009"/>
                    </a:cubicBezTo>
                    <a:cubicBezTo>
                      <a:pt x="172" y="8115"/>
                      <a:pt x="293" y="8167"/>
                      <a:pt x="416" y="8167"/>
                    </a:cubicBezTo>
                    <a:cubicBezTo>
                      <a:pt x="476" y="8167"/>
                      <a:pt x="536" y="8155"/>
                      <a:pt x="588" y="8130"/>
                    </a:cubicBezTo>
                    <a:cubicBezTo>
                      <a:pt x="1830" y="7271"/>
                      <a:pt x="2884" y="6067"/>
                      <a:pt x="3584" y="4742"/>
                    </a:cubicBezTo>
                    <a:cubicBezTo>
                      <a:pt x="4322" y="3379"/>
                      <a:pt x="4704" y="1904"/>
                      <a:pt x="4751" y="345"/>
                    </a:cubicBezTo>
                    <a:cubicBezTo>
                      <a:pt x="4751" y="159"/>
                      <a:pt x="4592" y="37"/>
                      <a:pt x="43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40"/>
              <p:cNvSpPr/>
              <p:nvPr/>
            </p:nvSpPr>
            <p:spPr>
              <a:xfrm>
                <a:off x="5528375" y="1430350"/>
                <a:ext cx="123450" cy="4655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1862" extrusionOk="0">
                    <a:moveTo>
                      <a:pt x="406" y="1"/>
                    </a:moveTo>
                    <a:cubicBezTo>
                      <a:pt x="302" y="1"/>
                      <a:pt x="186" y="53"/>
                      <a:pt x="112" y="144"/>
                    </a:cubicBezTo>
                    <a:cubicBezTo>
                      <a:pt x="0" y="266"/>
                      <a:pt x="38" y="499"/>
                      <a:pt x="196" y="611"/>
                    </a:cubicBezTo>
                    <a:cubicBezTo>
                      <a:pt x="1279" y="1433"/>
                      <a:pt x="2605" y="1862"/>
                      <a:pt x="3930" y="1862"/>
                    </a:cubicBezTo>
                    <a:cubicBezTo>
                      <a:pt x="4163" y="1862"/>
                      <a:pt x="4397" y="1862"/>
                      <a:pt x="4630" y="1815"/>
                    </a:cubicBezTo>
                    <a:cubicBezTo>
                      <a:pt x="4779" y="1815"/>
                      <a:pt x="4938" y="1629"/>
                      <a:pt x="4901" y="1433"/>
                    </a:cubicBezTo>
                    <a:cubicBezTo>
                      <a:pt x="4901" y="1293"/>
                      <a:pt x="4749" y="1154"/>
                      <a:pt x="4605" y="1154"/>
                    </a:cubicBezTo>
                    <a:cubicBezTo>
                      <a:pt x="4585" y="1154"/>
                      <a:pt x="4565" y="1156"/>
                      <a:pt x="4546" y="1162"/>
                    </a:cubicBezTo>
                    <a:cubicBezTo>
                      <a:pt x="4359" y="1162"/>
                      <a:pt x="4126" y="1199"/>
                      <a:pt x="3930" y="1199"/>
                    </a:cubicBezTo>
                    <a:cubicBezTo>
                      <a:pt x="2763" y="1199"/>
                      <a:pt x="1559" y="770"/>
                      <a:pt x="579" y="70"/>
                    </a:cubicBezTo>
                    <a:cubicBezTo>
                      <a:pt x="535" y="22"/>
                      <a:pt x="473" y="1"/>
                      <a:pt x="4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40"/>
              <p:cNvSpPr/>
              <p:nvPr/>
            </p:nvSpPr>
            <p:spPr>
              <a:xfrm>
                <a:off x="5330950" y="1323875"/>
                <a:ext cx="149850" cy="294900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11796" extrusionOk="0">
                    <a:moveTo>
                      <a:pt x="709" y="0"/>
                    </a:moveTo>
                    <a:cubicBezTo>
                      <a:pt x="552" y="0"/>
                      <a:pt x="426" y="115"/>
                      <a:pt x="393" y="287"/>
                    </a:cubicBezTo>
                    <a:cubicBezTo>
                      <a:pt x="159" y="1603"/>
                      <a:pt x="38" y="2966"/>
                      <a:pt x="1" y="4329"/>
                    </a:cubicBezTo>
                    <a:lnTo>
                      <a:pt x="1" y="4721"/>
                    </a:lnTo>
                    <a:cubicBezTo>
                      <a:pt x="1" y="5533"/>
                      <a:pt x="38" y="6354"/>
                      <a:pt x="197" y="7166"/>
                    </a:cubicBezTo>
                    <a:cubicBezTo>
                      <a:pt x="355" y="7941"/>
                      <a:pt x="626" y="8725"/>
                      <a:pt x="1056" y="9462"/>
                    </a:cubicBezTo>
                    <a:cubicBezTo>
                      <a:pt x="1438" y="10125"/>
                      <a:pt x="2026" y="10704"/>
                      <a:pt x="2689" y="11133"/>
                    </a:cubicBezTo>
                    <a:cubicBezTo>
                      <a:pt x="3342" y="11563"/>
                      <a:pt x="4089" y="11796"/>
                      <a:pt x="4901" y="11796"/>
                    </a:cubicBezTo>
                    <a:cubicBezTo>
                      <a:pt x="5172" y="11796"/>
                      <a:pt x="5442" y="11796"/>
                      <a:pt x="5723" y="11721"/>
                    </a:cubicBezTo>
                    <a:cubicBezTo>
                      <a:pt x="5909" y="11675"/>
                      <a:pt x="5993" y="11488"/>
                      <a:pt x="5956" y="11292"/>
                    </a:cubicBezTo>
                    <a:cubicBezTo>
                      <a:pt x="5915" y="11154"/>
                      <a:pt x="5769" y="11051"/>
                      <a:pt x="5627" y="11051"/>
                    </a:cubicBezTo>
                    <a:cubicBezTo>
                      <a:pt x="5606" y="11051"/>
                      <a:pt x="5585" y="11054"/>
                      <a:pt x="5564" y="11059"/>
                    </a:cubicBezTo>
                    <a:cubicBezTo>
                      <a:pt x="5330" y="11096"/>
                      <a:pt x="5097" y="11133"/>
                      <a:pt x="4901" y="11133"/>
                    </a:cubicBezTo>
                    <a:cubicBezTo>
                      <a:pt x="4238" y="11133"/>
                      <a:pt x="3622" y="10937"/>
                      <a:pt x="3034" y="10555"/>
                    </a:cubicBezTo>
                    <a:cubicBezTo>
                      <a:pt x="2493" y="10200"/>
                      <a:pt x="1989" y="9696"/>
                      <a:pt x="1634" y="9108"/>
                    </a:cubicBezTo>
                    <a:cubicBezTo>
                      <a:pt x="1242" y="8492"/>
                      <a:pt x="1009" y="7754"/>
                      <a:pt x="860" y="7008"/>
                    </a:cubicBezTo>
                    <a:cubicBezTo>
                      <a:pt x="701" y="6270"/>
                      <a:pt x="664" y="5496"/>
                      <a:pt x="664" y="4721"/>
                    </a:cubicBezTo>
                    <a:lnTo>
                      <a:pt x="664" y="4329"/>
                    </a:lnTo>
                    <a:cubicBezTo>
                      <a:pt x="701" y="3003"/>
                      <a:pt x="822" y="1687"/>
                      <a:pt x="1056" y="399"/>
                    </a:cubicBezTo>
                    <a:cubicBezTo>
                      <a:pt x="1093" y="203"/>
                      <a:pt x="972" y="54"/>
                      <a:pt x="776" y="7"/>
                    </a:cubicBezTo>
                    <a:cubicBezTo>
                      <a:pt x="753" y="3"/>
                      <a:pt x="731" y="0"/>
                      <a:pt x="7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40"/>
              <p:cNvSpPr/>
              <p:nvPr/>
            </p:nvSpPr>
            <p:spPr>
              <a:xfrm>
                <a:off x="5334000" y="1373750"/>
                <a:ext cx="70950" cy="128175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5127" extrusionOk="0">
                    <a:moveTo>
                      <a:pt x="2483" y="0"/>
                    </a:moveTo>
                    <a:cubicBezTo>
                      <a:pt x="2287" y="0"/>
                      <a:pt x="2138" y="159"/>
                      <a:pt x="2138" y="346"/>
                    </a:cubicBezTo>
                    <a:cubicBezTo>
                      <a:pt x="2138" y="1904"/>
                      <a:pt x="1400" y="3501"/>
                      <a:pt x="149" y="4509"/>
                    </a:cubicBezTo>
                    <a:cubicBezTo>
                      <a:pt x="0" y="4630"/>
                      <a:pt x="0" y="4863"/>
                      <a:pt x="112" y="5013"/>
                    </a:cubicBezTo>
                    <a:cubicBezTo>
                      <a:pt x="183" y="5084"/>
                      <a:pt x="277" y="5126"/>
                      <a:pt x="375" y="5126"/>
                    </a:cubicBezTo>
                    <a:cubicBezTo>
                      <a:pt x="443" y="5126"/>
                      <a:pt x="513" y="5105"/>
                      <a:pt x="579" y="5059"/>
                    </a:cubicBezTo>
                    <a:cubicBezTo>
                      <a:pt x="1979" y="3893"/>
                      <a:pt x="2800" y="2138"/>
                      <a:pt x="2838" y="346"/>
                    </a:cubicBezTo>
                    <a:cubicBezTo>
                      <a:pt x="2838" y="159"/>
                      <a:pt x="2679" y="0"/>
                      <a:pt x="2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40"/>
              <p:cNvSpPr/>
              <p:nvPr/>
            </p:nvSpPr>
            <p:spPr>
              <a:xfrm>
                <a:off x="5470025" y="1594725"/>
                <a:ext cx="175050" cy="90100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3604" extrusionOk="0">
                    <a:moveTo>
                      <a:pt x="6641" y="1"/>
                    </a:moveTo>
                    <a:cubicBezTo>
                      <a:pt x="6532" y="1"/>
                      <a:pt x="6427" y="50"/>
                      <a:pt x="6376" y="141"/>
                    </a:cubicBezTo>
                    <a:cubicBezTo>
                      <a:pt x="5713" y="1074"/>
                      <a:pt x="4742" y="1774"/>
                      <a:pt x="3697" y="2203"/>
                    </a:cubicBezTo>
                    <a:cubicBezTo>
                      <a:pt x="2642" y="2670"/>
                      <a:pt x="1476" y="2866"/>
                      <a:pt x="309" y="2903"/>
                    </a:cubicBezTo>
                    <a:cubicBezTo>
                      <a:pt x="160" y="2903"/>
                      <a:pt x="1" y="3099"/>
                      <a:pt x="1" y="3258"/>
                    </a:cubicBezTo>
                    <a:cubicBezTo>
                      <a:pt x="1" y="3454"/>
                      <a:pt x="160" y="3603"/>
                      <a:pt x="346" y="3603"/>
                    </a:cubicBezTo>
                    <a:cubicBezTo>
                      <a:pt x="1597" y="3529"/>
                      <a:pt x="2801" y="3333"/>
                      <a:pt x="3968" y="2829"/>
                    </a:cubicBezTo>
                    <a:cubicBezTo>
                      <a:pt x="5135" y="2362"/>
                      <a:pt x="6180" y="1587"/>
                      <a:pt x="6927" y="533"/>
                    </a:cubicBezTo>
                    <a:cubicBezTo>
                      <a:pt x="7001" y="374"/>
                      <a:pt x="7001" y="187"/>
                      <a:pt x="6843" y="66"/>
                    </a:cubicBezTo>
                    <a:cubicBezTo>
                      <a:pt x="6784" y="22"/>
                      <a:pt x="6712" y="1"/>
                      <a:pt x="6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40"/>
              <p:cNvSpPr/>
              <p:nvPr/>
            </p:nvSpPr>
            <p:spPr>
              <a:xfrm>
                <a:off x="5559400" y="1568425"/>
                <a:ext cx="34100" cy="93900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756" extrusionOk="0">
                    <a:moveTo>
                      <a:pt x="1010" y="1"/>
                    </a:moveTo>
                    <a:cubicBezTo>
                      <a:pt x="910" y="1"/>
                      <a:pt x="811" y="52"/>
                      <a:pt x="738" y="147"/>
                    </a:cubicBezTo>
                    <a:cubicBezTo>
                      <a:pt x="271" y="726"/>
                      <a:pt x="1" y="1510"/>
                      <a:pt x="1" y="2322"/>
                    </a:cubicBezTo>
                    <a:cubicBezTo>
                      <a:pt x="1" y="2714"/>
                      <a:pt x="85" y="3143"/>
                      <a:pt x="234" y="3573"/>
                    </a:cubicBezTo>
                    <a:cubicBezTo>
                      <a:pt x="295" y="3681"/>
                      <a:pt x="411" y="3755"/>
                      <a:pt x="530" y="3755"/>
                    </a:cubicBezTo>
                    <a:cubicBezTo>
                      <a:pt x="575" y="3755"/>
                      <a:pt x="620" y="3745"/>
                      <a:pt x="663" y="3722"/>
                    </a:cubicBezTo>
                    <a:cubicBezTo>
                      <a:pt x="859" y="3647"/>
                      <a:pt x="934" y="3451"/>
                      <a:pt x="859" y="3293"/>
                    </a:cubicBezTo>
                    <a:cubicBezTo>
                      <a:pt x="738" y="2985"/>
                      <a:pt x="663" y="2639"/>
                      <a:pt x="663" y="2322"/>
                    </a:cubicBezTo>
                    <a:cubicBezTo>
                      <a:pt x="663" y="1659"/>
                      <a:pt x="897" y="1006"/>
                      <a:pt x="1251" y="577"/>
                    </a:cubicBezTo>
                    <a:cubicBezTo>
                      <a:pt x="1364" y="418"/>
                      <a:pt x="1364" y="222"/>
                      <a:pt x="1205" y="72"/>
                    </a:cubicBezTo>
                    <a:cubicBezTo>
                      <a:pt x="1145" y="24"/>
                      <a:pt x="1077" y="1"/>
                      <a:pt x="10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40"/>
              <p:cNvSpPr/>
              <p:nvPr/>
            </p:nvSpPr>
            <p:spPr>
              <a:xfrm>
                <a:off x="5260025" y="1542200"/>
                <a:ext cx="132325" cy="60950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2438" extrusionOk="0">
                    <a:moveTo>
                      <a:pt x="371" y="0"/>
                    </a:moveTo>
                    <a:cubicBezTo>
                      <a:pt x="323" y="0"/>
                      <a:pt x="276" y="10"/>
                      <a:pt x="234" y="29"/>
                    </a:cubicBezTo>
                    <a:cubicBezTo>
                      <a:pt x="75" y="104"/>
                      <a:pt x="0" y="300"/>
                      <a:pt x="38" y="459"/>
                    </a:cubicBezTo>
                    <a:cubicBezTo>
                      <a:pt x="392" y="1196"/>
                      <a:pt x="812" y="1700"/>
                      <a:pt x="1326" y="2008"/>
                    </a:cubicBezTo>
                    <a:cubicBezTo>
                      <a:pt x="1830" y="2326"/>
                      <a:pt x="2371" y="2438"/>
                      <a:pt x="2875" y="2438"/>
                    </a:cubicBezTo>
                    <a:cubicBezTo>
                      <a:pt x="3463" y="2438"/>
                      <a:pt x="4005" y="2288"/>
                      <a:pt x="4434" y="2167"/>
                    </a:cubicBezTo>
                    <a:cubicBezTo>
                      <a:pt x="4826" y="2008"/>
                      <a:pt x="5059" y="1859"/>
                      <a:pt x="5097" y="1859"/>
                    </a:cubicBezTo>
                    <a:cubicBezTo>
                      <a:pt x="5246" y="1775"/>
                      <a:pt x="5293" y="1541"/>
                      <a:pt x="5209" y="1392"/>
                    </a:cubicBezTo>
                    <a:cubicBezTo>
                      <a:pt x="5159" y="1286"/>
                      <a:pt x="5037" y="1217"/>
                      <a:pt x="4915" y="1217"/>
                    </a:cubicBezTo>
                    <a:cubicBezTo>
                      <a:pt x="4855" y="1217"/>
                      <a:pt x="4794" y="1234"/>
                      <a:pt x="4742" y="1271"/>
                    </a:cubicBezTo>
                    <a:cubicBezTo>
                      <a:pt x="4742" y="1271"/>
                      <a:pt x="4509" y="1392"/>
                      <a:pt x="4163" y="1504"/>
                    </a:cubicBezTo>
                    <a:cubicBezTo>
                      <a:pt x="3809" y="1663"/>
                      <a:pt x="3342" y="1775"/>
                      <a:pt x="2875" y="1775"/>
                    </a:cubicBezTo>
                    <a:cubicBezTo>
                      <a:pt x="2492" y="1775"/>
                      <a:pt x="2063" y="1663"/>
                      <a:pt x="1671" y="1467"/>
                    </a:cubicBezTo>
                    <a:cubicBezTo>
                      <a:pt x="1326" y="1233"/>
                      <a:pt x="971" y="841"/>
                      <a:pt x="663" y="188"/>
                    </a:cubicBezTo>
                    <a:cubicBezTo>
                      <a:pt x="636" y="72"/>
                      <a:pt x="502" y="0"/>
                      <a:pt x="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16" name="Google Shape;1216;p40"/>
            <p:cNvSpPr/>
            <p:nvPr/>
          </p:nvSpPr>
          <p:spPr>
            <a:xfrm>
              <a:off x="7814686" y="1309204"/>
              <a:ext cx="60900" cy="1698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7" name="Google Shape;1217;p40"/>
          <p:cNvGrpSpPr/>
          <p:nvPr/>
        </p:nvGrpSpPr>
        <p:grpSpPr>
          <a:xfrm>
            <a:off x="7061379" y="1853564"/>
            <a:ext cx="547618" cy="1013782"/>
            <a:chOff x="7797029" y="2174230"/>
            <a:chExt cx="1161931" cy="2151032"/>
          </a:xfrm>
        </p:grpSpPr>
        <p:sp>
          <p:nvSpPr>
            <p:cNvPr id="1218" name="Google Shape;1218;p40"/>
            <p:cNvSpPr/>
            <p:nvPr/>
          </p:nvSpPr>
          <p:spPr>
            <a:xfrm>
              <a:off x="7797029" y="2174230"/>
              <a:ext cx="1161931" cy="1382760"/>
            </a:xfrm>
            <a:custGeom>
              <a:avLst/>
              <a:gdLst/>
              <a:ahLst/>
              <a:cxnLst/>
              <a:rect l="l" t="t" r="r" b="b"/>
              <a:pathLst>
                <a:path w="21273" h="25316" extrusionOk="0">
                  <a:moveTo>
                    <a:pt x="11920" y="0"/>
                  </a:moveTo>
                  <a:cubicBezTo>
                    <a:pt x="9767" y="0"/>
                    <a:pt x="7648" y="927"/>
                    <a:pt x="6217" y="2390"/>
                  </a:cubicBezTo>
                  <a:cubicBezTo>
                    <a:pt x="4630" y="4024"/>
                    <a:pt x="3883" y="6245"/>
                    <a:pt x="3883" y="8383"/>
                  </a:cubicBezTo>
                  <a:cubicBezTo>
                    <a:pt x="3846" y="9045"/>
                    <a:pt x="3930" y="9745"/>
                    <a:pt x="3650" y="10361"/>
                  </a:cubicBezTo>
                  <a:cubicBezTo>
                    <a:pt x="3417" y="10828"/>
                    <a:pt x="3034" y="11220"/>
                    <a:pt x="2679" y="11650"/>
                  </a:cubicBezTo>
                  <a:cubicBezTo>
                    <a:pt x="1046" y="13516"/>
                    <a:pt x="0" y="15850"/>
                    <a:pt x="75" y="18183"/>
                  </a:cubicBezTo>
                  <a:cubicBezTo>
                    <a:pt x="150" y="20554"/>
                    <a:pt x="1438" y="22888"/>
                    <a:pt x="3613" y="24213"/>
                  </a:cubicBezTo>
                  <a:cubicBezTo>
                    <a:pt x="4824" y="24931"/>
                    <a:pt x="6299" y="25315"/>
                    <a:pt x="7769" y="25315"/>
                  </a:cubicBezTo>
                  <a:cubicBezTo>
                    <a:pt x="8994" y="25315"/>
                    <a:pt x="10215" y="25048"/>
                    <a:pt x="11276" y="24484"/>
                  </a:cubicBezTo>
                  <a:cubicBezTo>
                    <a:pt x="12090" y="24825"/>
                    <a:pt x="13002" y="24989"/>
                    <a:pt x="13926" y="24989"/>
                  </a:cubicBezTo>
                  <a:cubicBezTo>
                    <a:pt x="15830" y="24989"/>
                    <a:pt x="17782" y="24291"/>
                    <a:pt x="19014" y="23009"/>
                  </a:cubicBezTo>
                  <a:cubicBezTo>
                    <a:pt x="20843" y="21142"/>
                    <a:pt x="21273" y="18417"/>
                    <a:pt x="20498" y="16083"/>
                  </a:cubicBezTo>
                  <a:cubicBezTo>
                    <a:pt x="20143" y="14954"/>
                    <a:pt x="19518" y="13908"/>
                    <a:pt x="18864" y="12891"/>
                  </a:cubicBezTo>
                  <a:cubicBezTo>
                    <a:pt x="18743" y="12742"/>
                    <a:pt x="18668" y="12546"/>
                    <a:pt x="18631" y="12350"/>
                  </a:cubicBezTo>
                  <a:cubicBezTo>
                    <a:pt x="18631" y="12191"/>
                    <a:pt x="18743" y="11995"/>
                    <a:pt x="18780" y="11808"/>
                  </a:cubicBezTo>
                  <a:cubicBezTo>
                    <a:pt x="20843" y="3090"/>
                    <a:pt x="16718" y="561"/>
                    <a:pt x="12835" y="57"/>
                  </a:cubicBezTo>
                  <a:cubicBezTo>
                    <a:pt x="12530" y="19"/>
                    <a:pt x="12225" y="0"/>
                    <a:pt x="11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9" name="Google Shape;1219;p40"/>
            <p:cNvGrpSpPr/>
            <p:nvPr/>
          </p:nvGrpSpPr>
          <p:grpSpPr>
            <a:xfrm>
              <a:off x="8149431" y="2521491"/>
              <a:ext cx="429313" cy="1803771"/>
              <a:chOff x="6097050" y="1346450"/>
              <a:chExt cx="196500" cy="825600"/>
            </a:xfrm>
          </p:grpSpPr>
          <p:sp>
            <p:nvSpPr>
              <p:cNvPr id="1220" name="Google Shape;1220;p40"/>
              <p:cNvSpPr/>
              <p:nvPr/>
            </p:nvSpPr>
            <p:spPr>
              <a:xfrm>
                <a:off x="6203225" y="1432075"/>
                <a:ext cx="20325" cy="73997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29599" extrusionOk="0">
                    <a:moveTo>
                      <a:pt x="420" y="1"/>
                    </a:moveTo>
                    <a:cubicBezTo>
                      <a:pt x="187" y="1"/>
                      <a:pt x="0" y="197"/>
                      <a:pt x="0" y="430"/>
                    </a:cubicBezTo>
                    <a:lnTo>
                      <a:pt x="0" y="29207"/>
                    </a:lnTo>
                    <a:cubicBezTo>
                      <a:pt x="0" y="29440"/>
                      <a:pt x="187" y="29599"/>
                      <a:pt x="420" y="29599"/>
                    </a:cubicBezTo>
                    <a:cubicBezTo>
                      <a:pt x="616" y="29599"/>
                      <a:pt x="812" y="29440"/>
                      <a:pt x="812" y="29207"/>
                    </a:cubicBezTo>
                    <a:lnTo>
                      <a:pt x="812" y="430"/>
                    </a:lnTo>
                    <a:cubicBezTo>
                      <a:pt x="812" y="197"/>
                      <a:pt x="616" y="1"/>
                      <a:pt x="4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40"/>
              <p:cNvSpPr/>
              <p:nvPr/>
            </p:nvSpPr>
            <p:spPr>
              <a:xfrm>
                <a:off x="6097050" y="1389375"/>
                <a:ext cx="124625" cy="27680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11072" extrusionOk="0">
                    <a:moveTo>
                      <a:pt x="430" y="1"/>
                    </a:moveTo>
                    <a:cubicBezTo>
                      <a:pt x="234" y="1"/>
                      <a:pt x="84" y="113"/>
                      <a:pt x="84" y="309"/>
                    </a:cubicBezTo>
                    <a:cubicBezTo>
                      <a:pt x="47" y="971"/>
                      <a:pt x="0" y="1587"/>
                      <a:pt x="0" y="2250"/>
                    </a:cubicBezTo>
                    <a:cubicBezTo>
                      <a:pt x="0" y="3809"/>
                      <a:pt x="159" y="5405"/>
                      <a:pt x="747" y="6917"/>
                    </a:cubicBezTo>
                    <a:cubicBezTo>
                      <a:pt x="1447" y="8672"/>
                      <a:pt x="2763" y="10147"/>
                      <a:pt x="4396" y="11043"/>
                    </a:cubicBezTo>
                    <a:cubicBezTo>
                      <a:pt x="4449" y="11063"/>
                      <a:pt x="4501" y="11072"/>
                      <a:pt x="4550" y="11072"/>
                    </a:cubicBezTo>
                    <a:cubicBezTo>
                      <a:pt x="4688" y="11072"/>
                      <a:pt x="4808" y="11001"/>
                      <a:pt x="4863" y="10884"/>
                    </a:cubicBezTo>
                    <a:cubicBezTo>
                      <a:pt x="4985" y="10735"/>
                      <a:pt x="4901" y="10539"/>
                      <a:pt x="4751" y="10417"/>
                    </a:cubicBezTo>
                    <a:cubicBezTo>
                      <a:pt x="3230" y="9605"/>
                      <a:pt x="2026" y="8243"/>
                      <a:pt x="1363" y="6646"/>
                    </a:cubicBezTo>
                    <a:cubicBezTo>
                      <a:pt x="822" y="5284"/>
                      <a:pt x="700" y="3772"/>
                      <a:pt x="700" y="2250"/>
                    </a:cubicBezTo>
                    <a:cubicBezTo>
                      <a:pt x="700" y="1634"/>
                      <a:pt x="700" y="971"/>
                      <a:pt x="747" y="346"/>
                    </a:cubicBezTo>
                    <a:cubicBezTo>
                      <a:pt x="747" y="150"/>
                      <a:pt x="588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40"/>
              <p:cNvSpPr/>
              <p:nvPr/>
            </p:nvSpPr>
            <p:spPr>
              <a:xfrm>
                <a:off x="6207875" y="1346450"/>
                <a:ext cx="85675" cy="205950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8238" extrusionOk="0">
                    <a:moveTo>
                      <a:pt x="2997" y="0"/>
                    </a:moveTo>
                    <a:cubicBezTo>
                      <a:pt x="2801" y="0"/>
                      <a:pt x="2652" y="159"/>
                      <a:pt x="2689" y="355"/>
                    </a:cubicBezTo>
                    <a:cubicBezTo>
                      <a:pt x="2726" y="1055"/>
                      <a:pt x="2764" y="1718"/>
                      <a:pt x="2764" y="2371"/>
                    </a:cubicBezTo>
                    <a:cubicBezTo>
                      <a:pt x="2764" y="3118"/>
                      <a:pt x="2726" y="3818"/>
                      <a:pt x="2530" y="4518"/>
                    </a:cubicBezTo>
                    <a:cubicBezTo>
                      <a:pt x="2381" y="5171"/>
                      <a:pt x="2101" y="5797"/>
                      <a:pt x="1718" y="6338"/>
                    </a:cubicBezTo>
                    <a:cubicBezTo>
                      <a:pt x="1326" y="6889"/>
                      <a:pt x="822" y="7318"/>
                      <a:pt x="234" y="7589"/>
                    </a:cubicBezTo>
                    <a:cubicBezTo>
                      <a:pt x="85" y="7663"/>
                      <a:pt x="1" y="7859"/>
                      <a:pt x="85" y="8018"/>
                    </a:cubicBezTo>
                    <a:cubicBezTo>
                      <a:pt x="112" y="8156"/>
                      <a:pt x="246" y="8237"/>
                      <a:pt x="378" y="8237"/>
                    </a:cubicBezTo>
                    <a:cubicBezTo>
                      <a:pt x="425" y="8237"/>
                      <a:pt x="472" y="8227"/>
                      <a:pt x="514" y="8205"/>
                    </a:cubicBezTo>
                    <a:cubicBezTo>
                      <a:pt x="1214" y="7897"/>
                      <a:pt x="1830" y="7355"/>
                      <a:pt x="2260" y="6730"/>
                    </a:cubicBezTo>
                    <a:cubicBezTo>
                      <a:pt x="2726" y="6151"/>
                      <a:pt x="3034" y="5405"/>
                      <a:pt x="3193" y="4667"/>
                    </a:cubicBezTo>
                    <a:cubicBezTo>
                      <a:pt x="3389" y="3930"/>
                      <a:pt x="3426" y="3155"/>
                      <a:pt x="3426" y="2371"/>
                    </a:cubicBezTo>
                    <a:cubicBezTo>
                      <a:pt x="3426" y="1671"/>
                      <a:pt x="3389" y="971"/>
                      <a:pt x="3352" y="318"/>
                    </a:cubicBezTo>
                    <a:cubicBezTo>
                      <a:pt x="3352" y="122"/>
                      <a:pt x="3156" y="0"/>
                      <a:pt x="29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23" name="Google Shape;1223;p40"/>
          <p:cNvGrpSpPr/>
          <p:nvPr/>
        </p:nvGrpSpPr>
        <p:grpSpPr>
          <a:xfrm>
            <a:off x="74667" y="1718952"/>
            <a:ext cx="547618" cy="1013782"/>
            <a:chOff x="7797029" y="2174230"/>
            <a:chExt cx="1161931" cy="2151032"/>
          </a:xfrm>
        </p:grpSpPr>
        <p:sp>
          <p:nvSpPr>
            <p:cNvPr id="1224" name="Google Shape;1224;p40"/>
            <p:cNvSpPr/>
            <p:nvPr/>
          </p:nvSpPr>
          <p:spPr>
            <a:xfrm>
              <a:off x="7797029" y="2174230"/>
              <a:ext cx="1161931" cy="1382760"/>
            </a:xfrm>
            <a:custGeom>
              <a:avLst/>
              <a:gdLst/>
              <a:ahLst/>
              <a:cxnLst/>
              <a:rect l="l" t="t" r="r" b="b"/>
              <a:pathLst>
                <a:path w="21273" h="25316" extrusionOk="0">
                  <a:moveTo>
                    <a:pt x="11920" y="0"/>
                  </a:moveTo>
                  <a:cubicBezTo>
                    <a:pt x="9767" y="0"/>
                    <a:pt x="7648" y="927"/>
                    <a:pt x="6217" y="2390"/>
                  </a:cubicBezTo>
                  <a:cubicBezTo>
                    <a:pt x="4630" y="4024"/>
                    <a:pt x="3883" y="6245"/>
                    <a:pt x="3883" y="8383"/>
                  </a:cubicBezTo>
                  <a:cubicBezTo>
                    <a:pt x="3846" y="9045"/>
                    <a:pt x="3930" y="9745"/>
                    <a:pt x="3650" y="10361"/>
                  </a:cubicBezTo>
                  <a:cubicBezTo>
                    <a:pt x="3417" y="10828"/>
                    <a:pt x="3034" y="11220"/>
                    <a:pt x="2679" y="11650"/>
                  </a:cubicBezTo>
                  <a:cubicBezTo>
                    <a:pt x="1046" y="13516"/>
                    <a:pt x="0" y="15850"/>
                    <a:pt x="75" y="18183"/>
                  </a:cubicBezTo>
                  <a:cubicBezTo>
                    <a:pt x="150" y="20554"/>
                    <a:pt x="1438" y="22888"/>
                    <a:pt x="3613" y="24213"/>
                  </a:cubicBezTo>
                  <a:cubicBezTo>
                    <a:pt x="4824" y="24931"/>
                    <a:pt x="6299" y="25315"/>
                    <a:pt x="7769" y="25315"/>
                  </a:cubicBezTo>
                  <a:cubicBezTo>
                    <a:pt x="8994" y="25315"/>
                    <a:pt x="10215" y="25048"/>
                    <a:pt x="11276" y="24484"/>
                  </a:cubicBezTo>
                  <a:cubicBezTo>
                    <a:pt x="12090" y="24825"/>
                    <a:pt x="13002" y="24989"/>
                    <a:pt x="13926" y="24989"/>
                  </a:cubicBezTo>
                  <a:cubicBezTo>
                    <a:pt x="15830" y="24989"/>
                    <a:pt x="17782" y="24291"/>
                    <a:pt x="19014" y="23009"/>
                  </a:cubicBezTo>
                  <a:cubicBezTo>
                    <a:pt x="20843" y="21142"/>
                    <a:pt x="21273" y="18417"/>
                    <a:pt x="20498" y="16083"/>
                  </a:cubicBezTo>
                  <a:cubicBezTo>
                    <a:pt x="20143" y="14954"/>
                    <a:pt x="19518" y="13908"/>
                    <a:pt x="18864" y="12891"/>
                  </a:cubicBezTo>
                  <a:cubicBezTo>
                    <a:pt x="18743" y="12742"/>
                    <a:pt x="18668" y="12546"/>
                    <a:pt x="18631" y="12350"/>
                  </a:cubicBezTo>
                  <a:cubicBezTo>
                    <a:pt x="18631" y="12191"/>
                    <a:pt x="18743" y="11995"/>
                    <a:pt x="18780" y="11808"/>
                  </a:cubicBezTo>
                  <a:cubicBezTo>
                    <a:pt x="20843" y="3090"/>
                    <a:pt x="16718" y="561"/>
                    <a:pt x="12835" y="57"/>
                  </a:cubicBezTo>
                  <a:cubicBezTo>
                    <a:pt x="12530" y="19"/>
                    <a:pt x="12225" y="0"/>
                    <a:pt x="11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25" name="Google Shape;1225;p40"/>
            <p:cNvGrpSpPr/>
            <p:nvPr/>
          </p:nvGrpSpPr>
          <p:grpSpPr>
            <a:xfrm>
              <a:off x="8149431" y="2521491"/>
              <a:ext cx="429313" cy="1803771"/>
              <a:chOff x="6097050" y="1346450"/>
              <a:chExt cx="196500" cy="825600"/>
            </a:xfrm>
          </p:grpSpPr>
          <p:sp>
            <p:nvSpPr>
              <p:cNvPr id="1226" name="Google Shape;1226;p40"/>
              <p:cNvSpPr/>
              <p:nvPr/>
            </p:nvSpPr>
            <p:spPr>
              <a:xfrm>
                <a:off x="6203225" y="1432075"/>
                <a:ext cx="20325" cy="73997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29599" extrusionOk="0">
                    <a:moveTo>
                      <a:pt x="420" y="1"/>
                    </a:moveTo>
                    <a:cubicBezTo>
                      <a:pt x="187" y="1"/>
                      <a:pt x="0" y="197"/>
                      <a:pt x="0" y="430"/>
                    </a:cubicBezTo>
                    <a:lnTo>
                      <a:pt x="0" y="29207"/>
                    </a:lnTo>
                    <a:cubicBezTo>
                      <a:pt x="0" y="29440"/>
                      <a:pt x="187" y="29599"/>
                      <a:pt x="420" y="29599"/>
                    </a:cubicBezTo>
                    <a:cubicBezTo>
                      <a:pt x="616" y="29599"/>
                      <a:pt x="812" y="29440"/>
                      <a:pt x="812" y="29207"/>
                    </a:cubicBezTo>
                    <a:lnTo>
                      <a:pt x="812" y="430"/>
                    </a:lnTo>
                    <a:cubicBezTo>
                      <a:pt x="812" y="197"/>
                      <a:pt x="616" y="1"/>
                      <a:pt x="4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40"/>
              <p:cNvSpPr/>
              <p:nvPr/>
            </p:nvSpPr>
            <p:spPr>
              <a:xfrm>
                <a:off x="6097050" y="1389375"/>
                <a:ext cx="124625" cy="27680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11072" extrusionOk="0">
                    <a:moveTo>
                      <a:pt x="430" y="1"/>
                    </a:moveTo>
                    <a:cubicBezTo>
                      <a:pt x="234" y="1"/>
                      <a:pt x="84" y="113"/>
                      <a:pt x="84" y="309"/>
                    </a:cubicBezTo>
                    <a:cubicBezTo>
                      <a:pt x="47" y="971"/>
                      <a:pt x="0" y="1587"/>
                      <a:pt x="0" y="2250"/>
                    </a:cubicBezTo>
                    <a:cubicBezTo>
                      <a:pt x="0" y="3809"/>
                      <a:pt x="159" y="5405"/>
                      <a:pt x="747" y="6917"/>
                    </a:cubicBezTo>
                    <a:cubicBezTo>
                      <a:pt x="1447" y="8672"/>
                      <a:pt x="2763" y="10147"/>
                      <a:pt x="4396" y="11043"/>
                    </a:cubicBezTo>
                    <a:cubicBezTo>
                      <a:pt x="4449" y="11063"/>
                      <a:pt x="4501" y="11072"/>
                      <a:pt x="4550" y="11072"/>
                    </a:cubicBezTo>
                    <a:cubicBezTo>
                      <a:pt x="4688" y="11072"/>
                      <a:pt x="4808" y="11001"/>
                      <a:pt x="4863" y="10884"/>
                    </a:cubicBezTo>
                    <a:cubicBezTo>
                      <a:pt x="4985" y="10735"/>
                      <a:pt x="4901" y="10539"/>
                      <a:pt x="4751" y="10417"/>
                    </a:cubicBezTo>
                    <a:cubicBezTo>
                      <a:pt x="3230" y="9605"/>
                      <a:pt x="2026" y="8243"/>
                      <a:pt x="1363" y="6646"/>
                    </a:cubicBezTo>
                    <a:cubicBezTo>
                      <a:pt x="822" y="5284"/>
                      <a:pt x="700" y="3772"/>
                      <a:pt x="700" y="2250"/>
                    </a:cubicBezTo>
                    <a:cubicBezTo>
                      <a:pt x="700" y="1634"/>
                      <a:pt x="700" y="971"/>
                      <a:pt x="747" y="346"/>
                    </a:cubicBezTo>
                    <a:cubicBezTo>
                      <a:pt x="747" y="150"/>
                      <a:pt x="588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40"/>
              <p:cNvSpPr/>
              <p:nvPr/>
            </p:nvSpPr>
            <p:spPr>
              <a:xfrm>
                <a:off x="6207875" y="1346450"/>
                <a:ext cx="85675" cy="205950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8238" extrusionOk="0">
                    <a:moveTo>
                      <a:pt x="2997" y="0"/>
                    </a:moveTo>
                    <a:cubicBezTo>
                      <a:pt x="2801" y="0"/>
                      <a:pt x="2652" y="159"/>
                      <a:pt x="2689" y="355"/>
                    </a:cubicBezTo>
                    <a:cubicBezTo>
                      <a:pt x="2726" y="1055"/>
                      <a:pt x="2764" y="1718"/>
                      <a:pt x="2764" y="2371"/>
                    </a:cubicBezTo>
                    <a:cubicBezTo>
                      <a:pt x="2764" y="3118"/>
                      <a:pt x="2726" y="3818"/>
                      <a:pt x="2530" y="4518"/>
                    </a:cubicBezTo>
                    <a:cubicBezTo>
                      <a:pt x="2381" y="5171"/>
                      <a:pt x="2101" y="5797"/>
                      <a:pt x="1718" y="6338"/>
                    </a:cubicBezTo>
                    <a:cubicBezTo>
                      <a:pt x="1326" y="6889"/>
                      <a:pt x="822" y="7318"/>
                      <a:pt x="234" y="7589"/>
                    </a:cubicBezTo>
                    <a:cubicBezTo>
                      <a:pt x="85" y="7663"/>
                      <a:pt x="1" y="7859"/>
                      <a:pt x="85" y="8018"/>
                    </a:cubicBezTo>
                    <a:cubicBezTo>
                      <a:pt x="112" y="8156"/>
                      <a:pt x="246" y="8237"/>
                      <a:pt x="378" y="8237"/>
                    </a:cubicBezTo>
                    <a:cubicBezTo>
                      <a:pt x="425" y="8237"/>
                      <a:pt x="472" y="8227"/>
                      <a:pt x="514" y="8205"/>
                    </a:cubicBezTo>
                    <a:cubicBezTo>
                      <a:pt x="1214" y="7897"/>
                      <a:pt x="1830" y="7355"/>
                      <a:pt x="2260" y="6730"/>
                    </a:cubicBezTo>
                    <a:cubicBezTo>
                      <a:pt x="2726" y="6151"/>
                      <a:pt x="3034" y="5405"/>
                      <a:pt x="3193" y="4667"/>
                    </a:cubicBezTo>
                    <a:cubicBezTo>
                      <a:pt x="3389" y="3930"/>
                      <a:pt x="3426" y="3155"/>
                      <a:pt x="3426" y="2371"/>
                    </a:cubicBezTo>
                    <a:cubicBezTo>
                      <a:pt x="3426" y="1671"/>
                      <a:pt x="3389" y="971"/>
                      <a:pt x="3352" y="318"/>
                    </a:cubicBezTo>
                    <a:cubicBezTo>
                      <a:pt x="3352" y="122"/>
                      <a:pt x="3156" y="0"/>
                      <a:pt x="29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30" name="Google Shape;1230;p40"/>
          <p:cNvSpPr/>
          <p:nvPr/>
        </p:nvSpPr>
        <p:spPr>
          <a:xfrm>
            <a:off x="-82740" y="348938"/>
            <a:ext cx="874779" cy="406825"/>
          </a:xfrm>
          <a:custGeom>
            <a:avLst/>
            <a:gdLst/>
            <a:ahLst/>
            <a:cxnLst/>
            <a:rect l="l" t="t" r="r" b="b"/>
            <a:pathLst>
              <a:path w="33584" h="16273" extrusionOk="0">
                <a:moveTo>
                  <a:pt x="0" y="16273"/>
                </a:moveTo>
                <a:cubicBezTo>
                  <a:pt x="7212" y="14924"/>
                  <a:pt x="16020" y="11414"/>
                  <a:pt x="18633" y="4558"/>
                </a:cubicBezTo>
                <a:cubicBezTo>
                  <a:pt x="19173" y="3140"/>
                  <a:pt x="19190" y="542"/>
                  <a:pt x="17740" y="95"/>
                </a:cubicBezTo>
                <a:cubicBezTo>
                  <a:pt x="14229" y="-987"/>
                  <a:pt x="10734" y="8224"/>
                  <a:pt x="13724" y="10360"/>
                </a:cubicBezTo>
                <a:cubicBezTo>
                  <a:pt x="19344" y="14375"/>
                  <a:pt x="30861" y="10795"/>
                  <a:pt x="33584" y="4447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231" name="Google Shape;1231;p40"/>
          <p:cNvGrpSpPr/>
          <p:nvPr/>
        </p:nvGrpSpPr>
        <p:grpSpPr>
          <a:xfrm>
            <a:off x="2301112" y="2967762"/>
            <a:ext cx="655814" cy="355354"/>
            <a:chOff x="2301112" y="2967762"/>
            <a:chExt cx="655814" cy="355354"/>
          </a:xfrm>
        </p:grpSpPr>
        <p:sp>
          <p:nvSpPr>
            <p:cNvPr id="1232" name="Google Shape;1232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4" name="Google Shape;1234;p40"/>
          <p:cNvGrpSpPr/>
          <p:nvPr/>
        </p:nvGrpSpPr>
        <p:grpSpPr>
          <a:xfrm>
            <a:off x="1472761" y="2670487"/>
            <a:ext cx="554753" cy="300630"/>
            <a:chOff x="2301112" y="2967762"/>
            <a:chExt cx="655814" cy="355354"/>
          </a:xfrm>
        </p:grpSpPr>
        <p:sp>
          <p:nvSpPr>
            <p:cNvPr id="1235" name="Google Shape;1235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7" name="Google Shape;1237;p40"/>
          <p:cNvGrpSpPr/>
          <p:nvPr/>
        </p:nvGrpSpPr>
        <p:grpSpPr>
          <a:xfrm>
            <a:off x="71098" y="2510850"/>
            <a:ext cx="554753" cy="300630"/>
            <a:chOff x="2301112" y="2967762"/>
            <a:chExt cx="655814" cy="355354"/>
          </a:xfrm>
        </p:grpSpPr>
        <p:sp>
          <p:nvSpPr>
            <p:cNvPr id="1238" name="Google Shape;1238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0" name="Google Shape;1240;p40"/>
          <p:cNvGrpSpPr/>
          <p:nvPr/>
        </p:nvGrpSpPr>
        <p:grpSpPr>
          <a:xfrm>
            <a:off x="587566" y="2509701"/>
            <a:ext cx="554772" cy="932574"/>
            <a:chOff x="304654" y="2412551"/>
            <a:chExt cx="554772" cy="932574"/>
          </a:xfrm>
        </p:grpSpPr>
        <p:sp>
          <p:nvSpPr>
            <p:cNvPr id="1241" name="Google Shape;1241;p40"/>
            <p:cNvSpPr/>
            <p:nvPr/>
          </p:nvSpPr>
          <p:spPr>
            <a:xfrm>
              <a:off x="304654" y="2412551"/>
              <a:ext cx="554772" cy="601091"/>
            </a:xfrm>
            <a:custGeom>
              <a:avLst/>
              <a:gdLst/>
              <a:ahLst/>
              <a:cxnLst/>
              <a:rect l="l" t="t" r="r" b="b"/>
              <a:pathLst>
                <a:path w="9839" h="10660" extrusionOk="0">
                  <a:moveTo>
                    <a:pt x="4901" y="1"/>
                  </a:moveTo>
                  <a:cubicBezTo>
                    <a:pt x="2213" y="1"/>
                    <a:pt x="1" y="2997"/>
                    <a:pt x="1" y="6693"/>
                  </a:cubicBezTo>
                  <a:cubicBezTo>
                    <a:pt x="1" y="8205"/>
                    <a:pt x="346" y="9568"/>
                    <a:pt x="934" y="10660"/>
                  </a:cubicBezTo>
                  <a:lnTo>
                    <a:pt x="8868" y="10660"/>
                  </a:lnTo>
                  <a:cubicBezTo>
                    <a:pt x="9484" y="9568"/>
                    <a:pt x="9839" y="8205"/>
                    <a:pt x="9839" y="6693"/>
                  </a:cubicBezTo>
                  <a:cubicBezTo>
                    <a:pt x="9839" y="2997"/>
                    <a:pt x="7617" y="1"/>
                    <a:pt x="4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2" name="Google Shape;1242;p40"/>
            <p:cNvGrpSpPr/>
            <p:nvPr/>
          </p:nvGrpSpPr>
          <p:grpSpPr>
            <a:xfrm>
              <a:off x="421718" y="2580213"/>
              <a:ext cx="320633" cy="764912"/>
              <a:chOff x="4503500" y="1320300"/>
              <a:chExt cx="310150" cy="739975"/>
            </a:xfrm>
          </p:grpSpPr>
          <p:sp>
            <p:nvSpPr>
              <p:cNvPr id="1243" name="Google Shape;1243;p40"/>
              <p:cNvSpPr/>
              <p:nvPr/>
            </p:nvSpPr>
            <p:spPr>
              <a:xfrm>
                <a:off x="4637675" y="1320300"/>
                <a:ext cx="20550" cy="7399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29599" extrusionOk="0">
                    <a:moveTo>
                      <a:pt x="430" y="1"/>
                    </a:moveTo>
                    <a:cubicBezTo>
                      <a:pt x="197" y="1"/>
                      <a:pt x="1" y="197"/>
                      <a:pt x="1" y="430"/>
                    </a:cubicBezTo>
                    <a:lnTo>
                      <a:pt x="1" y="29207"/>
                    </a:lnTo>
                    <a:cubicBezTo>
                      <a:pt x="1" y="29440"/>
                      <a:pt x="197" y="29599"/>
                      <a:pt x="430" y="29599"/>
                    </a:cubicBezTo>
                    <a:cubicBezTo>
                      <a:pt x="626" y="29599"/>
                      <a:pt x="822" y="29440"/>
                      <a:pt x="822" y="29207"/>
                    </a:cubicBezTo>
                    <a:lnTo>
                      <a:pt x="822" y="430"/>
                    </a:lnTo>
                    <a:cubicBezTo>
                      <a:pt x="822" y="197"/>
                      <a:pt x="626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40"/>
              <p:cNvSpPr/>
              <p:nvPr/>
            </p:nvSpPr>
            <p:spPr>
              <a:xfrm>
                <a:off x="4640700" y="1416275"/>
                <a:ext cx="172950" cy="143250"/>
              </a:xfrm>
              <a:custGeom>
                <a:avLst/>
                <a:gdLst/>
                <a:ahLst/>
                <a:cxnLst/>
                <a:rect l="l" t="t" r="r" b="b"/>
                <a:pathLst>
                  <a:path w="6918" h="5730" extrusionOk="0">
                    <a:moveTo>
                      <a:pt x="6540" y="1"/>
                    </a:moveTo>
                    <a:cubicBezTo>
                      <a:pt x="6378" y="1"/>
                      <a:pt x="6258" y="114"/>
                      <a:pt x="6217" y="278"/>
                    </a:cubicBezTo>
                    <a:cubicBezTo>
                      <a:pt x="5947" y="1604"/>
                      <a:pt x="5209" y="2892"/>
                      <a:pt x="4164" y="3741"/>
                    </a:cubicBezTo>
                    <a:cubicBezTo>
                      <a:pt x="3109" y="4562"/>
                      <a:pt x="1784" y="5029"/>
                      <a:pt x="468" y="5029"/>
                    </a:cubicBezTo>
                    <a:lnTo>
                      <a:pt x="346" y="5029"/>
                    </a:lnTo>
                    <a:cubicBezTo>
                      <a:pt x="150" y="5029"/>
                      <a:pt x="1" y="5178"/>
                      <a:pt x="1" y="5374"/>
                    </a:cubicBezTo>
                    <a:cubicBezTo>
                      <a:pt x="1" y="5533"/>
                      <a:pt x="150" y="5692"/>
                      <a:pt x="309" y="5729"/>
                    </a:cubicBezTo>
                    <a:lnTo>
                      <a:pt x="468" y="5729"/>
                    </a:lnTo>
                    <a:cubicBezTo>
                      <a:pt x="1942" y="5729"/>
                      <a:pt x="3417" y="5178"/>
                      <a:pt x="4584" y="4245"/>
                    </a:cubicBezTo>
                    <a:cubicBezTo>
                      <a:pt x="5751" y="3274"/>
                      <a:pt x="6609" y="1912"/>
                      <a:pt x="6880" y="399"/>
                    </a:cubicBezTo>
                    <a:cubicBezTo>
                      <a:pt x="6917" y="203"/>
                      <a:pt x="6805" y="45"/>
                      <a:pt x="6609" y="7"/>
                    </a:cubicBezTo>
                    <a:cubicBezTo>
                      <a:pt x="6585" y="3"/>
                      <a:pt x="6562" y="1"/>
                      <a:pt x="65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40"/>
              <p:cNvSpPr/>
              <p:nvPr/>
            </p:nvSpPr>
            <p:spPr>
              <a:xfrm>
                <a:off x="4546450" y="1326150"/>
                <a:ext cx="107825" cy="154675"/>
              </a:xfrm>
              <a:custGeom>
                <a:avLst/>
                <a:gdLst/>
                <a:ahLst/>
                <a:cxnLst/>
                <a:rect l="l" t="t" r="r" b="b"/>
                <a:pathLst>
                  <a:path w="4313" h="6187" extrusionOk="0">
                    <a:moveTo>
                      <a:pt x="345" y="0"/>
                    </a:moveTo>
                    <a:cubicBezTo>
                      <a:pt x="149" y="0"/>
                      <a:pt x="0" y="112"/>
                      <a:pt x="0" y="308"/>
                    </a:cubicBezTo>
                    <a:lnTo>
                      <a:pt x="0" y="616"/>
                    </a:lnTo>
                    <a:cubicBezTo>
                      <a:pt x="0" y="1783"/>
                      <a:pt x="271" y="2950"/>
                      <a:pt x="849" y="3930"/>
                    </a:cubicBezTo>
                    <a:cubicBezTo>
                      <a:pt x="1512" y="5013"/>
                      <a:pt x="2604" y="5909"/>
                      <a:pt x="3883" y="6179"/>
                    </a:cubicBezTo>
                    <a:cubicBezTo>
                      <a:pt x="3903" y="6184"/>
                      <a:pt x="3924" y="6186"/>
                      <a:pt x="3946" y="6186"/>
                    </a:cubicBezTo>
                    <a:cubicBezTo>
                      <a:pt x="4089" y="6186"/>
                      <a:pt x="4242" y="6079"/>
                      <a:pt x="4275" y="5909"/>
                    </a:cubicBezTo>
                    <a:cubicBezTo>
                      <a:pt x="4312" y="5750"/>
                      <a:pt x="4200" y="5563"/>
                      <a:pt x="4004" y="5517"/>
                    </a:cubicBezTo>
                    <a:cubicBezTo>
                      <a:pt x="2950" y="5283"/>
                      <a:pt x="2016" y="4546"/>
                      <a:pt x="1437" y="3575"/>
                    </a:cubicBezTo>
                    <a:cubicBezTo>
                      <a:pt x="933" y="2716"/>
                      <a:pt x="653" y="1671"/>
                      <a:pt x="653" y="616"/>
                    </a:cubicBezTo>
                    <a:lnTo>
                      <a:pt x="653" y="346"/>
                    </a:lnTo>
                    <a:cubicBezTo>
                      <a:pt x="700" y="150"/>
                      <a:pt x="541" y="0"/>
                      <a:pt x="3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40"/>
              <p:cNvSpPr/>
              <p:nvPr/>
            </p:nvSpPr>
            <p:spPr>
              <a:xfrm>
                <a:off x="4503500" y="1515625"/>
                <a:ext cx="154725" cy="163500"/>
              </a:xfrm>
              <a:custGeom>
                <a:avLst/>
                <a:gdLst/>
                <a:ahLst/>
                <a:cxnLst/>
                <a:rect l="l" t="t" r="r" b="b"/>
                <a:pathLst>
                  <a:path w="6189" h="6540" extrusionOk="0">
                    <a:moveTo>
                      <a:pt x="355" y="0"/>
                    </a:moveTo>
                    <a:cubicBezTo>
                      <a:pt x="159" y="0"/>
                      <a:pt x="1" y="159"/>
                      <a:pt x="1" y="355"/>
                    </a:cubicBezTo>
                    <a:cubicBezTo>
                      <a:pt x="1" y="1904"/>
                      <a:pt x="626" y="3426"/>
                      <a:pt x="1671" y="4555"/>
                    </a:cubicBezTo>
                    <a:cubicBezTo>
                      <a:pt x="2763" y="5722"/>
                      <a:pt x="4238" y="6422"/>
                      <a:pt x="5797" y="6534"/>
                    </a:cubicBezTo>
                    <a:cubicBezTo>
                      <a:pt x="5817" y="6538"/>
                      <a:pt x="5837" y="6540"/>
                      <a:pt x="5857" y="6540"/>
                    </a:cubicBezTo>
                    <a:cubicBezTo>
                      <a:pt x="6024" y="6540"/>
                      <a:pt x="6152" y="6402"/>
                      <a:pt x="6152" y="6226"/>
                    </a:cubicBezTo>
                    <a:cubicBezTo>
                      <a:pt x="6189" y="6067"/>
                      <a:pt x="6030" y="5871"/>
                      <a:pt x="5834" y="5871"/>
                    </a:cubicBezTo>
                    <a:cubicBezTo>
                      <a:pt x="4472" y="5759"/>
                      <a:pt x="3118" y="5097"/>
                      <a:pt x="2185" y="4089"/>
                    </a:cubicBezTo>
                    <a:cubicBezTo>
                      <a:pt x="1251" y="3071"/>
                      <a:pt x="701" y="1718"/>
                      <a:pt x="663" y="318"/>
                    </a:cubicBezTo>
                    <a:cubicBezTo>
                      <a:pt x="663" y="159"/>
                      <a:pt x="505" y="0"/>
                      <a:pt x="3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47" name="Google Shape;1247;p40"/>
          <p:cNvGrpSpPr/>
          <p:nvPr/>
        </p:nvGrpSpPr>
        <p:grpSpPr>
          <a:xfrm>
            <a:off x="495487" y="3134600"/>
            <a:ext cx="655814" cy="355354"/>
            <a:chOff x="2301112" y="2967762"/>
            <a:chExt cx="655814" cy="355354"/>
          </a:xfrm>
        </p:grpSpPr>
        <p:sp>
          <p:nvSpPr>
            <p:cNvPr id="1248" name="Google Shape;1248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0" name="Google Shape;1250;p40"/>
          <p:cNvGrpSpPr/>
          <p:nvPr/>
        </p:nvGrpSpPr>
        <p:grpSpPr>
          <a:xfrm flipH="1">
            <a:off x="6204924" y="3156225"/>
            <a:ext cx="655814" cy="355354"/>
            <a:chOff x="2301112" y="2967762"/>
            <a:chExt cx="655814" cy="355354"/>
          </a:xfrm>
        </p:grpSpPr>
        <p:sp>
          <p:nvSpPr>
            <p:cNvPr id="1251" name="Google Shape;1251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3" name="Google Shape;1253;p40"/>
          <p:cNvGrpSpPr/>
          <p:nvPr/>
        </p:nvGrpSpPr>
        <p:grpSpPr>
          <a:xfrm flipH="1">
            <a:off x="7091886" y="2642962"/>
            <a:ext cx="554753" cy="300630"/>
            <a:chOff x="2301112" y="2967762"/>
            <a:chExt cx="655814" cy="355354"/>
          </a:xfrm>
        </p:grpSpPr>
        <p:sp>
          <p:nvSpPr>
            <p:cNvPr id="1254" name="Google Shape;1254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6" name="Google Shape;1256;p40"/>
          <p:cNvGrpSpPr/>
          <p:nvPr/>
        </p:nvGrpSpPr>
        <p:grpSpPr>
          <a:xfrm>
            <a:off x="6964919" y="2582644"/>
            <a:ext cx="987102" cy="1814359"/>
            <a:chOff x="9165869" y="2639469"/>
            <a:chExt cx="987102" cy="1814359"/>
          </a:xfrm>
        </p:grpSpPr>
        <p:sp>
          <p:nvSpPr>
            <p:cNvPr id="1257" name="Google Shape;1257;p40"/>
            <p:cNvSpPr/>
            <p:nvPr/>
          </p:nvSpPr>
          <p:spPr>
            <a:xfrm flipH="1">
              <a:off x="9824455" y="4216535"/>
              <a:ext cx="118892" cy="197956"/>
            </a:xfrm>
            <a:custGeom>
              <a:avLst/>
              <a:gdLst/>
              <a:ahLst/>
              <a:cxnLst/>
              <a:rect l="l" t="t" r="r" b="b"/>
              <a:pathLst>
                <a:path w="2605" h="4509" extrusionOk="0">
                  <a:moveTo>
                    <a:pt x="2408" y="0"/>
                  </a:moveTo>
                  <a:lnTo>
                    <a:pt x="0" y="234"/>
                  </a:lnTo>
                  <a:lnTo>
                    <a:pt x="75" y="3613"/>
                  </a:lnTo>
                  <a:lnTo>
                    <a:pt x="542" y="4434"/>
                  </a:lnTo>
                  <a:lnTo>
                    <a:pt x="2287" y="4509"/>
                  </a:lnTo>
                  <a:lnTo>
                    <a:pt x="2604" y="3687"/>
                  </a:lnTo>
                  <a:cubicBezTo>
                    <a:pt x="2334" y="3575"/>
                    <a:pt x="2408" y="1"/>
                    <a:pt x="2408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0"/>
            <p:cNvSpPr/>
            <p:nvPr/>
          </p:nvSpPr>
          <p:spPr>
            <a:xfrm flipH="1">
              <a:off x="9694974" y="4368086"/>
              <a:ext cx="248373" cy="85742"/>
            </a:xfrm>
            <a:custGeom>
              <a:avLst/>
              <a:gdLst/>
              <a:ahLst/>
              <a:cxnLst/>
              <a:rect l="l" t="t" r="r" b="b"/>
              <a:pathLst>
                <a:path w="5442" h="1953" extrusionOk="0">
                  <a:moveTo>
                    <a:pt x="52" y="1"/>
                  </a:moveTo>
                  <a:cubicBezTo>
                    <a:pt x="18" y="1"/>
                    <a:pt x="0" y="2"/>
                    <a:pt x="0" y="2"/>
                  </a:cubicBezTo>
                  <a:lnTo>
                    <a:pt x="75" y="1915"/>
                  </a:lnTo>
                  <a:lnTo>
                    <a:pt x="5405" y="1953"/>
                  </a:lnTo>
                  <a:cubicBezTo>
                    <a:pt x="5442" y="1757"/>
                    <a:pt x="5367" y="1290"/>
                    <a:pt x="5171" y="1169"/>
                  </a:cubicBezTo>
                  <a:lnTo>
                    <a:pt x="2567" y="198"/>
                  </a:lnTo>
                  <a:cubicBezTo>
                    <a:pt x="2567" y="198"/>
                    <a:pt x="2408" y="399"/>
                    <a:pt x="2068" y="399"/>
                  </a:cubicBezTo>
                  <a:cubicBezTo>
                    <a:pt x="1955" y="399"/>
                    <a:pt x="1823" y="377"/>
                    <a:pt x="1671" y="319"/>
                  </a:cubicBezTo>
                  <a:cubicBezTo>
                    <a:pt x="769" y="26"/>
                    <a:pt x="217" y="1"/>
                    <a:pt x="52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0"/>
            <p:cNvSpPr/>
            <p:nvPr/>
          </p:nvSpPr>
          <p:spPr>
            <a:xfrm flipH="1">
              <a:off x="9705608" y="4392321"/>
              <a:ext cx="85256" cy="32444"/>
            </a:xfrm>
            <a:custGeom>
              <a:avLst/>
              <a:gdLst/>
              <a:ahLst/>
              <a:cxnLst/>
              <a:rect l="l" t="t" r="r" b="b"/>
              <a:pathLst>
                <a:path w="1868" h="739" extrusionOk="0">
                  <a:moveTo>
                    <a:pt x="159" y="1"/>
                  </a:moveTo>
                  <a:lnTo>
                    <a:pt x="1" y="738"/>
                  </a:lnTo>
                  <a:lnTo>
                    <a:pt x="1830" y="738"/>
                  </a:lnTo>
                  <a:cubicBezTo>
                    <a:pt x="1868" y="738"/>
                    <a:pt x="1868" y="701"/>
                    <a:pt x="1868" y="701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0"/>
            <p:cNvSpPr/>
            <p:nvPr/>
          </p:nvSpPr>
          <p:spPr>
            <a:xfrm flipH="1">
              <a:off x="9703919" y="4390696"/>
              <a:ext cx="88633" cy="34068"/>
            </a:xfrm>
            <a:custGeom>
              <a:avLst/>
              <a:gdLst/>
              <a:ahLst/>
              <a:cxnLst/>
              <a:rect l="l" t="t" r="r" b="b"/>
              <a:pathLst>
                <a:path w="1942" h="776" extrusionOk="0">
                  <a:moveTo>
                    <a:pt x="234" y="75"/>
                  </a:moveTo>
                  <a:lnTo>
                    <a:pt x="1830" y="738"/>
                  </a:lnTo>
                  <a:lnTo>
                    <a:pt x="75" y="738"/>
                  </a:lnTo>
                  <a:lnTo>
                    <a:pt x="234" y="75"/>
                  </a:lnTo>
                  <a:close/>
                  <a:moveTo>
                    <a:pt x="150" y="0"/>
                  </a:moveTo>
                  <a:lnTo>
                    <a:pt x="0" y="775"/>
                  </a:lnTo>
                  <a:lnTo>
                    <a:pt x="1867" y="775"/>
                  </a:lnTo>
                  <a:cubicBezTo>
                    <a:pt x="1905" y="775"/>
                    <a:pt x="1905" y="775"/>
                    <a:pt x="1905" y="738"/>
                  </a:cubicBezTo>
                  <a:cubicBezTo>
                    <a:pt x="1942" y="738"/>
                    <a:pt x="1905" y="700"/>
                    <a:pt x="1905" y="700"/>
                  </a:cubicBezTo>
                  <a:lnTo>
                    <a:pt x="150" y="0"/>
                  </a:ln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0"/>
            <p:cNvSpPr/>
            <p:nvPr/>
          </p:nvSpPr>
          <p:spPr>
            <a:xfrm flipH="1">
              <a:off x="9922033" y="4368130"/>
              <a:ext cx="21314" cy="56634"/>
            </a:xfrm>
            <a:custGeom>
              <a:avLst/>
              <a:gdLst/>
              <a:ahLst/>
              <a:cxnLst/>
              <a:rect l="l" t="t" r="r" b="b"/>
              <a:pathLst>
                <a:path w="467" h="1290" extrusionOk="0">
                  <a:moveTo>
                    <a:pt x="0" y="1"/>
                  </a:moveTo>
                  <a:lnTo>
                    <a:pt x="75" y="1289"/>
                  </a:lnTo>
                  <a:lnTo>
                    <a:pt x="467" y="1252"/>
                  </a:lnTo>
                  <a:lnTo>
                    <a:pt x="346" y="48"/>
                  </a:lnTo>
                  <a:cubicBezTo>
                    <a:pt x="308" y="4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BD0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0"/>
            <p:cNvSpPr/>
            <p:nvPr/>
          </p:nvSpPr>
          <p:spPr>
            <a:xfrm flipH="1">
              <a:off x="9703919" y="4423052"/>
              <a:ext cx="237739" cy="3337"/>
            </a:xfrm>
            <a:custGeom>
              <a:avLst/>
              <a:gdLst/>
              <a:ahLst/>
              <a:cxnLst/>
              <a:rect l="l" t="t" r="r" b="b"/>
              <a:pathLst>
                <a:path w="5209" h="76" extrusionOk="0">
                  <a:moveTo>
                    <a:pt x="38" y="1"/>
                  </a:moveTo>
                  <a:cubicBezTo>
                    <a:pt x="38" y="1"/>
                    <a:pt x="1" y="1"/>
                    <a:pt x="1" y="38"/>
                  </a:cubicBezTo>
                  <a:lnTo>
                    <a:pt x="38" y="38"/>
                  </a:lnTo>
                  <a:lnTo>
                    <a:pt x="5172" y="75"/>
                  </a:lnTo>
                  <a:cubicBezTo>
                    <a:pt x="5209" y="75"/>
                    <a:pt x="5209" y="38"/>
                    <a:pt x="5209" y="38"/>
                  </a:cubicBezTo>
                  <a:cubicBezTo>
                    <a:pt x="5209" y="38"/>
                    <a:pt x="5209" y="1"/>
                    <a:pt x="5172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0"/>
            <p:cNvSpPr/>
            <p:nvPr/>
          </p:nvSpPr>
          <p:spPr>
            <a:xfrm flipH="1">
              <a:off x="9746501" y="3542017"/>
              <a:ext cx="266309" cy="783572"/>
            </a:xfrm>
            <a:custGeom>
              <a:avLst/>
              <a:gdLst/>
              <a:ahLst/>
              <a:cxnLst/>
              <a:rect l="l" t="t" r="r" b="b"/>
              <a:pathLst>
                <a:path w="5835" h="17848" extrusionOk="0">
                  <a:moveTo>
                    <a:pt x="5676" y="1"/>
                  </a:moveTo>
                  <a:lnTo>
                    <a:pt x="1" y="776"/>
                  </a:lnTo>
                  <a:lnTo>
                    <a:pt x="1056" y="8709"/>
                  </a:lnTo>
                  <a:cubicBezTo>
                    <a:pt x="1205" y="9913"/>
                    <a:pt x="1364" y="17577"/>
                    <a:pt x="1364" y="17577"/>
                  </a:cubicBezTo>
                  <a:lnTo>
                    <a:pt x="4089" y="17847"/>
                  </a:lnTo>
                  <a:lnTo>
                    <a:pt x="5489" y="12331"/>
                  </a:lnTo>
                  <a:cubicBezTo>
                    <a:pt x="5722" y="11351"/>
                    <a:pt x="5834" y="10343"/>
                    <a:pt x="5834" y="9335"/>
                  </a:cubicBezTo>
                  <a:lnTo>
                    <a:pt x="5676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0"/>
            <p:cNvSpPr/>
            <p:nvPr/>
          </p:nvSpPr>
          <p:spPr>
            <a:xfrm flipH="1">
              <a:off x="9746501" y="3542017"/>
              <a:ext cx="266309" cy="783572"/>
            </a:xfrm>
            <a:custGeom>
              <a:avLst/>
              <a:gdLst/>
              <a:ahLst/>
              <a:cxnLst/>
              <a:rect l="l" t="t" r="r" b="b"/>
              <a:pathLst>
                <a:path w="5835" h="17848" extrusionOk="0">
                  <a:moveTo>
                    <a:pt x="5676" y="1"/>
                  </a:moveTo>
                  <a:lnTo>
                    <a:pt x="1" y="776"/>
                  </a:lnTo>
                  <a:lnTo>
                    <a:pt x="1056" y="8709"/>
                  </a:lnTo>
                  <a:cubicBezTo>
                    <a:pt x="1205" y="9913"/>
                    <a:pt x="1364" y="17577"/>
                    <a:pt x="1364" y="17577"/>
                  </a:cubicBezTo>
                  <a:lnTo>
                    <a:pt x="4089" y="17847"/>
                  </a:lnTo>
                  <a:lnTo>
                    <a:pt x="5489" y="12331"/>
                  </a:lnTo>
                  <a:cubicBezTo>
                    <a:pt x="5722" y="11351"/>
                    <a:pt x="5834" y="10343"/>
                    <a:pt x="5834" y="9335"/>
                  </a:cubicBezTo>
                  <a:lnTo>
                    <a:pt x="5676" y="1"/>
                  </a:ln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0"/>
            <p:cNvSpPr/>
            <p:nvPr/>
          </p:nvSpPr>
          <p:spPr>
            <a:xfrm flipH="1">
              <a:off x="9311552" y="4124340"/>
              <a:ext cx="195157" cy="202873"/>
            </a:xfrm>
            <a:custGeom>
              <a:avLst/>
              <a:gdLst/>
              <a:ahLst/>
              <a:cxnLst/>
              <a:rect l="l" t="t" r="r" b="b"/>
              <a:pathLst>
                <a:path w="4276" h="4621" extrusionOk="0">
                  <a:moveTo>
                    <a:pt x="2017" y="0"/>
                  </a:moveTo>
                  <a:lnTo>
                    <a:pt x="1" y="1316"/>
                  </a:lnTo>
                  <a:lnTo>
                    <a:pt x="1905" y="4117"/>
                  </a:lnTo>
                  <a:lnTo>
                    <a:pt x="2717" y="4621"/>
                  </a:lnTo>
                  <a:lnTo>
                    <a:pt x="4275" y="3921"/>
                  </a:lnTo>
                  <a:lnTo>
                    <a:pt x="4201" y="3071"/>
                  </a:lnTo>
                  <a:cubicBezTo>
                    <a:pt x="3921" y="3071"/>
                    <a:pt x="2017" y="0"/>
                    <a:pt x="2017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0"/>
            <p:cNvSpPr/>
            <p:nvPr/>
          </p:nvSpPr>
          <p:spPr>
            <a:xfrm flipH="1">
              <a:off x="9165869" y="4243579"/>
              <a:ext cx="259463" cy="131576"/>
            </a:xfrm>
            <a:custGeom>
              <a:avLst/>
              <a:gdLst/>
              <a:ahLst/>
              <a:cxnLst/>
              <a:rect l="l" t="t" r="r" b="b"/>
              <a:pathLst>
                <a:path w="5685" h="2997" extrusionOk="0">
                  <a:moveTo>
                    <a:pt x="5134" y="0"/>
                  </a:moveTo>
                  <a:lnTo>
                    <a:pt x="2334" y="318"/>
                  </a:lnTo>
                  <a:cubicBezTo>
                    <a:pt x="2334" y="318"/>
                    <a:pt x="2296" y="738"/>
                    <a:pt x="1596" y="859"/>
                  </a:cubicBezTo>
                  <a:cubicBezTo>
                    <a:pt x="467" y="1018"/>
                    <a:pt x="0" y="1326"/>
                    <a:pt x="0" y="1326"/>
                  </a:cubicBezTo>
                  <a:lnTo>
                    <a:pt x="934" y="2997"/>
                  </a:lnTo>
                  <a:lnTo>
                    <a:pt x="5685" y="589"/>
                  </a:lnTo>
                  <a:cubicBezTo>
                    <a:pt x="5638" y="392"/>
                    <a:pt x="5330" y="0"/>
                    <a:pt x="513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0"/>
            <p:cNvSpPr/>
            <p:nvPr/>
          </p:nvSpPr>
          <p:spPr>
            <a:xfrm flipH="1">
              <a:off x="9187183" y="4245203"/>
              <a:ext cx="85210" cy="39381"/>
            </a:xfrm>
            <a:custGeom>
              <a:avLst/>
              <a:gdLst/>
              <a:ahLst/>
              <a:cxnLst/>
              <a:rect l="l" t="t" r="r" b="b"/>
              <a:pathLst>
                <a:path w="1867" h="897" extrusionOk="0">
                  <a:moveTo>
                    <a:pt x="1820" y="1"/>
                  </a:moveTo>
                  <a:lnTo>
                    <a:pt x="0" y="159"/>
                  </a:lnTo>
                  <a:lnTo>
                    <a:pt x="187" y="897"/>
                  </a:lnTo>
                  <a:lnTo>
                    <a:pt x="1820" y="47"/>
                  </a:lnTo>
                  <a:cubicBezTo>
                    <a:pt x="1867" y="47"/>
                    <a:pt x="1867" y="1"/>
                    <a:pt x="1820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0"/>
            <p:cNvSpPr/>
            <p:nvPr/>
          </p:nvSpPr>
          <p:spPr>
            <a:xfrm flipH="1">
              <a:off x="9187183" y="4245203"/>
              <a:ext cx="87355" cy="41049"/>
            </a:xfrm>
            <a:custGeom>
              <a:avLst/>
              <a:gdLst/>
              <a:ahLst/>
              <a:cxnLst/>
              <a:rect l="l" t="t" r="r" b="b"/>
              <a:pathLst>
                <a:path w="1914" h="935" extrusionOk="0">
                  <a:moveTo>
                    <a:pt x="1830" y="47"/>
                  </a:moveTo>
                  <a:lnTo>
                    <a:pt x="281" y="860"/>
                  </a:lnTo>
                  <a:lnTo>
                    <a:pt x="85" y="159"/>
                  </a:lnTo>
                  <a:lnTo>
                    <a:pt x="1830" y="47"/>
                  </a:lnTo>
                  <a:close/>
                  <a:moveTo>
                    <a:pt x="1867" y="1"/>
                  </a:moveTo>
                  <a:lnTo>
                    <a:pt x="47" y="122"/>
                  </a:lnTo>
                  <a:lnTo>
                    <a:pt x="1" y="122"/>
                  </a:lnTo>
                  <a:lnTo>
                    <a:pt x="234" y="934"/>
                  </a:lnTo>
                  <a:lnTo>
                    <a:pt x="1914" y="85"/>
                  </a:lnTo>
                  <a:lnTo>
                    <a:pt x="1914" y="47"/>
                  </a:lnTo>
                  <a:cubicBezTo>
                    <a:pt x="1914" y="1"/>
                    <a:pt x="1914" y="1"/>
                    <a:pt x="1867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0"/>
            <p:cNvSpPr/>
            <p:nvPr/>
          </p:nvSpPr>
          <p:spPr>
            <a:xfrm flipH="1">
              <a:off x="9382705" y="4294813"/>
              <a:ext cx="42628" cy="54922"/>
            </a:xfrm>
            <a:custGeom>
              <a:avLst/>
              <a:gdLst/>
              <a:ahLst/>
              <a:cxnLst/>
              <a:rect l="l" t="t" r="r" b="b"/>
              <a:pathLst>
                <a:path w="934" h="1251" extrusionOk="0">
                  <a:moveTo>
                    <a:pt x="318" y="0"/>
                  </a:moveTo>
                  <a:cubicBezTo>
                    <a:pt x="271" y="0"/>
                    <a:pt x="0" y="159"/>
                    <a:pt x="0" y="159"/>
                  </a:cubicBezTo>
                  <a:lnTo>
                    <a:pt x="626" y="1251"/>
                  </a:lnTo>
                  <a:lnTo>
                    <a:pt x="934" y="1055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CBD0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0"/>
            <p:cNvSpPr/>
            <p:nvPr/>
          </p:nvSpPr>
          <p:spPr>
            <a:xfrm flipH="1">
              <a:off x="9185449" y="4245203"/>
              <a:ext cx="211359" cy="104532"/>
            </a:xfrm>
            <a:custGeom>
              <a:avLst/>
              <a:gdLst/>
              <a:ahLst/>
              <a:cxnLst/>
              <a:rect l="l" t="t" r="r" b="b"/>
              <a:pathLst>
                <a:path w="4631" h="2381" extrusionOk="0">
                  <a:moveTo>
                    <a:pt x="4593" y="1"/>
                  </a:moveTo>
                  <a:lnTo>
                    <a:pt x="1" y="2334"/>
                  </a:lnTo>
                  <a:lnTo>
                    <a:pt x="1" y="2381"/>
                  </a:lnTo>
                  <a:lnTo>
                    <a:pt x="38" y="2381"/>
                  </a:lnTo>
                  <a:lnTo>
                    <a:pt x="4630" y="85"/>
                  </a:lnTo>
                  <a:lnTo>
                    <a:pt x="4630" y="47"/>
                  </a:lnTo>
                  <a:lnTo>
                    <a:pt x="4593" y="1"/>
                  </a:ln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0"/>
            <p:cNvSpPr/>
            <p:nvPr/>
          </p:nvSpPr>
          <p:spPr>
            <a:xfrm flipH="1">
              <a:off x="9345189" y="3584646"/>
              <a:ext cx="670999" cy="662664"/>
            </a:xfrm>
            <a:custGeom>
              <a:avLst/>
              <a:gdLst/>
              <a:ahLst/>
              <a:cxnLst/>
              <a:rect l="l" t="t" r="r" b="b"/>
              <a:pathLst>
                <a:path w="14702" h="15094" extrusionOk="0">
                  <a:moveTo>
                    <a:pt x="6842" y="1"/>
                  </a:moveTo>
                  <a:lnTo>
                    <a:pt x="504" y="234"/>
                  </a:lnTo>
                  <a:lnTo>
                    <a:pt x="0" y="271"/>
                  </a:lnTo>
                  <a:cubicBezTo>
                    <a:pt x="345" y="2642"/>
                    <a:pt x="971" y="4359"/>
                    <a:pt x="2763" y="5946"/>
                  </a:cubicBezTo>
                  <a:lnTo>
                    <a:pt x="6534" y="8830"/>
                  </a:lnTo>
                  <a:cubicBezTo>
                    <a:pt x="7309" y="9530"/>
                    <a:pt x="8009" y="10268"/>
                    <a:pt x="8634" y="11127"/>
                  </a:cubicBezTo>
                  <a:lnTo>
                    <a:pt x="11705" y="15093"/>
                  </a:lnTo>
                  <a:lnTo>
                    <a:pt x="14701" y="13647"/>
                  </a:lnTo>
                  <a:lnTo>
                    <a:pt x="12676" y="8980"/>
                  </a:lnTo>
                  <a:cubicBezTo>
                    <a:pt x="11976" y="7430"/>
                    <a:pt x="11164" y="5946"/>
                    <a:pt x="10146" y="4546"/>
                  </a:cubicBezTo>
                  <a:lnTo>
                    <a:pt x="6842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0"/>
            <p:cNvSpPr/>
            <p:nvPr/>
          </p:nvSpPr>
          <p:spPr>
            <a:xfrm flipH="1">
              <a:off x="9631078" y="2639469"/>
              <a:ext cx="434949" cy="380152"/>
            </a:xfrm>
            <a:custGeom>
              <a:avLst/>
              <a:gdLst/>
              <a:ahLst/>
              <a:cxnLst/>
              <a:rect l="l" t="t" r="r" b="b"/>
              <a:pathLst>
                <a:path w="9530" h="8659" extrusionOk="0">
                  <a:moveTo>
                    <a:pt x="5306" y="0"/>
                  </a:moveTo>
                  <a:cubicBezTo>
                    <a:pt x="5185" y="0"/>
                    <a:pt x="5062" y="8"/>
                    <a:pt x="4938" y="24"/>
                  </a:cubicBezTo>
                  <a:cubicBezTo>
                    <a:pt x="2455" y="332"/>
                    <a:pt x="1092" y="2899"/>
                    <a:pt x="1092" y="2899"/>
                  </a:cubicBezTo>
                  <a:cubicBezTo>
                    <a:pt x="0" y="4925"/>
                    <a:pt x="1671" y="8658"/>
                    <a:pt x="1671" y="8658"/>
                  </a:cubicBezTo>
                  <a:lnTo>
                    <a:pt x="8755" y="8191"/>
                  </a:lnTo>
                  <a:cubicBezTo>
                    <a:pt x="8755" y="8191"/>
                    <a:pt x="9222" y="6903"/>
                    <a:pt x="9371" y="5429"/>
                  </a:cubicBezTo>
                  <a:cubicBezTo>
                    <a:pt x="9530" y="3636"/>
                    <a:pt x="8830" y="1891"/>
                    <a:pt x="7355" y="762"/>
                  </a:cubicBezTo>
                  <a:cubicBezTo>
                    <a:pt x="6781" y="325"/>
                    <a:pt x="6088" y="0"/>
                    <a:pt x="5306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0"/>
            <p:cNvSpPr/>
            <p:nvPr/>
          </p:nvSpPr>
          <p:spPr>
            <a:xfrm flipH="1">
              <a:off x="9938189" y="3090392"/>
              <a:ext cx="214782" cy="366059"/>
            </a:xfrm>
            <a:custGeom>
              <a:avLst/>
              <a:gdLst/>
              <a:ahLst/>
              <a:cxnLst/>
              <a:rect l="l" t="t" r="r" b="b"/>
              <a:pathLst>
                <a:path w="4706" h="8338" extrusionOk="0">
                  <a:moveTo>
                    <a:pt x="4199" y="1"/>
                  </a:moveTo>
                  <a:cubicBezTo>
                    <a:pt x="3200" y="1"/>
                    <a:pt x="1029" y="208"/>
                    <a:pt x="580" y="1962"/>
                  </a:cubicBezTo>
                  <a:cubicBezTo>
                    <a:pt x="346" y="2895"/>
                    <a:pt x="76" y="3987"/>
                    <a:pt x="38" y="5425"/>
                  </a:cubicBezTo>
                  <a:cubicBezTo>
                    <a:pt x="1" y="6433"/>
                    <a:pt x="468" y="7992"/>
                    <a:pt x="2026" y="8337"/>
                  </a:cubicBezTo>
                  <a:lnTo>
                    <a:pt x="3426" y="7796"/>
                  </a:lnTo>
                  <a:lnTo>
                    <a:pt x="4705" y="21"/>
                  </a:lnTo>
                  <a:cubicBezTo>
                    <a:pt x="4705" y="21"/>
                    <a:pt x="4508" y="1"/>
                    <a:pt x="4199" y="1"/>
                  </a:cubicBezTo>
                  <a:close/>
                </a:path>
              </a:pathLst>
            </a:custGeom>
            <a:solidFill>
              <a:srgbClr val="FFA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0"/>
            <p:cNvSpPr/>
            <p:nvPr/>
          </p:nvSpPr>
          <p:spPr>
            <a:xfrm flipH="1">
              <a:off x="9952247" y="3052153"/>
              <a:ext cx="195613" cy="237073"/>
            </a:xfrm>
            <a:custGeom>
              <a:avLst/>
              <a:gdLst/>
              <a:ahLst/>
              <a:cxnLst/>
              <a:rect l="l" t="t" r="r" b="b"/>
              <a:pathLst>
                <a:path w="4286" h="5400" extrusionOk="0">
                  <a:moveTo>
                    <a:pt x="3569" y="0"/>
                  </a:moveTo>
                  <a:cubicBezTo>
                    <a:pt x="3047" y="0"/>
                    <a:pt x="2506" y="190"/>
                    <a:pt x="1952" y="266"/>
                  </a:cubicBezTo>
                  <a:cubicBezTo>
                    <a:pt x="701" y="499"/>
                    <a:pt x="1" y="4158"/>
                    <a:pt x="122" y="4588"/>
                  </a:cubicBezTo>
                  <a:cubicBezTo>
                    <a:pt x="229" y="4988"/>
                    <a:pt x="390" y="5399"/>
                    <a:pt x="641" y="5399"/>
                  </a:cubicBezTo>
                  <a:cubicBezTo>
                    <a:pt x="852" y="5399"/>
                    <a:pt x="1126" y="5107"/>
                    <a:pt x="1485" y="4270"/>
                  </a:cubicBezTo>
                  <a:cubicBezTo>
                    <a:pt x="1914" y="3300"/>
                    <a:pt x="3314" y="770"/>
                    <a:pt x="3314" y="770"/>
                  </a:cubicBezTo>
                  <a:lnTo>
                    <a:pt x="4285" y="154"/>
                  </a:lnTo>
                  <a:cubicBezTo>
                    <a:pt x="4051" y="41"/>
                    <a:pt x="3812" y="0"/>
                    <a:pt x="3569" y="0"/>
                  </a:cubicBezTo>
                  <a:close/>
                </a:path>
              </a:pathLst>
            </a:custGeom>
            <a:solidFill>
              <a:srgbClr val="EF3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0"/>
            <p:cNvSpPr/>
            <p:nvPr/>
          </p:nvSpPr>
          <p:spPr>
            <a:xfrm flipH="1">
              <a:off x="9599084" y="3025724"/>
              <a:ext cx="202413" cy="453249"/>
            </a:xfrm>
            <a:custGeom>
              <a:avLst/>
              <a:gdLst/>
              <a:ahLst/>
              <a:cxnLst/>
              <a:rect l="l" t="t" r="r" b="b"/>
              <a:pathLst>
                <a:path w="4435" h="10324" extrusionOk="0">
                  <a:moveTo>
                    <a:pt x="989" y="1"/>
                  </a:moveTo>
                  <a:cubicBezTo>
                    <a:pt x="959" y="1"/>
                    <a:pt x="928" y="3"/>
                    <a:pt x="896" y="9"/>
                  </a:cubicBezTo>
                  <a:cubicBezTo>
                    <a:pt x="738" y="9"/>
                    <a:pt x="663" y="56"/>
                    <a:pt x="663" y="56"/>
                  </a:cubicBezTo>
                  <a:lnTo>
                    <a:pt x="579" y="93"/>
                  </a:lnTo>
                  <a:cubicBezTo>
                    <a:pt x="0" y="868"/>
                    <a:pt x="4434" y="10323"/>
                    <a:pt x="4434" y="10323"/>
                  </a:cubicBezTo>
                  <a:cubicBezTo>
                    <a:pt x="4434" y="10323"/>
                    <a:pt x="4163" y="7169"/>
                    <a:pt x="4126" y="6935"/>
                  </a:cubicBezTo>
                  <a:cubicBezTo>
                    <a:pt x="3501" y="2576"/>
                    <a:pt x="1867" y="672"/>
                    <a:pt x="1401" y="205"/>
                  </a:cubicBezTo>
                  <a:cubicBezTo>
                    <a:pt x="1299" y="80"/>
                    <a:pt x="1150" y="1"/>
                    <a:pt x="989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0"/>
            <p:cNvSpPr/>
            <p:nvPr/>
          </p:nvSpPr>
          <p:spPr>
            <a:xfrm flipH="1">
              <a:off x="9753758" y="2981865"/>
              <a:ext cx="140206" cy="141805"/>
            </a:xfrm>
            <a:custGeom>
              <a:avLst/>
              <a:gdLst/>
              <a:ahLst/>
              <a:cxnLst/>
              <a:rect l="l" t="t" r="r" b="b"/>
              <a:pathLst>
                <a:path w="3072" h="3230" extrusionOk="0">
                  <a:moveTo>
                    <a:pt x="505" y="0"/>
                  </a:moveTo>
                  <a:lnTo>
                    <a:pt x="318" y="1167"/>
                  </a:lnTo>
                  <a:lnTo>
                    <a:pt x="1" y="2838"/>
                  </a:lnTo>
                  <a:lnTo>
                    <a:pt x="2922" y="3230"/>
                  </a:lnTo>
                  <a:lnTo>
                    <a:pt x="3072" y="7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0"/>
            <p:cNvSpPr/>
            <p:nvPr/>
          </p:nvSpPr>
          <p:spPr>
            <a:xfrm flipH="1">
              <a:off x="9753758" y="2981865"/>
              <a:ext cx="129526" cy="63132"/>
            </a:xfrm>
            <a:custGeom>
              <a:avLst/>
              <a:gdLst/>
              <a:ahLst/>
              <a:cxnLst/>
              <a:rect l="l" t="t" r="r" b="b"/>
              <a:pathLst>
                <a:path w="2838" h="1438" extrusionOk="0">
                  <a:moveTo>
                    <a:pt x="271" y="0"/>
                  </a:moveTo>
                  <a:lnTo>
                    <a:pt x="84" y="1167"/>
                  </a:lnTo>
                  <a:lnTo>
                    <a:pt x="0" y="1438"/>
                  </a:lnTo>
                  <a:cubicBezTo>
                    <a:pt x="2371" y="1130"/>
                    <a:pt x="2838" y="75"/>
                    <a:pt x="2838" y="75"/>
                  </a:cubicBezTo>
                  <a:lnTo>
                    <a:pt x="271" y="0"/>
                  </a:ln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0"/>
            <p:cNvSpPr/>
            <p:nvPr/>
          </p:nvSpPr>
          <p:spPr>
            <a:xfrm flipH="1">
              <a:off x="9902864" y="3075729"/>
              <a:ext cx="213048" cy="321278"/>
            </a:xfrm>
            <a:custGeom>
              <a:avLst/>
              <a:gdLst/>
              <a:ahLst/>
              <a:cxnLst/>
              <a:rect l="l" t="t" r="r" b="b"/>
              <a:pathLst>
                <a:path w="4668" h="7318" extrusionOk="0">
                  <a:moveTo>
                    <a:pt x="3282" y="0"/>
                  </a:moveTo>
                  <a:cubicBezTo>
                    <a:pt x="1887" y="0"/>
                    <a:pt x="1252" y="1400"/>
                    <a:pt x="1252" y="1400"/>
                  </a:cubicBezTo>
                  <a:cubicBezTo>
                    <a:pt x="318" y="2996"/>
                    <a:pt x="1" y="6926"/>
                    <a:pt x="1" y="6926"/>
                  </a:cubicBezTo>
                  <a:lnTo>
                    <a:pt x="3231" y="7318"/>
                  </a:lnTo>
                  <a:cubicBezTo>
                    <a:pt x="3968" y="6422"/>
                    <a:pt x="4668" y="6338"/>
                    <a:pt x="4668" y="6338"/>
                  </a:cubicBezTo>
                  <a:lnTo>
                    <a:pt x="4397" y="270"/>
                  </a:lnTo>
                  <a:cubicBezTo>
                    <a:pt x="3982" y="78"/>
                    <a:pt x="3611" y="0"/>
                    <a:pt x="3282" y="0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0"/>
            <p:cNvSpPr/>
            <p:nvPr/>
          </p:nvSpPr>
          <p:spPr>
            <a:xfrm flipH="1">
              <a:off x="9856403" y="3415402"/>
              <a:ext cx="182149" cy="166961"/>
            </a:xfrm>
            <a:custGeom>
              <a:avLst/>
              <a:gdLst/>
              <a:ahLst/>
              <a:cxnLst/>
              <a:rect l="l" t="t" r="r" b="b"/>
              <a:pathLst>
                <a:path w="3991" h="3803" extrusionOk="0">
                  <a:moveTo>
                    <a:pt x="761" y="1"/>
                  </a:moveTo>
                  <a:lnTo>
                    <a:pt x="761" y="1"/>
                  </a:lnTo>
                  <a:cubicBezTo>
                    <a:pt x="761" y="1"/>
                    <a:pt x="1" y="3802"/>
                    <a:pt x="2913" y="3802"/>
                  </a:cubicBezTo>
                  <a:cubicBezTo>
                    <a:pt x="3227" y="3802"/>
                    <a:pt x="3585" y="3758"/>
                    <a:pt x="3990" y="3660"/>
                  </a:cubicBezTo>
                  <a:cubicBezTo>
                    <a:pt x="3990" y="3660"/>
                    <a:pt x="1423" y="3622"/>
                    <a:pt x="1573" y="159"/>
                  </a:cubicBezTo>
                  <a:lnTo>
                    <a:pt x="761" y="1"/>
                  </a:lnTo>
                  <a:close/>
                </a:path>
              </a:pathLst>
            </a:custGeom>
            <a:solidFill>
              <a:srgbClr val="274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0"/>
            <p:cNvSpPr/>
            <p:nvPr/>
          </p:nvSpPr>
          <p:spPr>
            <a:xfrm flipH="1">
              <a:off x="9794195" y="3343402"/>
              <a:ext cx="66087" cy="110590"/>
            </a:xfrm>
            <a:custGeom>
              <a:avLst/>
              <a:gdLst/>
              <a:ahLst/>
              <a:cxnLst/>
              <a:rect l="l" t="t" r="r" b="b"/>
              <a:pathLst>
                <a:path w="1448" h="2519" extrusionOk="0">
                  <a:moveTo>
                    <a:pt x="567" y="1"/>
                  </a:moveTo>
                  <a:cubicBezTo>
                    <a:pt x="534" y="1"/>
                    <a:pt x="501" y="3"/>
                    <a:pt x="467" y="7"/>
                  </a:cubicBezTo>
                  <a:cubicBezTo>
                    <a:pt x="196" y="54"/>
                    <a:pt x="0" y="287"/>
                    <a:pt x="47" y="521"/>
                  </a:cubicBezTo>
                  <a:lnTo>
                    <a:pt x="392" y="2191"/>
                  </a:lnTo>
                  <a:cubicBezTo>
                    <a:pt x="423" y="2384"/>
                    <a:pt x="587" y="2519"/>
                    <a:pt x="821" y="2519"/>
                  </a:cubicBezTo>
                  <a:cubicBezTo>
                    <a:pt x="871" y="2519"/>
                    <a:pt x="924" y="2513"/>
                    <a:pt x="980" y="2499"/>
                  </a:cubicBezTo>
                  <a:cubicBezTo>
                    <a:pt x="1251" y="2462"/>
                    <a:pt x="1447" y="2229"/>
                    <a:pt x="1400" y="1995"/>
                  </a:cubicBezTo>
                  <a:lnTo>
                    <a:pt x="1055" y="325"/>
                  </a:lnTo>
                  <a:cubicBezTo>
                    <a:pt x="1022" y="119"/>
                    <a:pt x="809" y="1"/>
                    <a:pt x="567" y="1"/>
                  </a:cubicBezTo>
                  <a:close/>
                </a:path>
              </a:pathLst>
            </a:custGeom>
            <a:solidFill>
              <a:srgbClr val="3B81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0"/>
            <p:cNvSpPr/>
            <p:nvPr/>
          </p:nvSpPr>
          <p:spPr>
            <a:xfrm flipH="1">
              <a:off x="9890085" y="3345729"/>
              <a:ext cx="72887" cy="41049"/>
            </a:xfrm>
            <a:custGeom>
              <a:avLst/>
              <a:gdLst/>
              <a:ahLst/>
              <a:cxnLst/>
              <a:rect l="l" t="t" r="r" b="b"/>
              <a:pathLst>
                <a:path w="1597" h="935" extrusionOk="0">
                  <a:moveTo>
                    <a:pt x="1476" y="1"/>
                  </a:moveTo>
                  <a:cubicBezTo>
                    <a:pt x="1317" y="1"/>
                    <a:pt x="1168" y="38"/>
                    <a:pt x="1046" y="76"/>
                  </a:cubicBezTo>
                  <a:cubicBezTo>
                    <a:pt x="897" y="113"/>
                    <a:pt x="776" y="150"/>
                    <a:pt x="617" y="234"/>
                  </a:cubicBezTo>
                  <a:cubicBezTo>
                    <a:pt x="505" y="309"/>
                    <a:pt x="384" y="384"/>
                    <a:pt x="272" y="505"/>
                  </a:cubicBezTo>
                  <a:cubicBezTo>
                    <a:pt x="150" y="580"/>
                    <a:pt x="76" y="738"/>
                    <a:pt x="1" y="850"/>
                  </a:cubicBezTo>
                  <a:lnTo>
                    <a:pt x="1" y="934"/>
                  </a:lnTo>
                  <a:cubicBezTo>
                    <a:pt x="38" y="934"/>
                    <a:pt x="76" y="934"/>
                    <a:pt x="76" y="888"/>
                  </a:cubicBezTo>
                  <a:cubicBezTo>
                    <a:pt x="150" y="776"/>
                    <a:pt x="234" y="654"/>
                    <a:pt x="346" y="580"/>
                  </a:cubicBezTo>
                  <a:cubicBezTo>
                    <a:pt x="468" y="505"/>
                    <a:pt x="580" y="421"/>
                    <a:pt x="701" y="346"/>
                  </a:cubicBezTo>
                  <a:cubicBezTo>
                    <a:pt x="813" y="309"/>
                    <a:pt x="934" y="272"/>
                    <a:pt x="1084" y="234"/>
                  </a:cubicBezTo>
                  <a:cubicBezTo>
                    <a:pt x="1205" y="188"/>
                    <a:pt x="1364" y="188"/>
                    <a:pt x="1476" y="188"/>
                  </a:cubicBezTo>
                  <a:cubicBezTo>
                    <a:pt x="1550" y="188"/>
                    <a:pt x="1597" y="150"/>
                    <a:pt x="1597" y="76"/>
                  </a:cubicBezTo>
                  <a:cubicBezTo>
                    <a:pt x="1597" y="38"/>
                    <a:pt x="1513" y="1"/>
                    <a:pt x="1476" y="1"/>
                  </a:cubicBezTo>
                  <a:close/>
                </a:path>
              </a:pathLst>
            </a:custGeom>
            <a:solidFill>
              <a:srgbClr val="41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0"/>
            <p:cNvSpPr/>
            <p:nvPr/>
          </p:nvSpPr>
          <p:spPr>
            <a:xfrm flipH="1">
              <a:off x="9918610" y="3048377"/>
              <a:ext cx="223682" cy="435513"/>
            </a:xfrm>
            <a:custGeom>
              <a:avLst/>
              <a:gdLst/>
              <a:ahLst/>
              <a:cxnLst/>
              <a:rect l="l" t="t" r="r" b="b"/>
              <a:pathLst>
                <a:path w="4901" h="9920" extrusionOk="0">
                  <a:moveTo>
                    <a:pt x="3746" y="0"/>
                  </a:moveTo>
                  <a:cubicBezTo>
                    <a:pt x="2727" y="0"/>
                    <a:pt x="1312" y="659"/>
                    <a:pt x="700" y="4011"/>
                  </a:cubicBezTo>
                  <a:cubicBezTo>
                    <a:pt x="700" y="4011"/>
                    <a:pt x="234" y="5486"/>
                    <a:pt x="75" y="7082"/>
                  </a:cubicBezTo>
                  <a:cubicBezTo>
                    <a:pt x="0" y="8211"/>
                    <a:pt x="775" y="9257"/>
                    <a:pt x="1904" y="9453"/>
                  </a:cubicBezTo>
                  <a:lnTo>
                    <a:pt x="4359" y="9919"/>
                  </a:lnTo>
                  <a:lnTo>
                    <a:pt x="4901" y="277"/>
                  </a:lnTo>
                  <a:cubicBezTo>
                    <a:pt x="4901" y="277"/>
                    <a:pt x="4406" y="0"/>
                    <a:pt x="3746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0"/>
            <p:cNvSpPr/>
            <p:nvPr/>
          </p:nvSpPr>
          <p:spPr>
            <a:xfrm flipH="1">
              <a:off x="9572704" y="3033099"/>
              <a:ext cx="464798" cy="694977"/>
            </a:xfrm>
            <a:custGeom>
              <a:avLst/>
              <a:gdLst/>
              <a:ahLst/>
              <a:cxnLst/>
              <a:rect l="l" t="t" r="r" b="b"/>
              <a:pathLst>
                <a:path w="10184" h="15830" extrusionOk="0">
                  <a:moveTo>
                    <a:pt x="3379" y="0"/>
                  </a:moveTo>
                  <a:cubicBezTo>
                    <a:pt x="0" y="4275"/>
                    <a:pt x="430" y="13338"/>
                    <a:pt x="430" y="13338"/>
                  </a:cubicBezTo>
                  <a:cubicBezTo>
                    <a:pt x="308" y="15634"/>
                    <a:pt x="4667" y="15709"/>
                    <a:pt x="4667" y="15709"/>
                  </a:cubicBezTo>
                  <a:cubicBezTo>
                    <a:pt x="5379" y="15791"/>
                    <a:pt x="5987" y="15829"/>
                    <a:pt x="6508" y="15829"/>
                  </a:cubicBezTo>
                  <a:cubicBezTo>
                    <a:pt x="9230" y="15829"/>
                    <a:pt x="9542" y="14792"/>
                    <a:pt x="9605" y="13656"/>
                  </a:cubicBezTo>
                  <a:cubicBezTo>
                    <a:pt x="10184" y="5096"/>
                    <a:pt x="6142" y="429"/>
                    <a:pt x="6142" y="429"/>
                  </a:cubicBezTo>
                  <a:cubicBezTo>
                    <a:pt x="6038" y="730"/>
                    <a:pt x="5794" y="840"/>
                    <a:pt x="5491" y="840"/>
                  </a:cubicBezTo>
                  <a:cubicBezTo>
                    <a:pt x="4657" y="840"/>
                    <a:pt x="3379" y="0"/>
                    <a:pt x="3379" y="0"/>
                  </a:cubicBezTo>
                  <a:close/>
                </a:path>
              </a:pathLst>
            </a:custGeom>
            <a:solidFill>
              <a:srgbClr val="EF3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0"/>
            <p:cNvSpPr/>
            <p:nvPr/>
          </p:nvSpPr>
          <p:spPr>
            <a:xfrm flipH="1">
              <a:off x="9950558" y="3044953"/>
              <a:ext cx="165354" cy="396308"/>
            </a:xfrm>
            <a:custGeom>
              <a:avLst/>
              <a:gdLst/>
              <a:ahLst/>
              <a:cxnLst/>
              <a:rect l="l" t="t" r="r" b="b"/>
              <a:pathLst>
                <a:path w="3623" h="9027" extrusionOk="0">
                  <a:moveTo>
                    <a:pt x="3548" y="1"/>
                  </a:moveTo>
                  <a:cubicBezTo>
                    <a:pt x="3464" y="1"/>
                    <a:pt x="2185" y="197"/>
                    <a:pt x="1522" y="1830"/>
                  </a:cubicBezTo>
                  <a:cubicBezTo>
                    <a:pt x="981" y="3156"/>
                    <a:pt x="1" y="6385"/>
                    <a:pt x="197" y="8989"/>
                  </a:cubicBezTo>
                  <a:cubicBezTo>
                    <a:pt x="197" y="9027"/>
                    <a:pt x="234" y="9027"/>
                    <a:pt x="281" y="9027"/>
                  </a:cubicBezTo>
                  <a:cubicBezTo>
                    <a:pt x="356" y="9027"/>
                    <a:pt x="356" y="8989"/>
                    <a:pt x="356" y="8952"/>
                  </a:cubicBezTo>
                  <a:cubicBezTo>
                    <a:pt x="160" y="6423"/>
                    <a:pt x="1130" y="3230"/>
                    <a:pt x="1681" y="1868"/>
                  </a:cubicBezTo>
                  <a:cubicBezTo>
                    <a:pt x="2297" y="355"/>
                    <a:pt x="3548" y="159"/>
                    <a:pt x="3548" y="159"/>
                  </a:cubicBezTo>
                  <a:cubicBezTo>
                    <a:pt x="3623" y="159"/>
                    <a:pt x="3623" y="122"/>
                    <a:pt x="3623" y="85"/>
                  </a:cubicBezTo>
                  <a:cubicBezTo>
                    <a:pt x="3623" y="38"/>
                    <a:pt x="3585" y="1"/>
                    <a:pt x="3548" y="1"/>
                  </a:cubicBezTo>
                  <a:close/>
                </a:path>
              </a:pathLst>
            </a:custGeom>
            <a:solidFill>
              <a:srgbClr val="EF3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0"/>
            <p:cNvSpPr/>
            <p:nvPr/>
          </p:nvSpPr>
          <p:spPr>
            <a:xfrm flipH="1">
              <a:off x="9645135" y="2691889"/>
              <a:ext cx="316103" cy="313288"/>
            </a:xfrm>
            <a:custGeom>
              <a:avLst/>
              <a:gdLst/>
              <a:ahLst/>
              <a:cxnLst/>
              <a:rect l="l" t="t" r="r" b="b"/>
              <a:pathLst>
                <a:path w="6926" h="7136" extrusionOk="0">
                  <a:moveTo>
                    <a:pt x="3401" y="1"/>
                  </a:moveTo>
                  <a:cubicBezTo>
                    <a:pt x="3255" y="1"/>
                    <a:pt x="3108" y="12"/>
                    <a:pt x="2959" y="34"/>
                  </a:cubicBezTo>
                  <a:cubicBezTo>
                    <a:pt x="1204" y="268"/>
                    <a:pt x="0" y="2060"/>
                    <a:pt x="271" y="4001"/>
                  </a:cubicBezTo>
                  <a:cubicBezTo>
                    <a:pt x="521" y="5832"/>
                    <a:pt x="1938" y="7135"/>
                    <a:pt x="3568" y="7135"/>
                  </a:cubicBezTo>
                  <a:cubicBezTo>
                    <a:pt x="3700" y="7135"/>
                    <a:pt x="3833" y="7127"/>
                    <a:pt x="3967" y="7109"/>
                  </a:cubicBezTo>
                  <a:cubicBezTo>
                    <a:pt x="5713" y="6876"/>
                    <a:pt x="6926" y="5093"/>
                    <a:pt x="6646" y="3142"/>
                  </a:cubicBezTo>
                  <a:cubicBezTo>
                    <a:pt x="6398" y="1328"/>
                    <a:pt x="5004" y="1"/>
                    <a:pt x="3401" y="1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0"/>
            <p:cNvSpPr/>
            <p:nvPr/>
          </p:nvSpPr>
          <p:spPr>
            <a:xfrm flipH="1">
              <a:off x="9913498" y="2840060"/>
              <a:ext cx="72476" cy="68620"/>
            </a:xfrm>
            <a:custGeom>
              <a:avLst/>
              <a:gdLst/>
              <a:ahLst/>
              <a:cxnLst/>
              <a:rect l="l" t="t" r="r" b="b"/>
              <a:pathLst>
                <a:path w="1588" h="1563" extrusionOk="0">
                  <a:moveTo>
                    <a:pt x="738" y="1"/>
                  </a:moveTo>
                  <a:cubicBezTo>
                    <a:pt x="309" y="38"/>
                    <a:pt x="1" y="430"/>
                    <a:pt x="38" y="860"/>
                  </a:cubicBezTo>
                  <a:cubicBezTo>
                    <a:pt x="38" y="1265"/>
                    <a:pt x="380" y="1563"/>
                    <a:pt x="780" y="1563"/>
                  </a:cubicBezTo>
                  <a:cubicBezTo>
                    <a:pt x="803" y="1563"/>
                    <a:pt x="827" y="1562"/>
                    <a:pt x="850" y="1560"/>
                  </a:cubicBezTo>
                  <a:cubicBezTo>
                    <a:pt x="1280" y="1522"/>
                    <a:pt x="1588" y="1168"/>
                    <a:pt x="1588" y="738"/>
                  </a:cubicBezTo>
                  <a:cubicBezTo>
                    <a:pt x="1550" y="318"/>
                    <a:pt x="1168" y="1"/>
                    <a:pt x="738" y="1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0"/>
            <p:cNvSpPr/>
            <p:nvPr/>
          </p:nvSpPr>
          <p:spPr>
            <a:xfrm flipH="1">
              <a:off x="9953981" y="2867543"/>
              <a:ext cx="14514" cy="23795"/>
            </a:xfrm>
            <a:custGeom>
              <a:avLst/>
              <a:gdLst/>
              <a:ahLst/>
              <a:cxnLst/>
              <a:rect l="l" t="t" r="r" b="b"/>
              <a:pathLst>
                <a:path w="318" h="542" extrusionOk="0">
                  <a:moveTo>
                    <a:pt x="318" y="0"/>
                  </a:moveTo>
                  <a:cubicBezTo>
                    <a:pt x="234" y="0"/>
                    <a:pt x="159" y="38"/>
                    <a:pt x="122" y="75"/>
                  </a:cubicBezTo>
                  <a:cubicBezTo>
                    <a:pt x="38" y="112"/>
                    <a:pt x="1" y="196"/>
                    <a:pt x="1" y="271"/>
                  </a:cubicBezTo>
                  <a:cubicBezTo>
                    <a:pt x="1" y="392"/>
                    <a:pt x="85" y="430"/>
                    <a:pt x="122" y="467"/>
                  </a:cubicBezTo>
                  <a:cubicBezTo>
                    <a:pt x="159" y="504"/>
                    <a:pt x="197" y="504"/>
                    <a:pt x="234" y="504"/>
                  </a:cubicBezTo>
                  <a:cubicBezTo>
                    <a:pt x="271" y="504"/>
                    <a:pt x="318" y="542"/>
                    <a:pt x="318" y="542"/>
                  </a:cubicBezTo>
                  <a:lnTo>
                    <a:pt x="197" y="392"/>
                  </a:lnTo>
                  <a:cubicBezTo>
                    <a:pt x="159" y="346"/>
                    <a:pt x="122" y="308"/>
                    <a:pt x="122" y="271"/>
                  </a:cubicBezTo>
                  <a:cubicBezTo>
                    <a:pt x="122" y="234"/>
                    <a:pt x="159" y="196"/>
                    <a:pt x="159" y="159"/>
                  </a:cubicBezTo>
                  <a:cubicBezTo>
                    <a:pt x="197" y="75"/>
                    <a:pt x="234" y="38"/>
                    <a:pt x="318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0"/>
            <p:cNvSpPr/>
            <p:nvPr/>
          </p:nvSpPr>
          <p:spPr>
            <a:xfrm flipH="1">
              <a:off x="9711130" y="2901523"/>
              <a:ext cx="70788" cy="25859"/>
            </a:xfrm>
            <a:custGeom>
              <a:avLst/>
              <a:gdLst/>
              <a:ahLst/>
              <a:cxnLst/>
              <a:rect l="l" t="t" r="r" b="b"/>
              <a:pathLst>
                <a:path w="1551" h="589" extrusionOk="0">
                  <a:moveTo>
                    <a:pt x="1550" y="1"/>
                  </a:moveTo>
                  <a:cubicBezTo>
                    <a:pt x="1438" y="122"/>
                    <a:pt x="1317" y="197"/>
                    <a:pt x="1205" y="272"/>
                  </a:cubicBezTo>
                  <a:cubicBezTo>
                    <a:pt x="1084" y="356"/>
                    <a:pt x="934" y="393"/>
                    <a:pt x="813" y="393"/>
                  </a:cubicBezTo>
                  <a:cubicBezTo>
                    <a:pt x="663" y="393"/>
                    <a:pt x="542" y="356"/>
                    <a:pt x="430" y="272"/>
                  </a:cubicBezTo>
                  <a:lnTo>
                    <a:pt x="197" y="197"/>
                  </a:lnTo>
                  <a:cubicBezTo>
                    <a:pt x="150" y="160"/>
                    <a:pt x="75" y="122"/>
                    <a:pt x="1" y="85"/>
                  </a:cubicBezTo>
                  <a:lnTo>
                    <a:pt x="1" y="85"/>
                  </a:lnTo>
                  <a:cubicBezTo>
                    <a:pt x="38" y="122"/>
                    <a:pt x="113" y="197"/>
                    <a:pt x="150" y="272"/>
                  </a:cubicBezTo>
                  <a:cubicBezTo>
                    <a:pt x="197" y="318"/>
                    <a:pt x="271" y="356"/>
                    <a:pt x="346" y="430"/>
                  </a:cubicBezTo>
                  <a:cubicBezTo>
                    <a:pt x="467" y="505"/>
                    <a:pt x="617" y="589"/>
                    <a:pt x="813" y="589"/>
                  </a:cubicBezTo>
                  <a:cubicBezTo>
                    <a:pt x="972" y="589"/>
                    <a:pt x="1168" y="505"/>
                    <a:pt x="1280" y="393"/>
                  </a:cubicBezTo>
                  <a:cubicBezTo>
                    <a:pt x="1438" y="272"/>
                    <a:pt x="1513" y="160"/>
                    <a:pt x="1550" y="1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0"/>
            <p:cNvSpPr/>
            <p:nvPr/>
          </p:nvSpPr>
          <p:spPr>
            <a:xfrm flipH="1">
              <a:off x="9719665" y="2836109"/>
              <a:ext cx="31994" cy="49083"/>
            </a:xfrm>
            <a:custGeom>
              <a:avLst/>
              <a:gdLst/>
              <a:ahLst/>
              <a:cxnLst/>
              <a:rect l="l" t="t" r="r" b="b"/>
              <a:pathLst>
                <a:path w="701" h="1118" extrusionOk="0">
                  <a:moveTo>
                    <a:pt x="222" y="1"/>
                  </a:moveTo>
                  <a:cubicBezTo>
                    <a:pt x="173" y="1"/>
                    <a:pt x="112" y="27"/>
                    <a:pt x="112" y="53"/>
                  </a:cubicBezTo>
                  <a:cubicBezTo>
                    <a:pt x="112" y="361"/>
                    <a:pt x="0" y="912"/>
                    <a:pt x="187" y="1108"/>
                  </a:cubicBezTo>
                  <a:cubicBezTo>
                    <a:pt x="195" y="1114"/>
                    <a:pt x="211" y="1117"/>
                    <a:pt x="232" y="1117"/>
                  </a:cubicBezTo>
                  <a:cubicBezTo>
                    <a:pt x="346" y="1117"/>
                    <a:pt x="617" y="1038"/>
                    <a:pt x="617" y="912"/>
                  </a:cubicBezTo>
                  <a:cubicBezTo>
                    <a:pt x="701" y="642"/>
                    <a:pt x="346" y="249"/>
                    <a:pt x="271" y="16"/>
                  </a:cubicBezTo>
                  <a:cubicBezTo>
                    <a:pt x="260" y="5"/>
                    <a:pt x="242" y="1"/>
                    <a:pt x="222" y="1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0"/>
            <p:cNvSpPr/>
            <p:nvPr/>
          </p:nvSpPr>
          <p:spPr>
            <a:xfrm flipH="1">
              <a:off x="9677083" y="2813016"/>
              <a:ext cx="19625" cy="23839"/>
            </a:xfrm>
            <a:custGeom>
              <a:avLst/>
              <a:gdLst/>
              <a:ahLst/>
              <a:cxnLst/>
              <a:rect l="l" t="t" r="r" b="b"/>
              <a:pathLst>
                <a:path w="430" h="543" extrusionOk="0">
                  <a:moveTo>
                    <a:pt x="197" y="1"/>
                  </a:moveTo>
                  <a:cubicBezTo>
                    <a:pt x="113" y="1"/>
                    <a:pt x="1" y="113"/>
                    <a:pt x="38" y="271"/>
                  </a:cubicBezTo>
                  <a:cubicBezTo>
                    <a:pt x="38" y="421"/>
                    <a:pt x="113" y="542"/>
                    <a:pt x="234" y="542"/>
                  </a:cubicBezTo>
                  <a:cubicBezTo>
                    <a:pt x="346" y="542"/>
                    <a:pt x="430" y="383"/>
                    <a:pt x="430" y="271"/>
                  </a:cubicBezTo>
                  <a:cubicBezTo>
                    <a:pt x="383" y="113"/>
                    <a:pt x="309" y="1"/>
                    <a:pt x="1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0"/>
            <p:cNvSpPr/>
            <p:nvPr/>
          </p:nvSpPr>
          <p:spPr>
            <a:xfrm flipH="1">
              <a:off x="9803141" y="2831455"/>
              <a:ext cx="19671" cy="24234"/>
            </a:xfrm>
            <a:custGeom>
              <a:avLst/>
              <a:gdLst/>
              <a:ahLst/>
              <a:cxnLst/>
              <a:rect l="l" t="t" r="r" b="b"/>
              <a:pathLst>
                <a:path w="431" h="552" extrusionOk="0">
                  <a:moveTo>
                    <a:pt x="197" y="1"/>
                  </a:moveTo>
                  <a:cubicBezTo>
                    <a:pt x="75" y="1"/>
                    <a:pt x="1" y="122"/>
                    <a:pt x="1" y="281"/>
                  </a:cubicBezTo>
                  <a:cubicBezTo>
                    <a:pt x="38" y="430"/>
                    <a:pt x="113" y="552"/>
                    <a:pt x="234" y="552"/>
                  </a:cubicBezTo>
                  <a:cubicBezTo>
                    <a:pt x="309" y="514"/>
                    <a:pt x="430" y="393"/>
                    <a:pt x="393" y="281"/>
                  </a:cubicBezTo>
                  <a:cubicBezTo>
                    <a:pt x="393" y="122"/>
                    <a:pt x="309" y="1"/>
                    <a:pt x="1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0"/>
            <p:cNvSpPr/>
            <p:nvPr/>
          </p:nvSpPr>
          <p:spPr>
            <a:xfrm flipH="1">
              <a:off x="9650657" y="2665460"/>
              <a:ext cx="324637" cy="174644"/>
            </a:xfrm>
            <a:custGeom>
              <a:avLst/>
              <a:gdLst/>
              <a:ahLst/>
              <a:cxnLst/>
              <a:rect l="l" t="t" r="r" b="b"/>
              <a:pathLst>
                <a:path w="7113" h="3978" extrusionOk="0">
                  <a:moveTo>
                    <a:pt x="3661" y="1"/>
                  </a:moveTo>
                  <a:cubicBezTo>
                    <a:pt x="3151" y="1"/>
                    <a:pt x="2569" y="84"/>
                    <a:pt x="1904" y="282"/>
                  </a:cubicBezTo>
                  <a:cubicBezTo>
                    <a:pt x="112" y="832"/>
                    <a:pt x="0" y="3828"/>
                    <a:pt x="579" y="3978"/>
                  </a:cubicBezTo>
                  <a:cubicBezTo>
                    <a:pt x="579" y="3978"/>
                    <a:pt x="2016" y="3632"/>
                    <a:pt x="1942" y="1215"/>
                  </a:cubicBezTo>
                  <a:lnTo>
                    <a:pt x="1942" y="1215"/>
                  </a:lnTo>
                  <a:cubicBezTo>
                    <a:pt x="1942" y="1215"/>
                    <a:pt x="2371" y="2074"/>
                    <a:pt x="3920" y="2662"/>
                  </a:cubicBezTo>
                  <a:cubicBezTo>
                    <a:pt x="4540" y="2904"/>
                    <a:pt x="5112" y="2983"/>
                    <a:pt x="5597" y="2983"/>
                  </a:cubicBezTo>
                  <a:cubicBezTo>
                    <a:pt x="6513" y="2983"/>
                    <a:pt x="7113" y="2699"/>
                    <a:pt x="7113" y="2699"/>
                  </a:cubicBezTo>
                  <a:cubicBezTo>
                    <a:pt x="7113" y="2699"/>
                    <a:pt x="6553" y="1"/>
                    <a:pt x="366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0"/>
            <p:cNvSpPr/>
            <p:nvPr/>
          </p:nvSpPr>
          <p:spPr>
            <a:xfrm flipH="1">
              <a:off x="9787395" y="3355300"/>
              <a:ext cx="76310" cy="67742"/>
            </a:xfrm>
            <a:custGeom>
              <a:avLst/>
              <a:gdLst/>
              <a:ahLst/>
              <a:cxnLst/>
              <a:rect l="l" t="t" r="r" b="b"/>
              <a:pathLst>
                <a:path w="1672" h="1543" extrusionOk="0">
                  <a:moveTo>
                    <a:pt x="820" y="1"/>
                  </a:moveTo>
                  <a:cubicBezTo>
                    <a:pt x="769" y="1"/>
                    <a:pt x="716" y="6"/>
                    <a:pt x="663" y="16"/>
                  </a:cubicBezTo>
                  <a:cubicBezTo>
                    <a:pt x="234" y="128"/>
                    <a:pt x="1" y="520"/>
                    <a:pt x="75" y="950"/>
                  </a:cubicBezTo>
                  <a:cubicBezTo>
                    <a:pt x="182" y="1317"/>
                    <a:pt x="495" y="1542"/>
                    <a:pt x="854" y="1542"/>
                  </a:cubicBezTo>
                  <a:cubicBezTo>
                    <a:pt x="905" y="1542"/>
                    <a:pt x="957" y="1538"/>
                    <a:pt x="1009" y="1528"/>
                  </a:cubicBezTo>
                  <a:cubicBezTo>
                    <a:pt x="1401" y="1416"/>
                    <a:pt x="1671" y="1024"/>
                    <a:pt x="1597" y="595"/>
                  </a:cubicBezTo>
                  <a:cubicBezTo>
                    <a:pt x="1490" y="251"/>
                    <a:pt x="1183" y="1"/>
                    <a:pt x="820" y="1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0"/>
            <p:cNvSpPr/>
            <p:nvPr/>
          </p:nvSpPr>
          <p:spPr>
            <a:xfrm flipH="1">
              <a:off x="9893919" y="3058914"/>
              <a:ext cx="124004" cy="201249"/>
            </a:xfrm>
            <a:custGeom>
              <a:avLst/>
              <a:gdLst/>
              <a:ahLst/>
              <a:cxnLst/>
              <a:rect l="l" t="t" r="r" b="b"/>
              <a:pathLst>
                <a:path w="2717" h="4584" extrusionOk="0">
                  <a:moveTo>
                    <a:pt x="2717" y="0"/>
                  </a:moveTo>
                  <a:lnTo>
                    <a:pt x="2717" y="0"/>
                  </a:lnTo>
                  <a:cubicBezTo>
                    <a:pt x="2717" y="0"/>
                    <a:pt x="1634" y="37"/>
                    <a:pt x="1513" y="149"/>
                  </a:cubicBezTo>
                  <a:cubicBezTo>
                    <a:pt x="1513" y="149"/>
                    <a:pt x="542" y="1279"/>
                    <a:pt x="1" y="4583"/>
                  </a:cubicBezTo>
                  <a:lnTo>
                    <a:pt x="2017" y="971"/>
                  </a:lnTo>
                  <a:cubicBezTo>
                    <a:pt x="2017" y="971"/>
                    <a:pt x="2176" y="653"/>
                    <a:pt x="2717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0"/>
            <p:cNvSpPr/>
            <p:nvPr/>
          </p:nvSpPr>
          <p:spPr>
            <a:xfrm flipH="1">
              <a:off x="9892344" y="3058914"/>
              <a:ext cx="124004" cy="201249"/>
            </a:xfrm>
            <a:custGeom>
              <a:avLst/>
              <a:gdLst/>
              <a:ahLst/>
              <a:cxnLst/>
              <a:rect l="l" t="t" r="r" b="b"/>
              <a:pathLst>
                <a:path w="2717" h="4584" extrusionOk="0">
                  <a:moveTo>
                    <a:pt x="2717" y="0"/>
                  </a:moveTo>
                  <a:lnTo>
                    <a:pt x="2717" y="0"/>
                  </a:lnTo>
                  <a:cubicBezTo>
                    <a:pt x="2717" y="0"/>
                    <a:pt x="1634" y="37"/>
                    <a:pt x="1513" y="149"/>
                  </a:cubicBezTo>
                  <a:cubicBezTo>
                    <a:pt x="1513" y="149"/>
                    <a:pt x="542" y="1279"/>
                    <a:pt x="1" y="4583"/>
                  </a:cubicBezTo>
                  <a:lnTo>
                    <a:pt x="2017" y="971"/>
                  </a:lnTo>
                  <a:cubicBezTo>
                    <a:pt x="2017" y="971"/>
                    <a:pt x="2176" y="653"/>
                    <a:pt x="2717" y="0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0"/>
            <p:cNvSpPr/>
            <p:nvPr/>
          </p:nvSpPr>
          <p:spPr>
            <a:xfrm flipH="1">
              <a:off x="9719665" y="3041967"/>
              <a:ext cx="298257" cy="493069"/>
            </a:xfrm>
            <a:custGeom>
              <a:avLst/>
              <a:gdLst/>
              <a:ahLst/>
              <a:cxnLst/>
              <a:rect l="l" t="t" r="r" b="b"/>
              <a:pathLst>
                <a:path w="6535" h="11231" extrusionOk="0">
                  <a:moveTo>
                    <a:pt x="2583" y="1"/>
                  </a:moveTo>
                  <a:cubicBezTo>
                    <a:pt x="2047" y="1"/>
                    <a:pt x="1298" y="459"/>
                    <a:pt x="850" y="1786"/>
                  </a:cubicBezTo>
                  <a:cubicBezTo>
                    <a:pt x="850" y="1786"/>
                    <a:pt x="1322" y="760"/>
                    <a:pt x="2054" y="760"/>
                  </a:cubicBezTo>
                  <a:cubicBezTo>
                    <a:pt x="2214" y="760"/>
                    <a:pt x="2386" y="809"/>
                    <a:pt x="2568" y="927"/>
                  </a:cubicBezTo>
                  <a:cubicBezTo>
                    <a:pt x="3734" y="1740"/>
                    <a:pt x="4584" y="4036"/>
                    <a:pt x="5134" y="7965"/>
                  </a:cubicBezTo>
                  <a:cubicBezTo>
                    <a:pt x="5246" y="8973"/>
                    <a:pt x="4546" y="9757"/>
                    <a:pt x="3538" y="10028"/>
                  </a:cubicBezTo>
                  <a:cubicBezTo>
                    <a:pt x="3273" y="10104"/>
                    <a:pt x="3003" y="10136"/>
                    <a:pt x="2736" y="10136"/>
                  </a:cubicBezTo>
                  <a:cubicBezTo>
                    <a:pt x="1359" y="10136"/>
                    <a:pt x="75" y="9291"/>
                    <a:pt x="75" y="9291"/>
                  </a:cubicBezTo>
                  <a:lnTo>
                    <a:pt x="1" y="10261"/>
                  </a:lnTo>
                  <a:cubicBezTo>
                    <a:pt x="1" y="10261"/>
                    <a:pt x="878" y="11231"/>
                    <a:pt x="2414" y="11231"/>
                  </a:cubicBezTo>
                  <a:cubicBezTo>
                    <a:pt x="2895" y="11231"/>
                    <a:pt x="3440" y="11136"/>
                    <a:pt x="4042" y="10887"/>
                  </a:cubicBezTo>
                  <a:cubicBezTo>
                    <a:pt x="6535" y="9832"/>
                    <a:pt x="6217" y="8320"/>
                    <a:pt x="6217" y="8320"/>
                  </a:cubicBezTo>
                  <a:cubicBezTo>
                    <a:pt x="6217" y="8320"/>
                    <a:pt x="6105" y="1702"/>
                    <a:pt x="2913" y="69"/>
                  </a:cubicBezTo>
                  <a:cubicBezTo>
                    <a:pt x="2818" y="25"/>
                    <a:pt x="2706" y="1"/>
                    <a:pt x="2583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0"/>
            <p:cNvSpPr/>
            <p:nvPr/>
          </p:nvSpPr>
          <p:spPr>
            <a:xfrm flipH="1">
              <a:off x="9808709" y="3071602"/>
              <a:ext cx="266264" cy="438235"/>
            </a:xfrm>
            <a:custGeom>
              <a:avLst/>
              <a:gdLst/>
              <a:ahLst/>
              <a:cxnLst/>
              <a:rect l="l" t="t" r="r" b="b"/>
              <a:pathLst>
                <a:path w="5834" h="9982" extrusionOk="0">
                  <a:moveTo>
                    <a:pt x="4032" y="0"/>
                  </a:moveTo>
                  <a:cubicBezTo>
                    <a:pt x="3606" y="0"/>
                    <a:pt x="3187" y="216"/>
                    <a:pt x="2959" y="598"/>
                  </a:cubicBezTo>
                  <a:cubicBezTo>
                    <a:pt x="0" y="5153"/>
                    <a:pt x="663" y="8420"/>
                    <a:pt x="663" y="8420"/>
                  </a:cubicBezTo>
                  <a:cubicBezTo>
                    <a:pt x="821" y="9857"/>
                    <a:pt x="1633" y="9894"/>
                    <a:pt x="1633" y="9894"/>
                  </a:cubicBezTo>
                  <a:cubicBezTo>
                    <a:pt x="1872" y="9954"/>
                    <a:pt x="2112" y="9982"/>
                    <a:pt x="2351" y="9982"/>
                  </a:cubicBezTo>
                  <a:cubicBezTo>
                    <a:pt x="3677" y="9982"/>
                    <a:pt x="4980" y="9147"/>
                    <a:pt x="5834" y="8420"/>
                  </a:cubicBezTo>
                  <a:cubicBezTo>
                    <a:pt x="5796" y="8261"/>
                    <a:pt x="5759" y="8112"/>
                    <a:pt x="5722" y="7953"/>
                  </a:cubicBezTo>
                  <a:cubicBezTo>
                    <a:pt x="5600" y="7412"/>
                    <a:pt x="5488" y="6898"/>
                    <a:pt x="5404" y="6357"/>
                  </a:cubicBezTo>
                  <a:lnTo>
                    <a:pt x="3696" y="6824"/>
                  </a:lnTo>
                  <a:cubicBezTo>
                    <a:pt x="5059" y="4453"/>
                    <a:pt x="5367" y="3249"/>
                    <a:pt x="5526" y="2231"/>
                  </a:cubicBezTo>
                  <a:cubicBezTo>
                    <a:pt x="5563" y="2119"/>
                    <a:pt x="5563" y="1998"/>
                    <a:pt x="5563" y="1886"/>
                  </a:cubicBezTo>
                  <a:cubicBezTo>
                    <a:pt x="5600" y="953"/>
                    <a:pt x="5171" y="449"/>
                    <a:pt x="4667" y="178"/>
                  </a:cubicBezTo>
                  <a:cubicBezTo>
                    <a:pt x="4470" y="57"/>
                    <a:pt x="4250" y="0"/>
                    <a:pt x="4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0"/>
            <p:cNvSpPr/>
            <p:nvPr/>
          </p:nvSpPr>
          <p:spPr>
            <a:xfrm flipH="1">
              <a:off x="9847457" y="3257748"/>
              <a:ext cx="60564" cy="111820"/>
            </a:xfrm>
            <a:custGeom>
              <a:avLst/>
              <a:gdLst/>
              <a:ahLst/>
              <a:cxnLst/>
              <a:rect l="l" t="t" r="r" b="b"/>
              <a:pathLst>
                <a:path w="1327" h="2547" extrusionOk="0">
                  <a:moveTo>
                    <a:pt x="848" y="0"/>
                  </a:moveTo>
                  <a:cubicBezTo>
                    <a:pt x="834" y="0"/>
                    <a:pt x="813" y="17"/>
                    <a:pt x="813" y="17"/>
                  </a:cubicBezTo>
                  <a:cubicBezTo>
                    <a:pt x="776" y="91"/>
                    <a:pt x="1" y="1613"/>
                    <a:pt x="38" y="2350"/>
                  </a:cubicBezTo>
                  <a:cubicBezTo>
                    <a:pt x="76" y="2388"/>
                    <a:pt x="76" y="2472"/>
                    <a:pt x="160" y="2509"/>
                  </a:cubicBezTo>
                  <a:cubicBezTo>
                    <a:pt x="197" y="2546"/>
                    <a:pt x="309" y="2546"/>
                    <a:pt x="430" y="2546"/>
                  </a:cubicBezTo>
                  <a:cubicBezTo>
                    <a:pt x="776" y="2546"/>
                    <a:pt x="1205" y="2425"/>
                    <a:pt x="1280" y="2425"/>
                  </a:cubicBezTo>
                  <a:cubicBezTo>
                    <a:pt x="1326" y="2388"/>
                    <a:pt x="1326" y="2388"/>
                    <a:pt x="1326" y="2350"/>
                  </a:cubicBezTo>
                  <a:cubicBezTo>
                    <a:pt x="1326" y="2313"/>
                    <a:pt x="1280" y="2313"/>
                    <a:pt x="1242" y="2313"/>
                  </a:cubicBezTo>
                  <a:cubicBezTo>
                    <a:pt x="1082" y="2364"/>
                    <a:pt x="739" y="2456"/>
                    <a:pt x="478" y="2456"/>
                  </a:cubicBezTo>
                  <a:cubicBezTo>
                    <a:pt x="360" y="2456"/>
                    <a:pt x="258" y="2437"/>
                    <a:pt x="197" y="2388"/>
                  </a:cubicBezTo>
                  <a:lnTo>
                    <a:pt x="160" y="2350"/>
                  </a:lnTo>
                  <a:cubicBezTo>
                    <a:pt x="113" y="1613"/>
                    <a:pt x="897" y="91"/>
                    <a:pt x="897" y="54"/>
                  </a:cubicBezTo>
                  <a:cubicBezTo>
                    <a:pt x="897" y="54"/>
                    <a:pt x="897" y="17"/>
                    <a:pt x="860" y="17"/>
                  </a:cubicBezTo>
                  <a:cubicBezTo>
                    <a:pt x="860" y="4"/>
                    <a:pt x="854" y="0"/>
                    <a:pt x="848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9" name="Google Shape;1299;p40"/>
            <p:cNvGrpSpPr/>
            <p:nvPr/>
          </p:nvGrpSpPr>
          <p:grpSpPr>
            <a:xfrm>
              <a:off x="9673660" y="3289007"/>
              <a:ext cx="159786" cy="133420"/>
              <a:chOff x="9673660" y="3289007"/>
              <a:chExt cx="159786" cy="133420"/>
            </a:xfrm>
          </p:grpSpPr>
          <p:sp>
            <p:nvSpPr>
              <p:cNvPr id="1300" name="Google Shape;1300;p40"/>
              <p:cNvSpPr/>
              <p:nvPr/>
            </p:nvSpPr>
            <p:spPr>
              <a:xfrm flipH="1">
                <a:off x="9684294" y="3358197"/>
                <a:ext cx="53308" cy="28317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45" extrusionOk="0">
                    <a:moveTo>
                      <a:pt x="964" y="0"/>
                    </a:moveTo>
                    <a:cubicBezTo>
                      <a:pt x="928" y="0"/>
                      <a:pt x="890" y="9"/>
                      <a:pt x="859" y="25"/>
                    </a:cubicBezTo>
                    <a:cubicBezTo>
                      <a:pt x="542" y="221"/>
                      <a:pt x="1" y="417"/>
                      <a:pt x="75" y="566"/>
                    </a:cubicBezTo>
                    <a:cubicBezTo>
                      <a:pt x="91" y="603"/>
                      <a:pt x="145" y="645"/>
                      <a:pt x="255" y="645"/>
                    </a:cubicBezTo>
                    <a:cubicBezTo>
                      <a:pt x="398" y="645"/>
                      <a:pt x="635" y="575"/>
                      <a:pt x="1009" y="333"/>
                    </a:cubicBezTo>
                    <a:cubicBezTo>
                      <a:pt x="1093" y="258"/>
                      <a:pt x="1167" y="184"/>
                      <a:pt x="1093" y="62"/>
                    </a:cubicBezTo>
                    <a:cubicBezTo>
                      <a:pt x="1065" y="18"/>
                      <a:pt x="1015" y="0"/>
                      <a:pt x="964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40"/>
              <p:cNvSpPr/>
              <p:nvPr/>
            </p:nvSpPr>
            <p:spPr>
              <a:xfrm flipH="1">
                <a:off x="9684294" y="3356968"/>
                <a:ext cx="51619" cy="31434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716" extrusionOk="0">
                    <a:moveTo>
                      <a:pt x="903" y="38"/>
                    </a:moveTo>
                    <a:cubicBezTo>
                      <a:pt x="952" y="38"/>
                      <a:pt x="1021" y="73"/>
                      <a:pt x="1056" y="128"/>
                    </a:cubicBezTo>
                    <a:cubicBezTo>
                      <a:pt x="1093" y="212"/>
                      <a:pt x="1056" y="286"/>
                      <a:pt x="972" y="324"/>
                    </a:cubicBezTo>
                    <a:cubicBezTo>
                      <a:pt x="603" y="567"/>
                      <a:pt x="380" y="647"/>
                      <a:pt x="247" y="647"/>
                    </a:cubicBezTo>
                    <a:cubicBezTo>
                      <a:pt x="212" y="647"/>
                      <a:pt x="183" y="641"/>
                      <a:pt x="160" y="632"/>
                    </a:cubicBezTo>
                    <a:cubicBezTo>
                      <a:pt x="76" y="632"/>
                      <a:pt x="76" y="594"/>
                      <a:pt x="76" y="557"/>
                    </a:cubicBezTo>
                    <a:cubicBezTo>
                      <a:pt x="76" y="445"/>
                      <a:pt x="356" y="324"/>
                      <a:pt x="542" y="212"/>
                    </a:cubicBezTo>
                    <a:cubicBezTo>
                      <a:pt x="664" y="165"/>
                      <a:pt x="776" y="128"/>
                      <a:pt x="860" y="53"/>
                    </a:cubicBezTo>
                    <a:cubicBezTo>
                      <a:pt x="870" y="43"/>
                      <a:pt x="885" y="38"/>
                      <a:pt x="903" y="38"/>
                    </a:cubicBezTo>
                    <a:close/>
                    <a:moveTo>
                      <a:pt x="889" y="1"/>
                    </a:moveTo>
                    <a:cubicBezTo>
                      <a:pt x="865" y="1"/>
                      <a:pt x="842" y="6"/>
                      <a:pt x="822" y="16"/>
                    </a:cubicBezTo>
                    <a:cubicBezTo>
                      <a:pt x="738" y="53"/>
                      <a:pt x="626" y="128"/>
                      <a:pt x="542" y="165"/>
                    </a:cubicBezTo>
                    <a:cubicBezTo>
                      <a:pt x="272" y="286"/>
                      <a:pt x="38" y="398"/>
                      <a:pt x="1" y="520"/>
                    </a:cubicBezTo>
                    <a:lnTo>
                      <a:pt x="1" y="594"/>
                    </a:lnTo>
                    <a:cubicBezTo>
                      <a:pt x="38" y="632"/>
                      <a:pt x="76" y="678"/>
                      <a:pt x="160" y="678"/>
                    </a:cubicBezTo>
                    <a:cubicBezTo>
                      <a:pt x="197" y="716"/>
                      <a:pt x="197" y="716"/>
                      <a:pt x="234" y="716"/>
                    </a:cubicBezTo>
                    <a:cubicBezTo>
                      <a:pt x="393" y="716"/>
                      <a:pt x="626" y="632"/>
                      <a:pt x="1009" y="398"/>
                    </a:cubicBezTo>
                    <a:cubicBezTo>
                      <a:pt x="1130" y="324"/>
                      <a:pt x="1130" y="212"/>
                      <a:pt x="1093" y="90"/>
                    </a:cubicBezTo>
                    <a:cubicBezTo>
                      <a:pt x="1031" y="36"/>
                      <a:pt x="955" y="1"/>
                      <a:pt x="88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40"/>
              <p:cNvSpPr/>
              <p:nvPr/>
            </p:nvSpPr>
            <p:spPr>
              <a:xfrm flipH="1">
                <a:off x="9684294" y="3339319"/>
                <a:ext cx="60564" cy="33498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763" extrusionOk="0">
                    <a:moveTo>
                      <a:pt x="1163" y="1"/>
                    </a:moveTo>
                    <a:cubicBezTo>
                      <a:pt x="1125" y="1"/>
                      <a:pt x="1087" y="10"/>
                      <a:pt x="1056" y="26"/>
                    </a:cubicBezTo>
                    <a:cubicBezTo>
                      <a:pt x="701" y="259"/>
                      <a:pt x="1" y="614"/>
                      <a:pt x="122" y="726"/>
                    </a:cubicBezTo>
                    <a:cubicBezTo>
                      <a:pt x="146" y="751"/>
                      <a:pt x="183" y="763"/>
                      <a:pt x="229" y="763"/>
                    </a:cubicBezTo>
                    <a:cubicBezTo>
                      <a:pt x="467" y="763"/>
                      <a:pt x="954" y="460"/>
                      <a:pt x="1252" y="296"/>
                    </a:cubicBezTo>
                    <a:cubicBezTo>
                      <a:pt x="1326" y="259"/>
                      <a:pt x="1326" y="147"/>
                      <a:pt x="1289" y="63"/>
                    </a:cubicBezTo>
                    <a:cubicBezTo>
                      <a:pt x="1267" y="19"/>
                      <a:pt x="1216" y="1"/>
                      <a:pt x="116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40"/>
              <p:cNvSpPr/>
              <p:nvPr/>
            </p:nvSpPr>
            <p:spPr>
              <a:xfrm flipH="1">
                <a:off x="9682605" y="3338134"/>
                <a:ext cx="58419" cy="3468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790" extrusionOk="0">
                    <a:moveTo>
                      <a:pt x="1046" y="53"/>
                    </a:moveTo>
                    <a:cubicBezTo>
                      <a:pt x="1121" y="53"/>
                      <a:pt x="1168" y="90"/>
                      <a:pt x="1168" y="127"/>
                    </a:cubicBezTo>
                    <a:cubicBezTo>
                      <a:pt x="1205" y="174"/>
                      <a:pt x="1205" y="211"/>
                      <a:pt x="1205" y="249"/>
                    </a:cubicBezTo>
                    <a:lnTo>
                      <a:pt x="1121" y="323"/>
                    </a:lnTo>
                    <a:lnTo>
                      <a:pt x="1046" y="361"/>
                    </a:lnTo>
                    <a:cubicBezTo>
                      <a:pt x="784" y="496"/>
                      <a:pt x="345" y="739"/>
                      <a:pt x="129" y="739"/>
                    </a:cubicBezTo>
                    <a:cubicBezTo>
                      <a:pt x="91" y="739"/>
                      <a:pt x="60" y="732"/>
                      <a:pt x="38" y="715"/>
                    </a:cubicBezTo>
                    <a:cubicBezTo>
                      <a:pt x="76" y="641"/>
                      <a:pt x="421" y="445"/>
                      <a:pt x="654" y="286"/>
                    </a:cubicBezTo>
                    <a:cubicBezTo>
                      <a:pt x="776" y="211"/>
                      <a:pt x="888" y="127"/>
                      <a:pt x="1009" y="90"/>
                    </a:cubicBezTo>
                    <a:cubicBezTo>
                      <a:pt x="1009" y="53"/>
                      <a:pt x="1046" y="53"/>
                      <a:pt x="1046" y="53"/>
                    </a:cubicBezTo>
                    <a:close/>
                    <a:moveTo>
                      <a:pt x="1039" y="1"/>
                    </a:moveTo>
                    <a:cubicBezTo>
                      <a:pt x="1015" y="1"/>
                      <a:pt x="992" y="5"/>
                      <a:pt x="972" y="15"/>
                    </a:cubicBezTo>
                    <a:cubicBezTo>
                      <a:pt x="888" y="90"/>
                      <a:pt x="776" y="174"/>
                      <a:pt x="617" y="249"/>
                    </a:cubicBezTo>
                    <a:cubicBezTo>
                      <a:pt x="234" y="445"/>
                      <a:pt x="1" y="594"/>
                      <a:pt x="1" y="715"/>
                    </a:cubicBezTo>
                    <a:lnTo>
                      <a:pt x="1" y="753"/>
                    </a:lnTo>
                    <a:cubicBezTo>
                      <a:pt x="38" y="790"/>
                      <a:pt x="76" y="790"/>
                      <a:pt x="150" y="790"/>
                    </a:cubicBezTo>
                    <a:cubicBezTo>
                      <a:pt x="346" y="790"/>
                      <a:pt x="701" y="641"/>
                      <a:pt x="1084" y="407"/>
                    </a:cubicBezTo>
                    <a:lnTo>
                      <a:pt x="1168" y="361"/>
                    </a:lnTo>
                    <a:cubicBezTo>
                      <a:pt x="1205" y="323"/>
                      <a:pt x="1242" y="286"/>
                      <a:pt x="1242" y="249"/>
                    </a:cubicBezTo>
                    <a:cubicBezTo>
                      <a:pt x="1280" y="211"/>
                      <a:pt x="1242" y="127"/>
                      <a:pt x="1242" y="90"/>
                    </a:cubicBezTo>
                    <a:lnTo>
                      <a:pt x="1205" y="90"/>
                    </a:lnTo>
                    <a:cubicBezTo>
                      <a:pt x="1178" y="35"/>
                      <a:pt x="1105" y="1"/>
                      <a:pt x="103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40"/>
              <p:cNvSpPr/>
              <p:nvPr/>
            </p:nvSpPr>
            <p:spPr>
              <a:xfrm flipH="1">
                <a:off x="9686028" y="3318202"/>
                <a:ext cx="72887" cy="4315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983" extrusionOk="0">
                    <a:moveTo>
                      <a:pt x="1338" y="1"/>
                    </a:moveTo>
                    <a:cubicBezTo>
                      <a:pt x="1294" y="1"/>
                      <a:pt x="1248" y="13"/>
                      <a:pt x="1205" y="40"/>
                    </a:cubicBezTo>
                    <a:cubicBezTo>
                      <a:pt x="701" y="395"/>
                      <a:pt x="1" y="740"/>
                      <a:pt x="113" y="936"/>
                    </a:cubicBezTo>
                    <a:cubicBezTo>
                      <a:pt x="127" y="969"/>
                      <a:pt x="160" y="983"/>
                      <a:pt x="208" y="983"/>
                    </a:cubicBezTo>
                    <a:cubicBezTo>
                      <a:pt x="447" y="983"/>
                      <a:pt x="1049" y="626"/>
                      <a:pt x="1438" y="432"/>
                    </a:cubicBezTo>
                    <a:cubicBezTo>
                      <a:pt x="1560" y="395"/>
                      <a:pt x="1597" y="236"/>
                      <a:pt x="1513" y="161"/>
                    </a:cubicBezTo>
                    <a:lnTo>
                      <a:pt x="1513" y="114"/>
                    </a:lnTo>
                    <a:cubicBezTo>
                      <a:pt x="1489" y="42"/>
                      <a:pt x="1418" y="1"/>
                      <a:pt x="1338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40"/>
              <p:cNvSpPr/>
              <p:nvPr/>
            </p:nvSpPr>
            <p:spPr>
              <a:xfrm flipH="1">
                <a:off x="9686028" y="3317631"/>
                <a:ext cx="74576" cy="44956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024" extrusionOk="0">
                    <a:moveTo>
                      <a:pt x="1401" y="53"/>
                    </a:moveTo>
                    <a:cubicBezTo>
                      <a:pt x="1475" y="90"/>
                      <a:pt x="1513" y="90"/>
                      <a:pt x="1550" y="174"/>
                    </a:cubicBezTo>
                    <a:cubicBezTo>
                      <a:pt x="1597" y="249"/>
                      <a:pt x="1550" y="361"/>
                      <a:pt x="1475" y="408"/>
                    </a:cubicBezTo>
                    <a:cubicBezTo>
                      <a:pt x="1363" y="482"/>
                      <a:pt x="1242" y="520"/>
                      <a:pt x="1130" y="594"/>
                    </a:cubicBezTo>
                    <a:cubicBezTo>
                      <a:pt x="801" y="758"/>
                      <a:pt x="394" y="975"/>
                      <a:pt x="221" y="975"/>
                    </a:cubicBezTo>
                    <a:cubicBezTo>
                      <a:pt x="188" y="975"/>
                      <a:pt x="163" y="967"/>
                      <a:pt x="150" y="949"/>
                    </a:cubicBezTo>
                    <a:cubicBezTo>
                      <a:pt x="75" y="828"/>
                      <a:pt x="505" y="557"/>
                      <a:pt x="897" y="324"/>
                    </a:cubicBezTo>
                    <a:cubicBezTo>
                      <a:pt x="1009" y="249"/>
                      <a:pt x="1167" y="174"/>
                      <a:pt x="1279" y="90"/>
                    </a:cubicBezTo>
                    <a:cubicBezTo>
                      <a:pt x="1317" y="53"/>
                      <a:pt x="1363" y="53"/>
                      <a:pt x="1401" y="53"/>
                    </a:cubicBezTo>
                    <a:close/>
                    <a:moveTo>
                      <a:pt x="1371" y="0"/>
                    </a:moveTo>
                    <a:cubicBezTo>
                      <a:pt x="1318" y="0"/>
                      <a:pt x="1268" y="26"/>
                      <a:pt x="1242" y="53"/>
                    </a:cubicBezTo>
                    <a:cubicBezTo>
                      <a:pt x="1130" y="90"/>
                      <a:pt x="1009" y="174"/>
                      <a:pt x="850" y="249"/>
                    </a:cubicBezTo>
                    <a:cubicBezTo>
                      <a:pt x="430" y="557"/>
                      <a:pt x="0" y="790"/>
                      <a:pt x="112" y="986"/>
                    </a:cubicBezTo>
                    <a:cubicBezTo>
                      <a:pt x="112" y="1024"/>
                      <a:pt x="150" y="1024"/>
                      <a:pt x="234" y="1024"/>
                    </a:cubicBezTo>
                    <a:cubicBezTo>
                      <a:pt x="383" y="1024"/>
                      <a:pt x="701" y="874"/>
                      <a:pt x="1130" y="641"/>
                    </a:cubicBezTo>
                    <a:cubicBezTo>
                      <a:pt x="1242" y="594"/>
                      <a:pt x="1363" y="520"/>
                      <a:pt x="1475" y="482"/>
                    </a:cubicBezTo>
                    <a:cubicBezTo>
                      <a:pt x="1597" y="408"/>
                      <a:pt x="1634" y="286"/>
                      <a:pt x="1597" y="127"/>
                    </a:cubicBezTo>
                    <a:cubicBezTo>
                      <a:pt x="1550" y="53"/>
                      <a:pt x="1513" y="15"/>
                      <a:pt x="1438" y="15"/>
                    </a:cubicBezTo>
                    <a:cubicBezTo>
                      <a:pt x="1416" y="5"/>
                      <a:pt x="1393" y="0"/>
                      <a:pt x="137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40"/>
              <p:cNvSpPr/>
              <p:nvPr/>
            </p:nvSpPr>
            <p:spPr>
              <a:xfrm flipH="1">
                <a:off x="9675349" y="3291202"/>
                <a:ext cx="76310" cy="4719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75" extrusionOk="0">
                    <a:moveTo>
                      <a:pt x="1612" y="1"/>
                    </a:moveTo>
                    <a:cubicBezTo>
                      <a:pt x="1393" y="1"/>
                      <a:pt x="627" y="383"/>
                      <a:pt x="150" y="617"/>
                    </a:cubicBezTo>
                    <a:cubicBezTo>
                      <a:pt x="0" y="692"/>
                      <a:pt x="0" y="926"/>
                      <a:pt x="150" y="1010"/>
                    </a:cubicBezTo>
                    <a:lnTo>
                      <a:pt x="150" y="1047"/>
                    </a:lnTo>
                    <a:cubicBezTo>
                      <a:pt x="192" y="1066"/>
                      <a:pt x="241" y="1075"/>
                      <a:pt x="289" y="1075"/>
                    </a:cubicBezTo>
                    <a:cubicBezTo>
                      <a:pt x="337" y="1075"/>
                      <a:pt x="383" y="1066"/>
                      <a:pt x="421" y="1047"/>
                    </a:cubicBezTo>
                    <a:cubicBezTo>
                      <a:pt x="775" y="776"/>
                      <a:pt x="1671" y="151"/>
                      <a:pt x="1671" y="29"/>
                    </a:cubicBezTo>
                    <a:cubicBezTo>
                      <a:pt x="1666" y="10"/>
                      <a:pt x="1646" y="1"/>
                      <a:pt x="1612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40"/>
              <p:cNvSpPr/>
              <p:nvPr/>
            </p:nvSpPr>
            <p:spPr>
              <a:xfrm flipH="1">
                <a:off x="9673660" y="3289007"/>
                <a:ext cx="77999" cy="51454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172" extrusionOk="0">
                    <a:moveTo>
                      <a:pt x="1634" y="79"/>
                    </a:moveTo>
                    <a:cubicBezTo>
                      <a:pt x="1634" y="126"/>
                      <a:pt x="1279" y="471"/>
                      <a:pt x="421" y="1060"/>
                    </a:cubicBezTo>
                    <a:cubicBezTo>
                      <a:pt x="383" y="1078"/>
                      <a:pt x="337" y="1088"/>
                      <a:pt x="289" y="1088"/>
                    </a:cubicBezTo>
                    <a:cubicBezTo>
                      <a:pt x="241" y="1088"/>
                      <a:pt x="192" y="1078"/>
                      <a:pt x="150" y="1060"/>
                    </a:cubicBezTo>
                    <a:cubicBezTo>
                      <a:pt x="75" y="1013"/>
                      <a:pt x="75" y="938"/>
                      <a:pt x="75" y="864"/>
                    </a:cubicBezTo>
                    <a:cubicBezTo>
                      <a:pt x="75" y="779"/>
                      <a:pt x="112" y="705"/>
                      <a:pt x="187" y="667"/>
                    </a:cubicBezTo>
                    <a:cubicBezTo>
                      <a:pt x="1279" y="126"/>
                      <a:pt x="1550" y="79"/>
                      <a:pt x="1587" y="79"/>
                    </a:cubicBezTo>
                    <a:close/>
                    <a:moveTo>
                      <a:pt x="1635" y="0"/>
                    </a:moveTo>
                    <a:cubicBezTo>
                      <a:pt x="1467" y="0"/>
                      <a:pt x="975" y="201"/>
                      <a:pt x="150" y="630"/>
                    </a:cubicBezTo>
                    <a:cubicBezTo>
                      <a:pt x="75" y="667"/>
                      <a:pt x="0" y="742"/>
                      <a:pt x="0" y="864"/>
                    </a:cubicBezTo>
                    <a:cubicBezTo>
                      <a:pt x="0" y="938"/>
                      <a:pt x="38" y="1060"/>
                      <a:pt x="112" y="1097"/>
                    </a:cubicBezTo>
                    <a:cubicBezTo>
                      <a:pt x="187" y="1134"/>
                      <a:pt x="234" y="1172"/>
                      <a:pt x="271" y="1172"/>
                    </a:cubicBezTo>
                    <a:cubicBezTo>
                      <a:pt x="346" y="1172"/>
                      <a:pt x="383" y="1134"/>
                      <a:pt x="421" y="1097"/>
                    </a:cubicBezTo>
                    <a:cubicBezTo>
                      <a:pt x="1279" y="509"/>
                      <a:pt x="1709" y="163"/>
                      <a:pt x="1671" y="79"/>
                    </a:cubicBezTo>
                    <a:lnTo>
                      <a:pt x="1671" y="5"/>
                    </a:lnTo>
                    <a:cubicBezTo>
                      <a:pt x="1662" y="2"/>
                      <a:pt x="1650" y="0"/>
                      <a:pt x="1635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40"/>
              <p:cNvSpPr/>
              <p:nvPr/>
            </p:nvSpPr>
            <p:spPr>
              <a:xfrm flipH="1">
                <a:off x="9698351" y="3314997"/>
                <a:ext cx="135094" cy="107429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2447" extrusionOk="0">
                    <a:moveTo>
                      <a:pt x="1979" y="1"/>
                    </a:moveTo>
                    <a:cubicBezTo>
                      <a:pt x="1942" y="38"/>
                      <a:pt x="1904" y="75"/>
                      <a:pt x="1867" y="113"/>
                    </a:cubicBezTo>
                    <a:cubicBezTo>
                      <a:pt x="1326" y="580"/>
                      <a:pt x="700" y="813"/>
                      <a:pt x="0" y="934"/>
                    </a:cubicBezTo>
                    <a:lnTo>
                      <a:pt x="346" y="2446"/>
                    </a:lnTo>
                    <a:cubicBezTo>
                      <a:pt x="1130" y="2213"/>
                      <a:pt x="2446" y="2101"/>
                      <a:pt x="2959" y="1401"/>
                    </a:cubicBezTo>
                    <a:lnTo>
                      <a:pt x="2959" y="1354"/>
                    </a:lnTo>
                    <a:cubicBezTo>
                      <a:pt x="2959" y="1168"/>
                      <a:pt x="2875" y="934"/>
                      <a:pt x="2801" y="738"/>
                    </a:cubicBezTo>
                    <a:cubicBezTo>
                      <a:pt x="2530" y="234"/>
                      <a:pt x="2371" y="187"/>
                      <a:pt x="197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40"/>
              <p:cNvSpPr/>
              <p:nvPr/>
            </p:nvSpPr>
            <p:spPr>
              <a:xfrm flipH="1">
                <a:off x="9735867" y="3302529"/>
                <a:ext cx="89911" cy="77268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1760" extrusionOk="0">
                    <a:moveTo>
                      <a:pt x="1617" y="1"/>
                    </a:moveTo>
                    <a:cubicBezTo>
                      <a:pt x="1181" y="1"/>
                      <a:pt x="1" y="960"/>
                      <a:pt x="262" y="1564"/>
                    </a:cubicBezTo>
                    <a:cubicBezTo>
                      <a:pt x="299" y="1685"/>
                      <a:pt x="374" y="1760"/>
                      <a:pt x="458" y="1760"/>
                    </a:cubicBezTo>
                    <a:cubicBezTo>
                      <a:pt x="532" y="1526"/>
                      <a:pt x="803" y="1218"/>
                      <a:pt x="1111" y="938"/>
                    </a:cubicBezTo>
                    <a:cubicBezTo>
                      <a:pt x="1307" y="789"/>
                      <a:pt x="1503" y="668"/>
                      <a:pt x="1736" y="556"/>
                    </a:cubicBezTo>
                    <a:cubicBezTo>
                      <a:pt x="1970" y="434"/>
                      <a:pt x="1933" y="89"/>
                      <a:pt x="1662" y="5"/>
                    </a:cubicBezTo>
                    <a:cubicBezTo>
                      <a:pt x="1648" y="2"/>
                      <a:pt x="1633" y="1"/>
                      <a:pt x="1617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10" name="Google Shape;1310;p40"/>
          <p:cNvGrpSpPr/>
          <p:nvPr/>
        </p:nvGrpSpPr>
        <p:grpSpPr>
          <a:xfrm flipH="1">
            <a:off x="8526823" y="2489462"/>
            <a:ext cx="554753" cy="300630"/>
            <a:chOff x="2301112" y="2967762"/>
            <a:chExt cx="655814" cy="355354"/>
          </a:xfrm>
        </p:grpSpPr>
        <p:sp>
          <p:nvSpPr>
            <p:cNvPr id="1311" name="Google Shape;1311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3" name="Google Shape;1313;p40"/>
          <p:cNvSpPr/>
          <p:nvPr/>
        </p:nvSpPr>
        <p:spPr>
          <a:xfrm>
            <a:off x="4028575" y="3562425"/>
            <a:ext cx="1009540" cy="252253"/>
          </a:xfrm>
          <a:custGeom>
            <a:avLst/>
            <a:gdLst/>
            <a:ahLst/>
            <a:cxnLst/>
            <a:rect l="l" t="t" r="r" b="b"/>
            <a:pathLst>
              <a:path w="24774" h="10072" extrusionOk="0">
                <a:moveTo>
                  <a:pt x="5172" y="1"/>
                </a:moveTo>
                <a:lnTo>
                  <a:pt x="1" y="10072"/>
                </a:lnTo>
                <a:lnTo>
                  <a:pt x="24773" y="10072"/>
                </a:lnTo>
                <a:lnTo>
                  <a:pt x="21469" y="1"/>
                </a:lnTo>
                <a:close/>
              </a:path>
            </a:pathLst>
          </a:custGeom>
          <a:solidFill>
            <a:srgbClr val="000000">
              <a:alpha val="9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40"/>
          <p:cNvSpPr/>
          <p:nvPr/>
        </p:nvSpPr>
        <p:spPr>
          <a:xfrm>
            <a:off x="4851057" y="3354950"/>
            <a:ext cx="111075" cy="170610"/>
          </a:xfrm>
          <a:custGeom>
            <a:avLst/>
            <a:gdLst/>
            <a:ahLst/>
            <a:cxnLst/>
            <a:rect l="l" t="t" r="r" b="b"/>
            <a:pathLst>
              <a:path w="2334" h="3585" extrusionOk="0">
                <a:moveTo>
                  <a:pt x="1" y="1"/>
                </a:moveTo>
                <a:lnTo>
                  <a:pt x="1" y="3585"/>
                </a:lnTo>
                <a:lnTo>
                  <a:pt x="2334" y="3585"/>
                </a:lnTo>
                <a:lnTo>
                  <a:pt x="2334" y="1"/>
                </a:lnTo>
                <a:close/>
              </a:path>
            </a:pathLst>
          </a:custGeom>
          <a:solidFill>
            <a:srgbClr val="000000">
              <a:alpha val="8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5" name="Google Shape;1315;p40"/>
          <p:cNvGrpSpPr/>
          <p:nvPr/>
        </p:nvGrpSpPr>
        <p:grpSpPr>
          <a:xfrm>
            <a:off x="3115137" y="2024118"/>
            <a:ext cx="2889146" cy="1538299"/>
            <a:chOff x="1533987" y="-1852557"/>
            <a:chExt cx="2889146" cy="1538299"/>
          </a:xfrm>
        </p:grpSpPr>
        <p:sp>
          <p:nvSpPr>
            <p:cNvPr id="1316" name="Google Shape;1316;p40"/>
            <p:cNvSpPr/>
            <p:nvPr/>
          </p:nvSpPr>
          <p:spPr>
            <a:xfrm>
              <a:off x="2966546" y="-1663767"/>
              <a:ext cx="1456587" cy="305671"/>
            </a:xfrm>
            <a:custGeom>
              <a:avLst/>
              <a:gdLst/>
              <a:ahLst/>
              <a:cxnLst/>
              <a:rect l="l" t="t" r="r" b="b"/>
              <a:pathLst>
                <a:path w="30607" h="6423" extrusionOk="0">
                  <a:moveTo>
                    <a:pt x="0" y="0"/>
                  </a:moveTo>
                  <a:lnTo>
                    <a:pt x="0" y="6422"/>
                  </a:lnTo>
                  <a:lnTo>
                    <a:pt x="30606" y="6422"/>
                  </a:lnTo>
                  <a:lnTo>
                    <a:pt x="21543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0"/>
            <p:cNvSpPr/>
            <p:nvPr/>
          </p:nvSpPr>
          <p:spPr>
            <a:xfrm>
              <a:off x="2966546" y="-1399912"/>
              <a:ext cx="1456587" cy="40927"/>
            </a:xfrm>
            <a:custGeom>
              <a:avLst/>
              <a:gdLst/>
              <a:ahLst/>
              <a:cxnLst/>
              <a:rect l="l" t="t" r="r" b="b"/>
              <a:pathLst>
                <a:path w="30607" h="860" extrusionOk="0">
                  <a:moveTo>
                    <a:pt x="0" y="0"/>
                  </a:moveTo>
                  <a:lnTo>
                    <a:pt x="0" y="859"/>
                  </a:lnTo>
                  <a:lnTo>
                    <a:pt x="30606" y="859"/>
                  </a:lnTo>
                  <a:lnTo>
                    <a:pt x="29365" y="0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0"/>
            <p:cNvSpPr/>
            <p:nvPr/>
          </p:nvSpPr>
          <p:spPr>
            <a:xfrm>
              <a:off x="1533992" y="-1663767"/>
              <a:ext cx="1456587" cy="305671"/>
            </a:xfrm>
            <a:custGeom>
              <a:avLst/>
              <a:gdLst/>
              <a:ahLst/>
              <a:cxnLst/>
              <a:rect l="l" t="t" r="r" b="b"/>
              <a:pathLst>
                <a:path w="30607" h="6423" extrusionOk="0">
                  <a:moveTo>
                    <a:pt x="9101" y="0"/>
                  </a:moveTo>
                  <a:lnTo>
                    <a:pt x="0" y="6422"/>
                  </a:lnTo>
                  <a:lnTo>
                    <a:pt x="30606" y="6422"/>
                  </a:lnTo>
                  <a:lnTo>
                    <a:pt x="30606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0"/>
            <p:cNvSpPr/>
            <p:nvPr/>
          </p:nvSpPr>
          <p:spPr>
            <a:xfrm>
              <a:off x="1533992" y="-1399912"/>
              <a:ext cx="1456587" cy="40927"/>
            </a:xfrm>
            <a:custGeom>
              <a:avLst/>
              <a:gdLst/>
              <a:ahLst/>
              <a:cxnLst/>
              <a:rect l="l" t="t" r="r" b="b"/>
              <a:pathLst>
                <a:path w="30607" h="860" extrusionOk="0">
                  <a:moveTo>
                    <a:pt x="1242" y="0"/>
                  </a:moveTo>
                  <a:lnTo>
                    <a:pt x="0" y="859"/>
                  </a:lnTo>
                  <a:lnTo>
                    <a:pt x="30606" y="859"/>
                  </a:lnTo>
                  <a:lnTo>
                    <a:pt x="30606" y="0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0"/>
            <p:cNvSpPr/>
            <p:nvPr/>
          </p:nvSpPr>
          <p:spPr>
            <a:xfrm>
              <a:off x="1576632" y="-1289757"/>
              <a:ext cx="2779875" cy="768055"/>
            </a:xfrm>
            <a:custGeom>
              <a:avLst/>
              <a:gdLst/>
              <a:ahLst/>
              <a:cxnLst/>
              <a:rect l="l" t="t" r="r" b="b"/>
              <a:pathLst>
                <a:path w="58413" h="16139" extrusionOk="0">
                  <a:moveTo>
                    <a:pt x="0" y="0"/>
                  </a:moveTo>
                  <a:lnTo>
                    <a:pt x="0" y="16139"/>
                  </a:lnTo>
                  <a:lnTo>
                    <a:pt x="58412" y="16139"/>
                  </a:lnTo>
                  <a:lnTo>
                    <a:pt x="58412" y="0"/>
                  </a:ln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0"/>
            <p:cNvSpPr/>
            <p:nvPr/>
          </p:nvSpPr>
          <p:spPr>
            <a:xfrm>
              <a:off x="1548650" y="-521750"/>
              <a:ext cx="1134974" cy="170610"/>
            </a:xfrm>
            <a:custGeom>
              <a:avLst/>
              <a:gdLst/>
              <a:ahLst/>
              <a:cxnLst/>
              <a:rect l="l" t="t" r="r" b="b"/>
              <a:pathLst>
                <a:path w="23849" h="3585" extrusionOk="0">
                  <a:moveTo>
                    <a:pt x="0" y="1"/>
                  </a:moveTo>
                  <a:lnTo>
                    <a:pt x="0" y="3585"/>
                  </a:lnTo>
                  <a:lnTo>
                    <a:pt x="23849" y="3585"/>
                  </a:lnTo>
                  <a:lnTo>
                    <a:pt x="23849" y="1"/>
                  </a:ln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0"/>
            <p:cNvSpPr/>
            <p:nvPr/>
          </p:nvSpPr>
          <p:spPr>
            <a:xfrm>
              <a:off x="3261033" y="-521750"/>
              <a:ext cx="1134546" cy="170610"/>
            </a:xfrm>
            <a:custGeom>
              <a:avLst/>
              <a:gdLst/>
              <a:ahLst/>
              <a:cxnLst/>
              <a:rect l="l" t="t" r="r" b="b"/>
              <a:pathLst>
                <a:path w="23840" h="3585" extrusionOk="0">
                  <a:moveTo>
                    <a:pt x="1" y="1"/>
                  </a:moveTo>
                  <a:lnTo>
                    <a:pt x="1" y="3585"/>
                  </a:lnTo>
                  <a:lnTo>
                    <a:pt x="23840" y="3585"/>
                  </a:lnTo>
                  <a:lnTo>
                    <a:pt x="23840" y="1"/>
                  </a:ln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0"/>
            <p:cNvSpPr/>
            <p:nvPr/>
          </p:nvSpPr>
          <p:spPr>
            <a:xfrm>
              <a:off x="1533987" y="-1358153"/>
              <a:ext cx="2889141" cy="68400"/>
            </a:xfrm>
            <a:custGeom>
              <a:avLst/>
              <a:gdLst/>
              <a:ahLst/>
              <a:cxnLst/>
              <a:rect l="l" t="t" r="r" b="b"/>
              <a:pathLst>
                <a:path w="60709" h="1009" extrusionOk="0">
                  <a:moveTo>
                    <a:pt x="0" y="0"/>
                  </a:moveTo>
                  <a:lnTo>
                    <a:pt x="0" y="1008"/>
                  </a:lnTo>
                  <a:lnTo>
                    <a:pt x="60708" y="1008"/>
                  </a:lnTo>
                  <a:lnTo>
                    <a:pt x="607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0"/>
            <p:cNvSpPr/>
            <p:nvPr/>
          </p:nvSpPr>
          <p:spPr>
            <a:xfrm>
              <a:off x="2594725" y="-1837471"/>
              <a:ext cx="749447" cy="1353079"/>
            </a:xfrm>
            <a:custGeom>
              <a:avLst/>
              <a:gdLst/>
              <a:ahLst/>
              <a:cxnLst/>
              <a:rect l="l" t="t" r="r" b="b"/>
              <a:pathLst>
                <a:path w="15748" h="28432" extrusionOk="0">
                  <a:moveTo>
                    <a:pt x="7701" y="1"/>
                  </a:moveTo>
                  <a:lnTo>
                    <a:pt x="1" y="6917"/>
                  </a:lnTo>
                  <a:lnTo>
                    <a:pt x="1" y="28432"/>
                  </a:lnTo>
                  <a:lnTo>
                    <a:pt x="15747" y="28432"/>
                  </a:lnTo>
                  <a:lnTo>
                    <a:pt x="15747" y="6917"/>
                  </a:lnTo>
                  <a:lnTo>
                    <a:pt x="7701" y="1"/>
                  </a:ln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25" name="Google Shape;1325;p40"/>
            <p:cNvGrpSpPr/>
            <p:nvPr/>
          </p:nvGrpSpPr>
          <p:grpSpPr>
            <a:xfrm>
              <a:off x="2761338" y="-823328"/>
              <a:ext cx="77762" cy="338936"/>
              <a:chOff x="-1760275" y="2602822"/>
              <a:chExt cx="77762" cy="338936"/>
            </a:xfrm>
          </p:grpSpPr>
          <p:sp>
            <p:nvSpPr>
              <p:cNvPr id="1326" name="Google Shape;1326;p40"/>
              <p:cNvSpPr/>
              <p:nvPr/>
            </p:nvSpPr>
            <p:spPr>
              <a:xfrm>
                <a:off x="-1742095" y="2626808"/>
                <a:ext cx="42688" cy="314951"/>
              </a:xfrm>
              <a:custGeom>
                <a:avLst/>
                <a:gdLst/>
                <a:ahLst/>
                <a:cxnLst/>
                <a:rect l="l" t="t" r="r" b="b"/>
                <a:pathLst>
                  <a:path w="897" h="6618" extrusionOk="0">
                    <a:moveTo>
                      <a:pt x="1" y="0"/>
                    </a:moveTo>
                    <a:lnTo>
                      <a:pt x="1" y="6618"/>
                    </a:lnTo>
                    <a:lnTo>
                      <a:pt x="897" y="6618"/>
                    </a:lnTo>
                    <a:lnTo>
                      <a:pt x="89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40"/>
              <p:cNvSpPr/>
              <p:nvPr/>
            </p:nvSpPr>
            <p:spPr>
              <a:xfrm>
                <a:off x="-1760275" y="2602822"/>
                <a:ext cx="77762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93" extrusionOk="0">
                    <a:moveTo>
                      <a:pt x="0" y="0"/>
                    </a:moveTo>
                    <a:lnTo>
                      <a:pt x="0" y="392"/>
                    </a:lnTo>
                    <a:lnTo>
                      <a:pt x="1634" y="392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40"/>
              <p:cNvSpPr/>
              <p:nvPr/>
            </p:nvSpPr>
            <p:spPr>
              <a:xfrm>
                <a:off x="-1751423" y="2621477"/>
                <a:ext cx="63152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309" extrusionOk="0">
                    <a:moveTo>
                      <a:pt x="1" y="0"/>
                    </a:moveTo>
                    <a:lnTo>
                      <a:pt x="1" y="308"/>
                    </a:lnTo>
                    <a:lnTo>
                      <a:pt x="1326" y="308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40"/>
              <p:cNvSpPr/>
              <p:nvPr/>
            </p:nvSpPr>
            <p:spPr>
              <a:xfrm>
                <a:off x="-1760275" y="2923055"/>
                <a:ext cx="77762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93" extrusionOk="0">
                    <a:moveTo>
                      <a:pt x="0" y="1"/>
                    </a:moveTo>
                    <a:lnTo>
                      <a:pt x="0" y="393"/>
                    </a:lnTo>
                    <a:lnTo>
                      <a:pt x="1634" y="393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40"/>
              <p:cNvSpPr/>
              <p:nvPr/>
            </p:nvSpPr>
            <p:spPr>
              <a:xfrm>
                <a:off x="-1751423" y="2908398"/>
                <a:ext cx="63152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309" extrusionOk="0">
                    <a:moveTo>
                      <a:pt x="1" y="1"/>
                    </a:moveTo>
                    <a:lnTo>
                      <a:pt x="1" y="309"/>
                    </a:lnTo>
                    <a:lnTo>
                      <a:pt x="1326" y="309"/>
                    </a:lnTo>
                    <a:lnTo>
                      <a:pt x="132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1" name="Google Shape;1331;p40"/>
            <p:cNvGrpSpPr/>
            <p:nvPr/>
          </p:nvGrpSpPr>
          <p:grpSpPr>
            <a:xfrm>
              <a:off x="3103367" y="-823328"/>
              <a:ext cx="79999" cy="338936"/>
              <a:chOff x="-1418245" y="2602822"/>
              <a:chExt cx="79999" cy="338936"/>
            </a:xfrm>
          </p:grpSpPr>
          <p:sp>
            <p:nvSpPr>
              <p:cNvPr id="1332" name="Google Shape;1332;p40"/>
              <p:cNvSpPr/>
              <p:nvPr/>
            </p:nvSpPr>
            <p:spPr>
              <a:xfrm>
                <a:off x="-1399590" y="2626808"/>
                <a:ext cx="42688" cy="314951"/>
              </a:xfrm>
              <a:custGeom>
                <a:avLst/>
                <a:gdLst/>
                <a:ahLst/>
                <a:cxnLst/>
                <a:rect l="l" t="t" r="r" b="b"/>
                <a:pathLst>
                  <a:path w="897" h="6618" extrusionOk="0">
                    <a:moveTo>
                      <a:pt x="0" y="0"/>
                    </a:moveTo>
                    <a:lnTo>
                      <a:pt x="0" y="6618"/>
                    </a:lnTo>
                    <a:lnTo>
                      <a:pt x="896" y="6618"/>
                    </a:lnTo>
                    <a:lnTo>
                      <a:pt x="89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40"/>
              <p:cNvSpPr/>
              <p:nvPr/>
            </p:nvSpPr>
            <p:spPr>
              <a:xfrm>
                <a:off x="-1416056" y="2923055"/>
                <a:ext cx="77810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393" extrusionOk="0">
                    <a:moveTo>
                      <a:pt x="1" y="1"/>
                    </a:moveTo>
                    <a:lnTo>
                      <a:pt x="1" y="393"/>
                    </a:lnTo>
                    <a:lnTo>
                      <a:pt x="1634" y="393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40"/>
              <p:cNvSpPr/>
              <p:nvPr/>
            </p:nvSpPr>
            <p:spPr>
              <a:xfrm>
                <a:off x="-1407157" y="2908398"/>
                <a:ext cx="63152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309" extrusionOk="0">
                    <a:moveTo>
                      <a:pt x="1" y="1"/>
                    </a:moveTo>
                    <a:lnTo>
                      <a:pt x="1" y="309"/>
                    </a:lnTo>
                    <a:lnTo>
                      <a:pt x="1326" y="309"/>
                    </a:lnTo>
                    <a:lnTo>
                      <a:pt x="132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40"/>
              <p:cNvSpPr/>
              <p:nvPr/>
            </p:nvSpPr>
            <p:spPr>
              <a:xfrm>
                <a:off x="-1418245" y="2602822"/>
                <a:ext cx="77762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93" extrusionOk="0">
                    <a:moveTo>
                      <a:pt x="0" y="0"/>
                    </a:moveTo>
                    <a:lnTo>
                      <a:pt x="0" y="392"/>
                    </a:lnTo>
                    <a:lnTo>
                      <a:pt x="1634" y="392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40"/>
              <p:cNvSpPr/>
              <p:nvPr/>
            </p:nvSpPr>
            <p:spPr>
              <a:xfrm>
                <a:off x="-1408918" y="2621477"/>
                <a:ext cx="63104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309" extrusionOk="0">
                    <a:moveTo>
                      <a:pt x="0" y="0"/>
                    </a:moveTo>
                    <a:lnTo>
                      <a:pt x="0" y="308"/>
                    </a:lnTo>
                    <a:lnTo>
                      <a:pt x="1326" y="308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7" name="Google Shape;1337;p40"/>
            <p:cNvGrpSpPr/>
            <p:nvPr/>
          </p:nvGrpSpPr>
          <p:grpSpPr>
            <a:xfrm>
              <a:off x="2844382" y="-915748"/>
              <a:ext cx="257224" cy="431356"/>
              <a:chOff x="-1677230" y="2510402"/>
              <a:chExt cx="257224" cy="431356"/>
            </a:xfrm>
          </p:grpSpPr>
          <p:sp>
            <p:nvSpPr>
              <p:cNvPr id="1338" name="Google Shape;1338;p40"/>
              <p:cNvSpPr/>
              <p:nvPr/>
            </p:nvSpPr>
            <p:spPr>
              <a:xfrm>
                <a:off x="-1677230" y="2510402"/>
                <a:ext cx="257224" cy="431356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9064" extrusionOk="0">
                    <a:moveTo>
                      <a:pt x="2689" y="1"/>
                    </a:moveTo>
                    <a:cubicBezTo>
                      <a:pt x="1205" y="1"/>
                      <a:pt x="1" y="1205"/>
                      <a:pt x="1" y="2717"/>
                    </a:cubicBezTo>
                    <a:lnTo>
                      <a:pt x="1" y="9064"/>
                    </a:lnTo>
                    <a:lnTo>
                      <a:pt x="430" y="9064"/>
                    </a:lnTo>
                    <a:lnTo>
                      <a:pt x="430" y="2838"/>
                    </a:lnTo>
                    <a:cubicBezTo>
                      <a:pt x="430" y="1550"/>
                      <a:pt x="1438" y="542"/>
                      <a:pt x="2726" y="542"/>
                    </a:cubicBezTo>
                    <a:cubicBezTo>
                      <a:pt x="4005" y="542"/>
                      <a:pt x="5022" y="1550"/>
                      <a:pt x="5022" y="2838"/>
                    </a:cubicBezTo>
                    <a:lnTo>
                      <a:pt x="5022" y="9064"/>
                    </a:lnTo>
                    <a:lnTo>
                      <a:pt x="5405" y="9064"/>
                    </a:lnTo>
                    <a:lnTo>
                      <a:pt x="5405" y="2717"/>
                    </a:lnTo>
                    <a:cubicBezTo>
                      <a:pt x="5405" y="1205"/>
                      <a:pt x="4201" y="1"/>
                      <a:pt x="26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40"/>
              <p:cNvSpPr/>
              <p:nvPr/>
            </p:nvSpPr>
            <p:spPr>
              <a:xfrm>
                <a:off x="-1656814" y="2536149"/>
                <a:ext cx="218628" cy="405610"/>
              </a:xfrm>
              <a:custGeom>
                <a:avLst/>
                <a:gdLst/>
                <a:ahLst/>
                <a:cxnLst/>
                <a:rect l="l" t="t" r="r" b="b"/>
                <a:pathLst>
                  <a:path w="4594" h="8523" extrusionOk="0">
                    <a:moveTo>
                      <a:pt x="2297" y="1"/>
                    </a:moveTo>
                    <a:cubicBezTo>
                      <a:pt x="1009" y="1"/>
                      <a:pt x="1" y="1009"/>
                      <a:pt x="1" y="2297"/>
                    </a:cubicBezTo>
                    <a:lnTo>
                      <a:pt x="1" y="8523"/>
                    </a:lnTo>
                    <a:lnTo>
                      <a:pt x="4593" y="8523"/>
                    </a:lnTo>
                    <a:lnTo>
                      <a:pt x="4593" y="2297"/>
                    </a:lnTo>
                    <a:cubicBezTo>
                      <a:pt x="4593" y="1009"/>
                      <a:pt x="3576" y="1"/>
                      <a:pt x="2297" y="1"/>
                    </a:cubicBez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40"/>
              <p:cNvSpPr/>
              <p:nvPr/>
            </p:nvSpPr>
            <p:spPr>
              <a:xfrm>
                <a:off x="-1558636" y="2519730"/>
                <a:ext cx="18275" cy="422028"/>
              </a:xfrm>
              <a:custGeom>
                <a:avLst/>
                <a:gdLst/>
                <a:ahLst/>
                <a:cxnLst/>
                <a:rect l="l" t="t" r="r" b="b"/>
                <a:pathLst>
                  <a:path w="384" h="8868" extrusionOk="0">
                    <a:moveTo>
                      <a:pt x="1" y="1"/>
                    </a:moveTo>
                    <a:lnTo>
                      <a:pt x="1" y="8868"/>
                    </a:lnTo>
                    <a:lnTo>
                      <a:pt x="383" y="88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40"/>
              <p:cNvSpPr/>
              <p:nvPr/>
            </p:nvSpPr>
            <p:spPr>
              <a:xfrm>
                <a:off x="-1673661" y="2636135"/>
                <a:ext cx="251894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393" extrusionOk="0">
                    <a:moveTo>
                      <a:pt x="0" y="0"/>
                    </a:moveTo>
                    <a:lnTo>
                      <a:pt x="0" y="392"/>
                    </a:lnTo>
                    <a:lnTo>
                      <a:pt x="5293" y="392"/>
                    </a:lnTo>
                    <a:lnTo>
                      <a:pt x="52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40"/>
              <p:cNvSpPr/>
              <p:nvPr/>
            </p:nvSpPr>
            <p:spPr>
              <a:xfrm>
                <a:off x="-1673661" y="2728507"/>
                <a:ext cx="251894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393" extrusionOk="0">
                    <a:moveTo>
                      <a:pt x="0" y="1"/>
                    </a:moveTo>
                    <a:lnTo>
                      <a:pt x="0" y="393"/>
                    </a:lnTo>
                    <a:lnTo>
                      <a:pt x="5293" y="393"/>
                    </a:lnTo>
                    <a:lnTo>
                      <a:pt x="529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40"/>
              <p:cNvSpPr/>
              <p:nvPr/>
            </p:nvSpPr>
            <p:spPr>
              <a:xfrm>
                <a:off x="-1673661" y="2823116"/>
                <a:ext cx="251894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393" extrusionOk="0">
                    <a:moveTo>
                      <a:pt x="0" y="1"/>
                    </a:moveTo>
                    <a:lnTo>
                      <a:pt x="0" y="393"/>
                    </a:lnTo>
                    <a:lnTo>
                      <a:pt x="5293" y="393"/>
                    </a:lnTo>
                    <a:lnTo>
                      <a:pt x="529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44" name="Google Shape;1344;p40"/>
            <p:cNvSpPr/>
            <p:nvPr/>
          </p:nvSpPr>
          <p:spPr>
            <a:xfrm>
              <a:off x="2847952" y="-503095"/>
              <a:ext cx="251894" cy="18703"/>
            </a:xfrm>
            <a:custGeom>
              <a:avLst/>
              <a:gdLst/>
              <a:ahLst/>
              <a:cxnLst/>
              <a:rect l="l" t="t" r="r" b="b"/>
              <a:pathLst>
                <a:path w="5293" h="393" extrusionOk="0">
                  <a:moveTo>
                    <a:pt x="0" y="1"/>
                  </a:moveTo>
                  <a:lnTo>
                    <a:pt x="0" y="393"/>
                  </a:lnTo>
                  <a:lnTo>
                    <a:pt x="5293" y="393"/>
                  </a:lnTo>
                  <a:lnTo>
                    <a:pt x="5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5" name="Google Shape;1345;p40"/>
            <p:cNvGrpSpPr/>
            <p:nvPr/>
          </p:nvGrpSpPr>
          <p:grpSpPr>
            <a:xfrm>
              <a:off x="2588967" y="-1852557"/>
              <a:ext cx="755206" cy="344314"/>
              <a:chOff x="2588967" y="-1852557"/>
              <a:chExt cx="755206" cy="344314"/>
            </a:xfrm>
          </p:grpSpPr>
          <p:sp>
            <p:nvSpPr>
              <p:cNvPr id="1346" name="Google Shape;1346;p40"/>
              <p:cNvSpPr/>
              <p:nvPr/>
            </p:nvSpPr>
            <p:spPr>
              <a:xfrm>
                <a:off x="2588967" y="-1852557"/>
                <a:ext cx="372297" cy="344314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7235" extrusionOk="0">
                    <a:moveTo>
                      <a:pt x="7822" y="0"/>
                    </a:moveTo>
                    <a:lnTo>
                      <a:pt x="1" y="7234"/>
                    </a:lnTo>
                    <a:lnTo>
                      <a:pt x="663" y="7234"/>
                    </a:lnTo>
                    <a:lnTo>
                      <a:pt x="7822" y="859"/>
                    </a:lnTo>
                    <a:lnTo>
                      <a:pt x="7822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40"/>
              <p:cNvSpPr/>
              <p:nvPr/>
            </p:nvSpPr>
            <p:spPr>
              <a:xfrm>
                <a:off x="2961216" y="-1852557"/>
                <a:ext cx="382957" cy="344314"/>
              </a:xfrm>
              <a:custGeom>
                <a:avLst/>
                <a:gdLst/>
                <a:ahLst/>
                <a:cxnLst/>
                <a:rect l="l" t="t" r="r" b="b"/>
                <a:pathLst>
                  <a:path w="8047" h="7235" extrusionOk="0">
                    <a:moveTo>
                      <a:pt x="0" y="0"/>
                    </a:moveTo>
                    <a:lnTo>
                      <a:pt x="0" y="859"/>
                    </a:lnTo>
                    <a:lnTo>
                      <a:pt x="7421" y="7234"/>
                    </a:lnTo>
                    <a:lnTo>
                      <a:pt x="8046" y="72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8" name="Google Shape;1348;p40"/>
            <p:cNvGrpSpPr/>
            <p:nvPr/>
          </p:nvGrpSpPr>
          <p:grpSpPr>
            <a:xfrm>
              <a:off x="2853710" y="-1351727"/>
              <a:ext cx="223911" cy="288776"/>
              <a:chOff x="-1667902" y="2073336"/>
              <a:chExt cx="223911" cy="288776"/>
            </a:xfrm>
          </p:grpSpPr>
          <p:sp>
            <p:nvSpPr>
              <p:cNvPr id="1349" name="Google Shape;1349;p40"/>
              <p:cNvSpPr/>
              <p:nvPr/>
            </p:nvSpPr>
            <p:spPr>
              <a:xfrm>
                <a:off x="-1667902" y="2073336"/>
                <a:ext cx="223911" cy="279877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5881" extrusionOk="0">
                    <a:moveTo>
                      <a:pt x="2334" y="0"/>
                    </a:moveTo>
                    <a:cubicBezTo>
                      <a:pt x="1046" y="0"/>
                      <a:pt x="1" y="1055"/>
                      <a:pt x="1" y="2380"/>
                    </a:cubicBezTo>
                    <a:lnTo>
                      <a:pt x="1" y="5880"/>
                    </a:lnTo>
                    <a:lnTo>
                      <a:pt x="346" y="5880"/>
                    </a:lnTo>
                    <a:lnTo>
                      <a:pt x="346" y="2455"/>
                    </a:lnTo>
                    <a:cubicBezTo>
                      <a:pt x="346" y="1363"/>
                      <a:pt x="1242" y="467"/>
                      <a:pt x="2371" y="467"/>
                    </a:cubicBezTo>
                    <a:cubicBezTo>
                      <a:pt x="3501" y="467"/>
                      <a:pt x="4397" y="1363"/>
                      <a:pt x="4397" y="2455"/>
                    </a:cubicBezTo>
                    <a:lnTo>
                      <a:pt x="4397" y="5880"/>
                    </a:lnTo>
                    <a:lnTo>
                      <a:pt x="4705" y="5880"/>
                    </a:lnTo>
                    <a:lnTo>
                      <a:pt x="4705" y="2380"/>
                    </a:lnTo>
                    <a:cubicBezTo>
                      <a:pt x="4705" y="1055"/>
                      <a:pt x="3659" y="0"/>
                      <a:pt x="2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40"/>
              <p:cNvSpPr/>
              <p:nvPr/>
            </p:nvSpPr>
            <p:spPr>
              <a:xfrm>
                <a:off x="-1651484" y="2095513"/>
                <a:ext cx="192835" cy="257700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5415" extrusionOk="0">
                    <a:moveTo>
                      <a:pt x="2026" y="1"/>
                    </a:moveTo>
                    <a:cubicBezTo>
                      <a:pt x="897" y="1"/>
                      <a:pt x="1" y="897"/>
                      <a:pt x="1" y="1989"/>
                    </a:cubicBezTo>
                    <a:lnTo>
                      <a:pt x="1" y="5414"/>
                    </a:lnTo>
                    <a:lnTo>
                      <a:pt x="4052" y="5414"/>
                    </a:lnTo>
                    <a:lnTo>
                      <a:pt x="4052" y="1989"/>
                    </a:lnTo>
                    <a:cubicBezTo>
                      <a:pt x="4052" y="897"/>
                      <a:pt x="3156" y="1"/>
                      <a:pt x="2026" y="1"/>
                    </a:cubicBez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51" name="Google Shape;1351;p40"/>
              <p:cNvGrpSpPr/>
              <p:nvPr/>
            </p:nvGrpSpPr>
            <p:grpSpPr>
              <a:xfrm>
                <a:off x="-1667902" y="2080855"/>
                <a:ext cx="223911" cy="281257"/>
                <a:chOff x="-1667902" y="2080855"/>
                <a:chExt cx="223911" cy="281257"/>
              </a:xfrm>
            </p:grpSpPr>
            <p:sp>
              <p:nvSpPr>
                <p:cNvPr id="1352" name="Google Shape;1352;p40"/>
                <p:cNvSpPr/>
                <p:nvPr/>
              </p:nvSpPr>
              <p:spPr>
                <a:xfrm>
                  <a:off x="-1564394" y="2080855"/>
                  <a:ext cx="16942" cy="27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5760" extrusionOk="0">
                      <a:moveTo>
                        <a:pt x="0" y="1"/>
                      </a:moveTo>
                      <a:lnTo>
                        <a:pt x="0" y="5760"/>
                      </a:lnTo>
                      <a:lnTo>
                        <a:pt x="355" y="5760"/>
                      </a:lnTo>
                      <a:lnTo>
                        <a:pt x="35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3" name="Google Shape;1353;p40"/>
                <p:cNvSpPr/>
                <p:nvPr/>
              </p:nvSpPr>
              <p:spPr>
                <a:xfrm>
                  <a:off x="-1664333" y="2182602"/>
                  <a:ext cx="218581" cy="16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55" extrusionOk="0">
                      <a:moveTo>
                        <a:pt x="0" y="0"/>
                      </a:moveTo>
                      <a:lnTo>
                        <a:pt x="0" y="355"/>
                      </a:lnTo>
                      <a:lnTo>
                        <a:pt x="4593" y="355"/>
                      </a:lnTo>
                      <a:lnTo>
                        <a:pt x="45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4" name="Google Shape;1354;p40"/>
                <p:cNvSpPr/>
                <p:nvPr/>
              </p:nvSpPr>
              <p:spPr>
                <a:xfrm>
                  <a:off x="-1664333" y="2264315"/>
                  <a:ext cx="218581" cy="16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46" extrusionOk="0">
                      <a:moveTo>
                        <a:pt x="0" y="1"/>
                      </a:moveTo>
                      <a:lnTo>
                        <a:pt x="0" y="346"/>
                      </a:lnTo>
                      <a:lnTo>
                        <a:pt x="4593" y="346"/>
                      </a:lnTo>
                      <a:lnTo>
                        <a:pt x="459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5" name="Google Shape;1355;p40"/>
                <p:cNvSpPr/>
                <p:nvPr/>
              </p:nvSpPr>
              <p:spPr>
                <a:xfrm>
                  <a:off x="-1667902" y="2345598"/>
                  <a:ext cx="223911" cy="16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347" extrusionOk="0">
                      <a:moveTo>
                        <a:pt x="1" y="1"/>
                      </a:moveTo>
                      <a:lnTo>
                        <a:pt x="1" y="346"/>
                      </a:lnTo>
                      <a:lnTo>
                        <a:pt x="4705" y="346"/>
                      </a:lnTo>
                      <a:lnTo>
                        <a:pt x="470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356" name="Google Shape;1356;p40"/>
            <p:cNvGrpSpPr/>
            <p:nvPr/>
          </p:nvGrpSpPr>
          <p:grpSpPr>
            <a:xfrm>
              <a:off x="3802988" y="-1293327"/>
              <a:ext cx="77762" cy="771624"/>
              <a:chOff x="-718625" y="2132823"/>
              <a:chExt cx="77762" cy="771624"/>
            </a:xfrm>
          </p:grpSpPr>
          <p:sp>
            <p:nvSpPr>
              <p:cNvPr id="1357" name="Google Shape;1357;p40"/>
              <p:cNvSpPr/>
              <p:nvPr/>
            </p:nvSpPr>
            <p:spPr>
              <a:xfrm>
                <a:off x="-705299" y="2132823"/>
                <a:ext cx="49779" cy="771624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16214" extrusionOk="0">
                    <a:moveTo>
                      <a:pt x="0" y="1"/>
                    </a:moveTo>
                    <a:lnTo>
                      <a:pt x="0" y="16214"/>
                    </a:lnTo>
                    <a:lnTo>
                      <a:pt x="1046" y="16214"/>
                    </a:lnTo>
                    <a:lnTo>
                      <a:pt x="10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40"/>
              <p:cNvSpPr/>
              <p:nvPr/>
            </p:nvSpPr>
            <p:spPr>
              <a:xfrm>
                <a:off x="-718625" y="2132823"/>
                <a:ext cx="77762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84" extrusionOk="0">
                    <a:moveTo>
                      <a:pt x="0" y="1"/>
                    </a:moveTo>
                    <a:lnTo>
                      <a:pt x="0" y="383"/>
                    </a:lnTo>
                    <a:lnTo>
                      <a:pt x="1634" y="383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40"/>
              <p:cNvSpPr/>
              <p:nvPr/>
            </p:nvSpPr>
            <p:spPr>
              <a:xfrm>
                <a:off x="-711105" y="2151050"/>
                <a:ext cx="64913" cy="15134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18" extrusionOk="0">
                    <a:moveTo>
                      <a:pt x="1" y="0"/>
                    </a:moveTo>
                    <a:lnTo>
                      <a:pt x="1" y="318"/>
                    </a:lnTo>
                    <a:lnTo>
                      <a:pt x="1364" y="318"/>
                    </a:lnTo>
                    <a:lnTo>
                      <a:pt x="1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40"/>
              <p:cNvSpPr/>
              <p:nvPr/>
            </p:nvSpPr>
            <p:spPr>
              <a:xfrm>
                <a:off x="-718625" y="2886221"/>
                <a:ext cx="77762" cy="18227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83" extrusionOk="0">
                    <a:moveTo>
                      <a:pt x="0" y="0"/>
                    </a:moveTo>
                    <a:lnTo>
                      <a:pt x="0" y="383"/>
                    </a:lnTo>
                    <a:lnTo>
                      <a:pt x="1634" y="383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40"/>
              <p:cNvSpPr/>
              <p:nvPr/>
            </p:nvSpPr>
            <p:spPr>
              <a:xfrm>
                <a:off x="-711105" y="2871087"/>
                <a:ext cx="64913" cy="15181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19" extrusionOk="0">
                    <a:moveTo>
                      <a:pt x="1" y="1"/>
                    </a:moveTo>
                    <a:lnTo>
                      <a:pt x="1" y="318"/>
                    </a:lnTo>
                    <a:lnTo>
                      <a:pt x="1364" y="318"/>
                    </a:lnTo>
                    <a:lnTo>
                      <a:pt x="1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2" name="Google Shape;1362;p40"/>
            <p:cNvGrpSpPr/>
            <p:nvPr/>
          </p:nvGrpSpPr>
          <p:grpSpPr>
            <a:xfrm>
              <a:off x="2063478" y="-1293327"/>
              <a:ext cx="77762" cy="771624"/>
              <a:chOff x="-2458134" y="2132823"/>
              <a:chExt cx="77762" cy="771624"/>
            </a:xfrm>
          </p:grpSpPr>
          <p:sp>
            <p:nvSpPr>
              <p:cNvPr id="1363" name="Google Shape;1363;p40"/>
              <p:cNvSpPr/>
              <p:nvPr/>
            </p:nvSpPr>
            <p:spPr>
              <a:xfrm>
                <a:off x="-2445237" y="2132823"/>
                <a:ext cx="52016" cy="771624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16214" extrusionOk="0">
                    <a:moveTo>
                      <a:pt x="0" y="1"/>
                    </a:moveTo>
                    <a:lnTo>
                      <a:pt x="0" y="16214"/>
                    </a:lnTo>
                    <a:lnTo>
                      <a:pt x="1092" y="16214"/>
                    </a:lnTo>
                    <a:lnTo>
                      <a:pt x="109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40"/>
              <p:cNvSpPr/>
              <p:nvPr/>
            </p:nvSpPr>
            <p:spPr>
              <a:xfrm>
                <a:off x="-2458134" y="2132823"/>
                <a:ext cx="77762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84" extrusionOk="0">
                    <a:moveTo>
                      <a:pt x="0" y="1"/>
                    </a:moveTo>
                    <a:lnTo>
                      <a:pt x="0" y="383"/>
                    </a:lnTo>
                    <a:lnTo>
                      <a:pt x="1634" y="383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40"/>
              <p:cNvSpPr/>
              <p:nvPr/>
            </p:nvSpPr>
            <p:spPr>
              <a:xfrm>
                <a:off x="-2452804" y="2151050"/>
                <a:ext cx="63104" cy="15134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318" extrusionOk="0">
                    <a:moveTo>
                      <a:pt x="0" y="0"/>
                    </a:moveTo>
                    <a:lnTo>
                      <a:pt x="0" y="318"/>
                    </a:lnTo>
                    <a:lnTo>
                      <a:pt x="1326" y="318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40"/>
              <p:cNvSpPr/>
              <p:nvPr/>
            </p:nvSpPr>
            <p:spPr>
              <a:xfrm>
                <a:off x="-2458134" y="2886221"/>
                <a:ext cx="77762" cy="18227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83" extrusionOk="0">
                    <a:moveTo>
                      <a:pt x="0" y="0"/>
                    </a:moveTo>
                    <a:lnTo>
                      <a:pt x="0" y="383"/>
                    </a:lnTo>
                    <a:lnTo>
                      <a:pt x="1634" y="383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40"/>
              <p:cNvSpPr/>
              <p:nvPr/>
            </p:nvSpPr>
            <p:spPr>
              <a:xfrm>
                <a:off x="-2452804" y="2871087"/>
                <a:ext cx="63104" cy="15181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319" extrusionOk="0">
                    <a:moveTo>
                      <a:pt x="0" y="1"/>
                    </a:moveTo>
                    <a:lnTo>
                      <a:pt x="0" y="318"/>
                    </a:lnTo>
                    <a:lnTo>
                      <a:pt x="1326" y="318"/>
                    </a:lnTo>
                    <a:lnTo>
                      <a:pt x="132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8" name="Google Shape;1368;p40"/>
            <p:cNvGrpSpPr/>
            <p:nvPr/>
          </p:nvGrpSpPr>
          <p:grpSpPr>
            <a:xfrm>
              <a:off x="1548650" y="-1293327"/>
              <a:ext cx="76001" cy="771624"/>
              <a:chOff x="-2972963" y="2132823"/>
              <a:chExt cx="76001" cy="771624"/>
            </a:xfrm>
          </p:grpSpPr>
          <p:sp>
            <p:nvSpPr>
              <p:cNvPr id="1369" name="Google Shape;1369;p40"/>
              <p:cNvSpPr/>
              <p:nvPr/>
            </p:nvSpPr>
            <p:spPr>
              <a:xfrm>
                <a:off x="-2959638" y="2132823"/>
                <a:ext cx="49779" cy="771624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16214" extrusionOk="0">
                    <a:moveTo>
                      <a:pt x="0" y="1"/>
                    </a:moveTo>
                    <a:lnTo>
                      <a:pt x="0" y="16214"/>
                    </a:lnTo>
                    <a:lnTo>
                      <a:pt x="1046" y="16214"/>
                    </a:lnTo>
                    <a:lnTo>
                      <a:pt x="10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40"/>
              <p:cNvSpPr/>
              <p:nvPr/>
            </p:nvSpPr>
            <p:spPr>
              <a:xfrm>
                <a:off x="-2972963" y="2132823"/>
                <a:ext cx="76001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384" extrusionOk="0">
                    <a:moveTo>
                      <a:pt x="0" y="1"/>
                    </a:moveTo>
                    <a:lnTo>
                      <a:pt x="0" y="383"/>
                    </a:lnTo>
                    <a:lnTo>
                      <a:pt x="1596" y="383"/>
                    </a:lnTo>
                    <a:lnTo>
                      <a:pt x="159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40"/>
              <p:cNvSpPr/>
              <p:nvPr/>
            </p:nvSpPr>
            <p:spPr>
              <a:xfrm>
                <a:off x="-2967205" y="2151050"/>
                <a:ext cx="63152" cy="15134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318" extrusionOk="0">
                    <a:moveTo>
                      <a:pt x="1" y="0"/>
                    </a:moveTo>
                    <a:lnTo>
                      <a:pt x="1" y="318"/>
                    </a:lnTo>
                    <a:lnTo>
                      <a:pt x="1326" y="318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40"/>
              <p:cNvSpPr/>
              <p:nvPr/>
            </p:nvSpPr>
            <p:spPr>
              <a:xfrm>
                <a:off x="-2972963" y="2886221"/>
                <a:ext cx="76001" cy="18227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383" extrusionOk="0">
                    <a:moveTo>
                      <a:pt x="0" y="0"/>
                    </a:moveTo>
                    <a:lnTo>
                      <a:pt x="0" y="383"/>
                    </a:lnTo>
                    <a:lnTo>
                      <a:pt x="1596" y="383"/>
                    </a:lnTo>
                    <a:lnTo>
                      <a:pt x="159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40"/>
              <p:cNvSpPr/>
              <p:nvPr/>
            </p:nvSpPr>
            <p:spPr>
              <a:xfrm>
                <a:off x="-2967205" y="2871087"/>
                <a:ext cx="63152" cy="15181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319" extrusionOk="0">
                    <a:moveTo>
                      <a:pt x="1" y="1"/>
                    </a:moveTo>
                    <a:lnTo>
                      <a:pt x="1" y="318"/>
                    </a:lnTo>
                    <a:lnTo>
                      <a:pt x="1326" y="318"/>
                    </a:lnTo>
                    <a:lnTo>
                      <a:pt x="132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4" name="Google Shape;1374;p40"/>
            <p:cNvGrpSpPr/>
            <p:nvPr/>
          </p:nvGrpSpPr>
          <p:grpSpPr>
            <a:xfrm>
              <a:off x="1732109" y="-1059233"/>
              <a:ext cx="223911" cy="288776"/>
              <a:chOff x="-2789503" y="2456673"/>
              <a:chExt cx="223911" cy="288776"/>
            </a:xfrm>
          </p:grpSpPr>
          <p:sp>
            <p:nvSpPr>
              <p:cNvPr id="1375" name="Google Shape;1375;p40"/>
              <p:cNvSpPr/>
              <p:nvPr/>
            </p:nvSpPr>
            <p:spPr>
              <a:xfrm>
                <a:off x="-2789503" y="2456673"/>
                <a:ext cx="223911" cy="27944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5872" extrusionOk="0">
                    <a:moveTo>
                      <a:pt x="2334" y="0"/>
                    </a:moveTo>
                    <a:cubicBezTo>
                      <a:pt x="1046" y="0"/>
                      <a:pt x="0" y="1046"/>
                      <a:pt x="0" y="2371"/>
                    </a:cubicBezTo>
                    <a:lnTo>
                      <a:pt x="0" y="5871"/>
                    </a:lnTo>
                    <a:lnTo>
                      <a:pt x="308" y="5871"/>
                    </a:lnTo>
                    <a:lnTo>
                      <a:pt x="308" y="2492"/>
                    </a:lnTo>
                    <a:cubicBezTo>
                      <a:pt x="308" y="1363"/>
                      <a:pt x="1204" y="467"/>
                      <a:pt x="2334" y="467"/>
                    </a:cubicBezTo>
                    <a:cubicBezTo>
                      <a:pt x="3426" y="467"/>
                      <a:pt x="4359" y="1363"/>
                      <a:pt x="4359" y="2492"/>
                    </a:cubicBezTo>
                    <a:lnTo>
                      <a:pt x="4359" y="5871"/>
                    </a:lnTo>
                    <a:lnTo>
                      <a:pt x="4705" y="5871"/>
                    </a:lnTo>
                    <a:lnTo>
                      <a:pt x="4705" y="2371"/>
                    </a:lnTo>
                    <a:cubicBezTo>
                      <a:pt x="4705" y="1046"/>
                      <a:pt x="3659" y="0"/>
                      <a:pt x="2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40"/>
              <p:cNvSpPr/>
              <p:nvPr/>
            </p:nvSpPr>
            <p:spPr>
              <a:xfrm>
                <a:off x="-2774846" y="2478850"/>
                <a:ext cx="192835" cy="257272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5406" extrusionOk="0">
                    <a:moveTo>
                      <a:pt x="2026" y="1"/>
                    </a:moveTo>
                    <a:cubicBezTo>
                      <a:pt x="896" y="1"/>
                      <a:pt x="0" y="897"/>
                      <a:pt x="0" y="2026"/>
                    </a:cubicBezTo>
                    <a:lnTo>
                      <a:pt x="0" y="5405"/>
                    </a:lnTo>
                    <a:lnTo>
                      <a:pt x="4051" y="5405"/>
                    </a:lnTo>
                    <a:lnTo>
                      <a:pt x="4051" y="2026"/>
                    </a:lnTo>
                    <a:cubicBezTo>
                      <a:pt x="4051" y="897"/>
                      <a:pt x="3118" y="1"/>
                      <a:pt x="2026" y="1"/>
                    </a:cubicBez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40"/>
              <p:cNvSpPr/>
              <p:nvPr/>
            </p:nvSpPr>
            <p:spPr>
              <a:xfrm>
                <a:off x="-2685995" y="2464193"/>
                <a:ext cx="16894" cy="27369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751" extrusionOk="0">
                    <a:moveTo>
                      <a:pt x="0" y="1"/>
                    </a:moveTo>
                    <a:lnTo>
                      <a:pt x="0" y="5751"/>
                    </a:lnTo>
                    <a:lnTo>
                      <a:pt x="355" y="5751"/>
                    </a:lnTo>
                    <a:lnTo>
                      <a:pt x="3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40"/>
              <p:cNvSpPr/>
              <p:nvPr/>
            </p:nvSpPr>
            <p:spPr>
              <a:xfrm>
                <a:off x="-2787743" y="2565940"/>
                <a:ext cx="218581" cy="16466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46" extrusionOk="0">
                    <a:moveTo>
                      <a:pt x="1" y="0"/>
                    </a:moveTo>
                    <a:lnTo>
                      <a:pt x="1" y="346"/>
                    </a:lnTo>
                    <a:lnTo>
                      <a:pt x="4593" y="346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40"/>
              <p:cNvSpPr/>
              <p:nvPr/>
            </p:nvSpPr>
            <p:spPr>
              <a:xfrm>
                <a:off x="-2787743" y="2647224"/>
                <a:ext cx="21858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56" extrusionOk="0">
                    <a:moveTo>
                      <a:pt x="1" y="0"/>
                    </a:moveTo>
                    <a:lnTo>
                      <a:pt x="1" y="355"/>
                    </a:lnTo>
                    <a:lnTo>
                      <a:pt x="4593" y="355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40"/>
              <p:cNvSpPr/>
              <p:nvPr/>
            </p:nvSpPr>
            <p:spPr>
              <a:xfrm>
                <a:off x="-2789503" y="2728507"/>
                <a:ext cx="22391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356" extrusionOk="0">
                    <a:moveTo>
                      <a:pt x="0" y="1"/>
                    </a:moveTo>
                    <a:lnTo>
                      <a:pt x="0" y="355"/>
                    </a:lnTo>
                    <a:lnTo>
                      <a:pt x="4705" y="355"/>
                    </a:lnTo>
                    <a:lnTo>
                      <a:pt x="47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81" name="Google Shape;1381;p40"/>
            <p:cNvSpPr/>
            <p:nvPr/>
          </p:nvSpPr>
          <p:spPr>
            <a:xfrm>
              <a:off x="2885262" y="-1678425"/>
              <a:ext cx="177701" cy="179509"/>
            </a:xfrm>
            <a:custGeom>
              <a:avLst/>
              <a:gdLst/>
              <a:ahLst/>
              <a:cxnLst/>
              <a:rect l="l" t="t" r="r" b="b"/>
              <a:pathLst>
                <a:path w="3734" h="3772" extrusionOk="0">
                  <a:moveTo>
                    <a:pt x="1867" y="0"/>
                  </a:moveTo>
                  <a:cubicBezTo>
                    <a:pt x="812" y="0"/>
                    <a:pt x="0" y="859"/>
                    <a:pt x="0" y="1904"/>
                  </a:cubicBezTo>
                  <a:cubicBezTo>
                    <a:pt x="0" y="2922"/>
                    <a:pt x="812" y="3771"/>
                    <a:pt x="1867" y="3771"/>
                  </a:cubicBezTo>
                  <a:cubicBezTo>
                    <a:pt x="2912" y="3771"/>
                    <a:pt x="3734" y="2922"/>
                    <a:pt x="3734" y="1904"/>
                  </a:cubicBezTo>
                  <a:cubicBezTo>
                    <a:pt x="3734" y="859"/>
                    <a:pt x="2912" y="0"/>
                    <a:pt x="1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0"/>
            <p:cNvSpPr/>
            <p:nvPr/>
          </p:nvSpPr>
          <p:spPr>
            <a:xfrm>
              <a:off x="2899920" y="-1661578"/>
              <a:ext cx="147957" cy="146196"/>
            </a:xfrm>
            <a:custGeom>
              <a:avLst/>
              <a:gdLst/>
              <a:ahLst/>
              <a:cxnLst/>
              <a:rect l="l" t="t" r="r" b="b"/>
              <a:pathLst>
                <a:path w="3109" h="3072" extrusionOk="0">
                  <a:moveTo>
                    <a:pt x="1559" y="1"/>
                  </a:moveTo>
                  <a:cubicBezTo>
                    <a:pt x="700" y="1"/>
                    <a:pt x="0" y="701"/>
                    <a:pt x="0" y="1550"/>
                  </a:cubicBezTo>
                  <a:cubicBezTo>
                    <a:pt x="0" y="2409"/>
                    <a:pt x="700" y="3072"/>
                    <a:pt x="1559" y="3072"/>
                  </a:cubicBezTo>
                  <a:cubicBezTo>
                    <a:pt x="2408" y="3072"/>
                    <a:pt x="3109" y="2409"/>
                    <a:pt x="3109" y="1550"/>
                  </a:cubicBezTo>
                  <a:cubicBezTo>
                    <a:pt x="3109" y="701"/>
                    <a:pt x="2408" y="1"/>
                    <a:pt x="1559" y="1"/>
                  </a:cubicBezTo>
                  <a:close/>
                </a:path>
              </a:pathLst>
            </a:custGeom>
            <a:solidFill>
              <a:srgbClr val="D7F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0"/>
            <p:cNvSpPr/>
            <p:nvPr/>
          </p:nvSpPr>
          <p:spPr>
            <a:xfrm>
              <a:off x="2970115" y="-1645112"/>
              <a:ext cx="9375" cy="66674"/>
            </a:xfrm>
            <a:custGeom>
              <a:avLst/>
              <a:gdLst/>
              <a:ahLst/>
              <a:cxnLst/>
              <a:rect l="l" t="t" r="r" b="b"/>
              <a:pathLst>
                <a:path w="197" h="1401" extrusionOk="0">
                  <a:moveTo>
                    <a:pt x="84" y="0"/>
                  </a:moveTo>
                  <a:cubicBezTo>
                    <a:pt x="47" y="0"/>
                    <a:pt x="0" y="38"/>
                    <a:pt x="0" y="122"/>
                  </a:cubicBezTo>
                  <a:lnTo>
                    <a:pt x="0" y="1288"/>
                  </a:lnTo>
                  <a:cubicBezTo>
                    <a:pt x="0" y="1363"/>
                    <a:pt x="47" y="1400"/>
                    <a:pt x="84" y="1400"/>
                  </a:cubicBezTo>
                  <a:cubicBezTo>
                    <a:pt x="159" y="1400"/>
                    <a:pt x="196" y="1363"/>
                    <a:pt x="196" y="1288"/>
                  </a:cubicBezTo>
                  <a:lnTo>
                    <a:pt x="196" y="122"/>
                  </a:lnTo>
                  <a:cubicBezTo>
                    <a:pt x="196" y="38"/>
                    <a:pt x="159" y="0"/>
                    <a:pt x="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0"/>
            <p:cNvSpPr/>
            <p:nvPr/>
          </p:nvSpPr>
          <p:spPr>
            <a:xfrm>
              <a:off x="2970115" y="-1587814"/>
              <a:ext cx="33361" cy="11136"/>
            </a:xfrm>
            <a:custGeom>
              <a:avLst/>
              <a:gdLst/>
              <a:ahLst/>
              <a:cxnLst/>
              <a:rect l="l" t="t" r="r" b="b"/>
              <a:pathLst>
                <a:path w="701" h="234" extrusionOk="0">
                  <a:moveTo>
                    <a:pt x="84" y="0"/>
                  </a:moveTo>
                  <a:cubicBezTo>
                    <a:pt x="47" y="0"/>
                    <a:pt x="0" y="38"/>
                    <a:pt x="0" y="122"/>
                  </a:cubicBezTo>
                  <a:cubicBezTo>
                    <a:pt x="0" y="159"/>
                    <a:pt x="47" y="234"/>
                    <a:pt x="84" y="234"/>
                  </a:cubicBezTo>
                  <a:lnTo>
                    <a:pt x="588" y="234"/>
                  </a:lnTo>
                  <a:cubicBezTo>
                    <a:pt x="625" y="234"/>
                    <a:pt x="700" y="159"/>
                    <a:pt x="700" y="122"/>
                  </a:cubicBezTo>
                  <a:cubicBezTo>
                    <a:pt x="700" y="38"/>
                    <a:pt x="625" y="0"/>
                    <a:pt x="5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5" name="Google Shape;1385;p40"/>
            <p:cNvGrpSpPr/>
            <p:nvPr/>
          </p:nvGrpSpPr>
          <p:grpSpPr>
            <a:xfrm>
              <a:off x="4317816" y="-1293327"/>
              <a:ext cx="77762" cy="771624"/>
              <a:chOff x="-203796" y="2132823"/>
              <a:chExt cx="77762" cy="771624"/>
            </a:xfrm>
          </p:grpSpPr>
          <p:sp>
            <p:nvSpPr>
              <p:cNvPr id="1386" name="Google Shape;1386;p40"/>
              <p:cNvSpPr/>
              <p:nvPr/>
            </p:nvSpPr>
            <p:spPr>
              <a:xfrm>
                <a:off x="-203796" y="2132823"/>
                <a:ext cx="77762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84" extrusionOk="0">
                    <a:moveTo>
                      <a:pt x="0" y="1"/>
                    </a:moveTo>
                    <a:lnTo>
                      <a:pt x="0" y="383"/>
                    </a:lnTo>
                    <a:lnTo>
                      <a:pt x="1634" y="383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40"/>
              <p:cNvSpPr/>
              <p:nvPr/>
            </p:nvSpPr>
            <p:spPr>
              <a:xfrm>
                <a:off x="-194468" y="2151050"/>
                <a:ext cx="62676" cy="1513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318" extrusionOk="0">
                    <a:moveTo>
                      <a:pt x="0" y="0"/>
                    </a:moveTo>
                    <a:lnTo>
                      <a:pt x="0" y="318"/>
                    </a:lnTo>
                    <a:lnTo>
                      <a:pt x="1316" y="318"/>
                    </a:lnTo>
                    <a:lnTo>
                      <a:pt x="131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40"/>
              <p:cNvSpPr/>
              <p:nvPr/>
            </p:nvSpPr>
            <p:spPr>
              <a:xfrm>
                <a:off x="-203796" y="2886221"/>
                <a:ext cx="77762" cy="18227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83" extrusionOk="0">
                    <a:moveTo>
                      <a:pt x="0" y="0"/>
                    </a:moveTo>
                    <a:lnTo>
                      <a:pt x="0" y="383"/>
                    </a:lnTo>
                    <a:lnTo>
                      <a:pt x="1634" y="383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40"/>
              <p:cNvSpPr/>
              <p:nvPr/>
            </p:nvSpPr>
            <p:spPr>
              <a:xfrm>
                <a:off x="-194468" y="2871087"/>
                <a:ext cx="62676" cy="15181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319" extrusionOk="0">
                    <a:moveTo>
                      <a:pt x="0" y="1"/>
                    </a:moveTo>
                    <a:lnTo>
                      <a:pt x="0" y="318"/>
                    </a:lnTo>
                    <a:lnTo>
                      <a:pt x="1316" y="318"/>
                    </a:lnTo>
                    <a:lnTo>
                      <a:pt x="131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40"/>
              <p:cNvSpPr/>
              <p:nvPr/>
            </p:nvSpPr>
            <p:spPr>
              <a:xfrm>
                <a:off x="-189275" y="2166175"/>
                <a:ext cx="49800" cy="707619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16214" extrusionOk="0">
                    <a:moveTo>
                      <a:pt x="0" y="1"/>
                    </a:moveTo>
                    <a:lnTo>
                      <a:pt x="0" y="16214"/>
                    </a:lnTo>
                    <a:lnTo>
                      <a:pt x="1046" y="16214"/>
                    </a:lnTo>
                    <a:lnTo>
                      <a:pt x="10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1" name="Google Shape;1391;p40"/>
            <p:cNvGrpSpPr/>
            <p:nvPr/>
          </p:nvGrpSpPr>
          <p:grpSpPr>
            <a:xfrm>
              <a:off x="2249609" y="-1059233"/>
              <a:ext cx="223911" cy="288776"/>
              <a:chOff x="-2789503" y="2456673"/>
              <a:chExt cx="223911" cy="288776"/>
            </a:xfrm>
          </p:grpSpPr>
          <p:sp>
            <p:nvSpPr>
              <p:cNvPr id="1392" name="Google Shape;1392;p40"/>
              <p:cNvSpPr/>
              <p:nvPr/>
            </p:nvSpPr>
            <p:spPr>
              <a:xfrm>
                <a:off x="-2789503" y="2456673"/>
                <a:ext cx="223911" cy="27944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5872" extrusionOk="0">
                    <a:moveTo>
                      <a:pt x="2334" y="0"/>
                    </a:moveTo>
                    <a:cubicBezTo>
                      <a:pt x="1046" y="0"/>
                      <a:pt x="0" y="1046"/>
                      <a:pt x="0" y="2371"/>
                    </a:cubicBezTo>
                    <a:lnTo>
                      <a:pt x="0" y="5871"/>
                    </a:lnTo>
                    <a:lnTo>
                      <a:pt x="308" y="5871"/>
                    </a:lnTo>
                    <a:lnTo>
                      <a:pt x="308" y="2492"/>
                    </a:lnTo>
                    <a:cubicBezTo>
                      <a:pt x="308" y="1363"/>
                      <a:pt x="1204" y="467"/>
                      <a:pt x="2334" y="467"/>
                    </a:cubicBezTo>
                    <a:cubicBezTo>
                      <a:pt x="3426" y="467"/>
                      <a:pt x="4359" y="1363"/>
                      <a:pt x="4359" y="2492"/>
                    </a:cubicBezTo>
                    <a:lnTo>
                      <a:pt x="4359" y="5871"/>
                    </a:lnTo>
                    <a:lnTo>
                      <a:pt x="4705" y="5871"/>
                    </a:lnTo>
                    <a:lnTo>
                      <a:pt x="4705" y="2371"/>
                    </a:lnTo>
                    <a:cubicBezTo>
                      <a:pt x="4705" y="1046"/>
                      <a:pt x="3659" y="0"/>
                      <a:pt x="2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40"/>
              <p:cNvSpPr/>
              <p:nvPr/>
            </p:nvSpPr>
            <p:spPr>
              <a:xfrm>
                <a:off x="-2774846" y="2478850"/>
                <a:ext cx="192835" cy="257272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5406" extrusionOk="0">
                    <a:moveTo>
                      <a:pt x="2026" y="1"/>
                    </a:moveTo>
                    <a:cubicBezTo>
                      <a:pt x="896" y="1"/>
                      <a:pt x="0" y="897"/>
                      <a:pt x="0" y="2026"/>
                    </a:cubicBezTo>
                    <a:lnTo>
                      <a:pt x="0" y="5405"/>
                    </a:lnTo>
                    <a:lnTo>
                      <a:pt x="4051" y="5405"/>
                    </a:lnTo>
                    <a:lnTo>
                      <a:pt x="4051" y="2026"/>
                    </a:lnTo>
                    <a:cubicBezTo>
                      <a:pt x="4051" y="897"/>
                      <a:pt x="3118" y="1"/>
                      <a:pt x="2026" y="1"/>
                    </a:cubicBez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40"/>
              <p:cNvSpPr/>
              <p:nvPr/>
            </p:nvSpPr>
            <p:spPr>
              <a:xfrm>
                <a:off x="-2685995" y="2464193"/>
                <a:ext cx="16894" cy="27369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751" extrusionOk="0">
                    <a:moveTo>
                      <a:pt x="0" y="1"/>
                    </a:moveTo>
                    <a:lnTo>
                      <a:pt x="0" y="5751"/>
                    </a:lnTo>
                    <a:lnTo>
                      <a:pt x="355" y="5751"/>
                    </a:lnTo>
                    <a:lnTo>
                      <a:pt x="3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40"/>
              <p:cNvSpPr/>
              <p:nvPr/>
            </p:nvSpPr>
            <p:spPr>
              <a:xfrm>
                <a:off x="-2787743" y="2565940"/>
                <a:ext cx="218581" cy="16466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46" extrusionOk="0">
                    <a:moveTo>
                      <a:pt x="1" y="0"/>
                    </a:moveTo>
                    <a:lnTo>
                      <a:pt x="1" y="346"/>
                    </a:lnTo>
                    <a:lnTo>
                      <a:pt x="4593" y="346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40"/>
              <p:cNvSpPr/>
              <p:nvPr/>
            </p:nvSpPr>
            <p:spPr>
              <a:xfrm>
                <a:off x="-2787743" y="2647224"/>
                <a:ext cx="21858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56" extrusionOk="0">
                    <a:moveTo>
                      <a:pt x="1" y="0"/>
                    </a:moveTo>
                    <a:lnTo>
                      <a:pt x="1" y="355"/>
                    </a:lnTo>
                    <a:lnTo>
                      <a:pt x="4593" y="355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40"/>
              <p:cNvSpPr/>
              <p:nvPr/>
            </p:nvSpPr>
            <p:spPr>
              <a:xfrm>
                <a:off x="-2789503" y="2728507"/>
                <a:ext cx="22391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356" extrusionOk="0">
                    <a:moveTo>
                      <a:pt x="0" y="1"/>
                    </a:moveTo>
                    <a:lnTo>
                      <a:pt x="0" y="355"/>
                    </a:lnTo>
                    <a:lnTo>
                      <a:pt x="4705" y="355"/>
                    </a:lnTo>
                    <a:lnTo>
                      <a:pt x="47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8" name="Google Shape;1398;p40"/>
            <p:cNvGrpSpPr/>
            <p:nvPr/>
          </p:nvGrpSpPr>
          <p:grpSpPr>
            <a:xfrm>
              <a:off x="3468284" y="-1059233"/>
              <a:ext cx="223911" cy="288776"/>
              <a:chOff x="-2789503" y="2456673"/>
              <a:chExt cx="223911" cy="288776"/>
            </a:xfrm>
          </p:grpSpPr>
          <p:sp>
            <p:nvSpPr>
              <p:cNvPr id="1399" name="Google Shape;1399;p40"/>
              <p:cNvSpPr/>
              <p:nvPr/>
            </p:nvSpPr>
            <p:spPr>
              <a:xfrm>
                <a:off x="-2789503" y="2456673"/>
                <a:ext cx="223911" cy="27944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5872" extrusionOk="0">
                    <a:moveTo>
                      <a:pt x="2334" y="0"/>
                    </a:moveTo>
                    <a:cubicBezTo>
                      <a:pt x="1046" y="0"/>
                      <a:pt x="0" y="1046"/>
                      <a:pt x="0" y="2371"/>
                    </a:cubicBezTo>
                    <a:lnTo>
                      <a:pt x="0" y="5871"/>
                    </a:lnTo>
                    <a:lnTo>
                      <a:pt x="308" y="5871"/>
                    </a:lnTo>
                    <a:lnTo>
                      <a:pt x="308" y="2492"/>
                    </a:lnTo>
                    <a:cubicBezTo>
                      <a:pt x="308" y="1363"/>
                      <a:pt x="1204" y="467"/>
                      <a:pt x="2334" y="467"/>
                    </a:cubicBezTo>
                    <a:cubicBezTo>
                      <a:pt x="3426" y="467"/>
                      <a:pt x="4359" y="1363"/>
                      <a:pt x="4359" y="2492"/>
                    </a:cubicBezTo>
                    <a:lnTo>
                      <a:pt x="4359" y="5871"/>
                    </a:lnTo>
                    <a:lnTo>
                      <a:pt x="4705" y="5871"/>
                    </a:lnTo>
                    <a:lnTo>
                      <a:pt x="4705" y="2371"/>
                    </a:lnTo>
                    <a:cubicBezTo>
                      <a:pt x="4705" y="1046"/>
                      <a:pt x="3659" y="0"/>
                      <a:pt x="2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40"/>
              <p:cNvSpPr/>
              <p:nvPr/>
            </p:nvSpPr>
            <p:spPr>
              <a:xfrm>
                <a:off x="-2774846" y="2478850"/>
                <a:ext cx="192835" cy="257272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5406" extrusionOk="0">
                    <a:moveTo>
                      <a:pt x="2026" y="1"/>
                    </a:moveTo>
                    <a:cubicBezTo>
                      <a:pt x="896" y="1"/>
                      <a:pt x="0" y="897"/>
                      <a:pt x="0" y="2026"/>
                    </a:cubicBezTo>
                    <a:lnTo>
                      <a:pt x="0" y="5405"/>
                    </a:lnTo>
                    <a:lnTo>
                      <a:pt x="4051" y="5405"/>
                    </a:lnTo>
                    <a:lnTo>
                      <a:pt x="4051" y="2026"/>
                    </a:lnTo>
                    <a:cubicBezTo>
                      <a:pt x="4051" y="897"/>
                      <a:pt x="3118" y="1"/>
                      <a:pt x="2026" y="1"/>
                    </a:cubicBez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40"/>
              <p:cNvSpPr/>
              <p:nvPr/>
            </p:nvSpPr>
            <p:spPr>
              <a:xfrm>
                <a:off x="-2685995" y="2464193"/>
                <a:ext cx="16894" cy="27369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751" extrusionOk="0">
                    <a:moveTo>
                      <a:pt x="0" y="1"/>
                    </a:moveTo>
                    <a:lnTo>
                      <a:pt x="0" y="5751"/>
                    </a:lnTo>
                    <a:lnTo>
                      <a:pt x="355" y="5751"/>
                    </a:lnTo>
                    <a:lnTo>
                      <a:pt x="3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40"/>
              <p:cNvSpPr/>
              <p:nvPr/>
            </p:nvSpPr>
            <p:spPr>
              <a:xfrm>
                <a:off x="-2787743" y="2565940"/>
                <a:ext cx="218581" cy="16466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46" extrusionOk="0">
                    <a:moveTo>
                      <a:pt x="1" y="0"/>
                    </a:moveTo>
                    <a:lnTo>
                      <a:pt x="1" y="346"/>
                    </a:lnTo>
                    <a:lnTo>
                      <a:pt x="4593" y="346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40"/>
              <p:cNvSpPr/>
              <p:nvPr/>
            </p:nvSpPr>
            <p:spPr>
              <a:xfrm>
                <a:off x="-2787743" y="2647224"/>
                <a:ext cx="21858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56" extrusionOk="0">
                    <a:moveTo>
                      <a:pt x="1" y="0"/>
                    </a:moveTo>
                    <a:lnTo>
                      <a:pt x="1" y="355"/>
                    </a:lnTo>
                    <a:lnTo>
                      <a:pt x="4593" y="355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40"/>
              <p:cNvSpPr/>
              <p:nvPr/>
            </p:nvSpPr>
            <p:spPr>
              <a:xfrm>
                <a:off x="-2789503" y="2728507"/>
                <a:ext cx="22391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356" extrusionOk="0">
                    <a:moveTo>
                      <a:pt x="0" y="1"/>
                    </a:moveTo>
                    <a:lnTo>
                      <a:pt x="0" y="355"/>
                    </a:lnTo>
                    <a:lnTo>
                      <a:pt x="4705" y="355"/>
                    </a:lnTo>
                    <a:lnTo>
                      <a:pt x="47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5" name="Google Shape;1405;p40"/>
            <p:cNvGrpSpPr/>
            <p:nvPr/>
          </p:nvGrpSpPr>
          <p:grpSpPr>
            <a:xfrm>
              <a:off x="3997709" y="-1059233"/>
              <a:ext cx="223911" cy="288776"/>
              <a:chOff x="-2789503" y="2456673"/>
              <a:chExt cx="223911" cy="288776"/>
            </a:xfrm>
          </p:grpSpPr>
          <p:sp>
            <p:nvSpPr>
              <p:cNvPr id="1406" name="Google Shape;1406;p40"/>
              <p:cNvSpPr/>
              <p:nvPr/>
            </p:nvSpPr>
            <p:spPr>
              <a:xfrm>
                <a:off x="-2789503" y="2456673"/>
                <a:ext cx="223911" cy="27944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5872" extrusionOk="0">
                    <a:moveTo>
                      <a:pt x="2334" y="0"/>
                    </a:moveTo>
                    <a:cubicBezTo>
                      <a:pt x="1046" y="0"/>
                      <a:pt x="0" y="1046"/>
                      <a:pt x="0" y="2371"/>
                    </a:cubicBezTo>
                    <a:lnTo>
                      <a:pt x="0" y="5871"/>
                    </a:lnTo>
                    <a:lnTo>
                      <a:pt x="308" y="5871"/>
                    </a:lnTo>
                    <a:lnTo>
                      <a:pt x="308" y="2492"/>
                    </a:lnTo>
                    <a:cubicBezTo>
                      <a:pt x="308" y="1363"/>
                      <a:pt x="1204" y="467"/>
                      <a:pt x="2334" y="467"/>
                    </a:cubicBezTo>
                    <a:cubicBezTo>
                      <a:pt x="3426" y="467"/>
                      <a:pt x="4359" y="1363"/>
                      <a:pt x="4359" y="2492"/>
                    </a:cubicBezTo>
                    <a:lnTo>
                      <a:pt x="4359" y="5871"/>
                    </a:lnTo>
                    <a:lnTo>
                      <a:pt x="4705" y="5871"/>
                    </a:lnTo>
                    <a:lnTo>
                      <a:pt x="4705" y="2371"/>
                    </a:lnTo>
                    <a:cubicBezTo>
                      <a:pt x="4705" y="1046"/>
                      <a:pt x="3659" y="0"/>
                      <a:pt x="2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40"/>
              <p:cNvSpPr/>
              <p:nvPr/>
            </p:nvSpPr>
            <p:spPr>
              <a:xfrm>
                <a:off x="-2774846" y="2478850"/>
                <a:ext cx="192835" cy="257272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5406" extrusionOk="0">
                    <a:moveTo>
                      <a:pt x="2026" y="1"/>
                    </a:moveTo>
                    <a:cubicBezTo>
                      <a:pt x="896" y="1"/>
                      <a:pt x="0" y="897"/>
                      <a:pt x="0" y="2026"/>
                    </a:cubicBezTo>
                    <a:lnTo>
                      <a:pt x="0" y="5405"/>
                    </a:lnTo>
                    <a:lnTo>
                      <a:pt x="4051" y="5405"/>
                    </a:lnTo>
                    <a:lnTo>
                      <a:pt x="4051" y="2026"/>
                    </a:lnTo>
                    <a:cubicBezTo>
                      <a:pt x="4051" y="897"/>
                      <a:pt x="3118" y="1"/>
                      <a:pt x="2026" y="1"/>
                    </a:cubicBez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40"/>
              <p:cNvSpPr/>
              <p:nvPr/>
            </p:nvSpPr>
            <p:spPr>
              <a:xfrm>
                <a:off x="-2685995" y="2464193"/>
                <a:ext cx="16894" cy="27369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751" extrusionOk="0">
                    <a:moveTo>
                      <a:pt x="0" y="1"/>
                    </a:moveTo>
                    <a:lnTo>
                      <a:pt x="0" y="5751"/>
                    </a:lnTo>
                    <a:lnTo>
                      <a:pt x="355" y="5751"/>
                    </a:lnTo>
                    <a:lnTo>
                      <a:pt x="3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40"/>
              <p:cNvSpPr/>
              <p:nvPr/>
            </p:nvSpPr>
            <p:spPr>
              <a:xfrm>
                <a:off x="-2787743" y="2565940"/>
                <a:ext cx="218581" cy="16466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46" extrusionOk="0">
                    <a:moveTo>
                      <a:pt x="1" y="0"/>
                    </a:moveTo>
                    <a:lnTo>
                      <a:pt x="1" y="346"/>
                    </a:lnTo>
                    <a:lnTo>
                      <a:pt x="4593" y="346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40"/>
              <p:cNvSpPr/>
              <p:nvPr/>
            </p:nvSpPr>
            <p:spPr>
              <a:xfrm>
                <a:off x="-2787743" y="2647224"/>
                <a:ext cx="21858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56" extrusionOk="0">
                    <a:moveTo>
                      <a:pt x="1" y="0"/>
                    </a:moveTo>
                    <a:lnTo>
                      <a:pt x="1" y="355"/>
                    </a:lnTo>
                    <a:lnTo>
                      <a:pt x="4593" y="355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40"/>
              <p:cNvSpPr/>
              <p:nvPr/>
            </p:nvSpPr>
            <p:spPr>
              <a:xfrm>
                <a:off x="-2789503" y="2728507"/>
                <a:ext cx="22391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356" extrusionOk="0">
                    <a:moveTo>
                      <a:pt x="0" y="1"/>
                    </a:moveTo>
                    <a:lnTo>
                      <a:pt x="0" y="355"/>
                    </a:lnTo>
                    <a:lnTo>
                      <a:pt x="4705" y="355"/>
                    </a:lnTo>
                    <a:lnTo>
                      <a:pt x="47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12" name="Google Shape;1412;p40"/>
            <p:cNvSpPr/>
            <p:nvPr/>
          </p:nvSpPr>
          <p:spPr>
            <a:xfrm>
              <a:off x="3295654" y="-521716"/>
              <a:ext cx="85349" cy="170592"/>
            </a:xfrm>
            <a:custGeom>
              <a:avLst/>
              <a:gdLst/>
              <a:ahLst/>
              <a:cxnLst/>
              <a:rect l="l" t="t" r="r" b="b"/>
              <a:pathLst>
                <a:path w="2334" h="3585" extrusionOk="0">
                  <a:moveTo>
                    <a:pt x="1" y="1"/>
                  </a:moveTo>
                  <a:lnTo>
                    <a:pt x="1" y="3585"/>
                  </a:lnTo>
                  <a:lnTo>
                    <a:pt x="2334" y="3585"/>
                  </a:lnTo>
                  <a:lnTo>
                    <a:pt x="2334" y="1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0"/>
            <p:cNvSpPr/>
            <p:nvPr/>
          </p:nvSpPr>
          <p:spPr>
            <a:xfrm>
              <a:off x="2553954" y="-521716"/>
              <a:ext cx="69075" cy="170592"/>
            </a:xfrm>
            <a:custGeom>
              <a:avLst/>
              <a:gdLst/>
              <a:ahLst/>
              <a:cxnLst/>
              <a:rect l="l" t="t" r="r" b="b"/>
              <a:pathLst>
                <a:path w="2334" h="3585" extrusionOk="0">
                  <a:moveTo>
                    <a:pt x="1" y="1"/>
                  </a:moveTo>
                  <a:lnTo>
                    <a:pt x="1" y="3585"/>
                  </a:lnTo>
                  <a:lnTo>
                    <a:pt x="2334" y="3585"/>
                  </a:lnTo>
                  <a:lnTo>
                    <a:pt x="2334" y="1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0"/>
            <p:cNvSpPr/>
            <p:nvPr/>
          </p:nvSpPr>
          <p:spPr>
            <a:xfrm>
              <a:off x="2581400" y="-484439"/>
              <a:ext cx="775622" cy="170182"/>
            </a:xfrm>
            <a:custGeom>
              <a:avLst/>
              <a:gdLst/>
              <a:ahLst/>
              <a:cxnLst/>
              <a:rect l="l" t="t" r="r" b="b"/>
              <a:pathLst>
                <a:path w="16298" h="3576" extrusionOk="0">
                  <a:moveTo>
                    <a:pt x="1" y="1"/>
                  </a:moveTo>
                  <a:lnTo>
                    <a:pt x="1" y="3576"/>
                  </a:lnTo>
                  <a:lnTo>
                    <a:pt x="16298" y="3576"/>
                  </a:lnTo>
                  <a:lnTo>
                    <a:pt x="16298" y="1"/>
                  </a:ln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0"/>
            <p:cNvSpPr/>
            <p:nvPr/>
          </p:nvSpPr>
          <p:spPr>
            <a:xfrm>
              <a:off x="2844382" y="-477301"/>
              <a:ext cx="257224" cy="16894"/>
            </a:xfrm>
            <a:custGeom>
              <a:avLst/>
              <a:gdLst/>
              <a:ahLst/>
              <a:cxnLst/>
              <a:rect l="l" t="t" r="r" b="b"/>
              <a:pathLst>
                <a:path w="5405" h="355" extrusionOk="0">
                  <a:moveTo>
                    <a:pt x="1" y="0"/>
                  </a:moveTo>
                  <a:lnTo>
                    <a:pt x="1" y="355"/>
                  </a:lnTo>
                  <a:lnTo>
                    <a:pt x="5405" y="355"/>
                  </a:lnTo>
                  <a:lnTo>
                    <a:pt x="5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0"/>
            <p:cNvSpPr/>
            <p:nvPr/>
          </p:nvSpPr>
          <p:spPr>
            <a:xfrm>
              <a:off x="2844382" y="-453316"/>
              <a:ext cx="257224" cy="16894"/>
            </a:xfrm>
            <a:custGeom>
              <a:avLst/>
              <a:gdLst/>
              <a:ahLst/>
              <a:cxnLst/>
              <a:rect l="l" t="t" r="r" b="b"/>
              <a:pathLst>
                <a:path w="5405" h="355" extrusionOk="0">
                  <a:moveTo>
                    <a:pt x="1" y="0"/>
                  </a:moveTo>
                  <a:lnTo>
                    <a:pt x="1" y="355"/>
                  </a:lnTo>
                  <a:lnTo>
                    <a:pt x="5405" y="355"/>
                  </a:lnTo>
                  <a:lnTo>
                    <a:pt x="5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0"/>
            <p:cNvSpPr/>
            <p:nvPr/>
          </p:nvSpPr>
          <p:spPr>
            <a:xfrm>
              <a:off x="2844382" y="-428902"/>
              <a:ext cx="257224" cy="16466"/>
            </a:xfrm>
            <a:custGeom>
              <a:avLst/>
              <a:gdLst/>
              <a:ahLst/>
              <a:cxnLst/>
              <a:rect l="l" t="t" r="r" b="b"/>
              <a:pathLst>
                <a:path w="5405" h="346" extrusionOk="0">
                  <a:moveTo>
                    <a:pt x="1" y="1"/>
                  </a:moveTo>
                  <a:lnTo>
                    <a:pt x="1" y="346"/>
                  </a:lnTo>
                  <a:lnTo>
                    <a:pt x="5405" y="346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0"/>
            <p:cNvSpPr/>
            <p:nvPr/>
          </p:nvSpPr>
          <p:spPr>
            <a:xfrm>
              <a:off x="2844382" y="-404917"/>
              <a:ext cx="257224" cy="18275"/>
            </a:xfrm>
            <a:custGeom>
              <a:avLst/>
              <a:gdLst/>
              <a:ahLst/>
              <a:cxnLst/>
              <a:rect l="l" t="t" r="r" b="b"/>
              <a:pathLst>
                <a:path w="5405" h="384" extrusionOk="0">
                  <a:moveTo>
                    <a:pt x="1" y="1"/>
                  </a:moveTo>
                  <a:lnTo>
                    <a:pt x="1" y="383"/>
                  </a:lnTo>
                  <a:lnTo>
                    <a:pt x="5405" y="383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0"/>
            <p:cNvSpPr/>
            <p:nvPr/>
          </p:nvSpPr>
          <p:spPr>
            <a:xfrm>
              <a:off x="2844382" y="-380931"/>
              <a:ext cx="257224" cy="18703"/>
            </a:xfrm>
            <a:custGeom>
              <a:avLst/>
              <a:gdLst/>
              <a:ahLst/>
              <a:cxnLst/>
              <a:rect l="l" t="t" r="r" b="b"/>
              <a:pathLst>
                <a:path w="5405" h="393" extrusionOk="0">
                  <a:moveTo>
                    <a:pt x="1" y="1"/>
                  </a:moveTo>
                  <a:lnTo>
                    <a:pt x="1" y="393"/>
                  </a:lnTo>
                  <a:lnTo>
                    <a:pt x="5405" y="393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0"/>
            <p:cNvSpPr/>
            <p:nvPr/>
          </p:nvSpPr>
          <p:spPr>
            <a:xfrm>
              <a:off x="2844382" y="-356946"/>
              <a:ext cx="257224" cy="18703"/>
            </a:xfrm>
            <a:custGeom>
              <a:avLst/>
              <a:gdLst/>
              <a:ahLst/>
              <a:cxnLst/>
              <a:rect l="l" t="t" r="r" b="b"/>
              <a:pathLst>
                <a:path w="5405" h="393" extrusionOk="0">
                  <a:moveTo>
                    <a:pt x="1" y="1"/>
                  </a:moveTo>
                  <a:lnTo>
                    <a:pt x="1" y="393"/>
                  </a:lnTo>
                  <a:lnTo>
                    <a:pt x="5405" y="393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0"/>
            <p:cNvSpPr/>
            <p:nvPr/>
          </p:nvSpPr>
          <p:spPr>
            <a:xfrm>
              <a:off x="2844382" y="-332960"/>
              <a:ext cx="257224" cy="18703"/>
            </a:xfrm>
            <a:custGeom>
              <a:avLst/>
              <a:gdLst/>
              <a:ahLst/>
              <a:cxnLst/>
              <a:rect l="l" t="t" r="r" b="b"/>
              <a:pathLst>
                <a:path w="5405" h="393" extrusionOk="0">
                  <a:moveTo>
                    <a:pt x="1" y="1"/>
                  </a:moveTo>
                  <a:lnTo>
                    <a:pt x="1" y="393"/>
                  </a:lnTo>
                  <a:lnTo>
                    <a:pt x="5405" y="393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22" name="Google Shape;1422;p40"/>
            <p:cNvGrpSpPr/>
            <p:nvPr/>
          </p:nvGrpSpPr>
          <p:grpSpPr>
            <a:xfrm>
              <a:off x="2581400" y="-1508291"/>
              <a:ext cx="77810" cy="1023899"/>
              <a:chOff x="-1940212" y="1917859"/>
              <a:chExt cx="77810" cy="1023899"/>
            </a:xfrm>
          </p:grpSpPr>
          <p:sp>
            <p:nvSpPr>
              <p:cNvPr id="1423" name="Google Shape;1423;p40"/>
              <p:cNvSpPr/>
              <p:nvPr/>
            </p:nvSpPr>
            <p:spPr>
              <a:xfrm>
                <a:off x="-1926887" y="1917859"/>
                <a:ext cx="49827" cy="1023899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21515" extrusionOk="0">
                    <a:moveTo>
                      <a:pt x="1" y="0"/>
                    </a:moveTo>
                    <a:lnTo>
                      <a:pt x="1" y="21515"/>
                    </a:lnTo>
                    <a:lnTo>
                      <a:pt x="1046" y="21515"/>
                    </a:lnTo>
                    <a:lnTo>
                      <a:pt x="1046" y="0"/>
                    </a:lnTo>
                    <a:close/>
                  </a:path>
                </a:pathLst>
              </a:custGeom>
              <a:solidFill>
                <a:srgbClr val="FFF8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40"/>
              <p:cNvSpPr/>
              <p:nvPr/>
            </p:nvSpPr>
            <p:spPr>
              <a:xfrm>
                <a:off x="-1940212" y="1917859"/>
                <a:ext cx="77810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393" extrusionOk="0">
                    <a:moveTo>
                      <a:pt x="1" y="0"/>
                    </a:moveTo>
                    <a:lnTo>
                      <a:pt x="1" y="392"/>
                    </a:lnTo>
                    <a:lnTo>
                      <a:pt x="1634" y="392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40"/>
              <p:cNvSpPr/>
              <p:nvPr/>
            </p:nvSpPr>
            <p:spPr>
              <a:xfrm>
                <a:off x="-1932646" y="1936515"/>
                <a:ext cx="64913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09" extrusionOk="0">
                    <a:moveTo>
                      <a:pt x="1" y="0"/>
                    </a:moveTo>
                    <a:lnTo>
                      <a:pt x="1" y="308"/>
                    </a:lnTo>
                    <a:lnTo>
                      <a:pt x="1363" y="308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40"/>
              <p:cNvSpPr/>
              <p:nvPr/>
            </p:nvSpPr>
            <p:spPr>
              <a:xfrm>
                <a:off x="-1940212" y="2923055"/>
                <a:ext cx="77810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393" extrusionOk="0">
                    <a:moveTo>
                      <a:pt x="1" y="1"/>
                    </a:moveTo>
                    <a:lnTo>
                      <a:pt x="1" y="393"/>
                    </a:lnTo>
                    <a:lnTo>
                      <a:pt x="1634" y="393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40"/>
              <p:cNvSpPr/>
              <p:nvPr/>
            </p:nvSpPr>
            <p:spPr>
              <a:xfrm>
                <a:off x="-1932646" y="2908398"/>
                <a:ext cx="64913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09" extrusionOk="0">
                    <a:moveTo>
                      <a:pt x="1" y="1"/>
                    </a:moveTo>
                    <a:lnTo>
                      <a:pt x="1" y="309"/>
                    </a:lnTo>
                    <a:lnTo>
                      <a:pt x="1363" y="309"/>
                    </a:lnTo>
                    <a:lnTo>
                      <a:pt x="13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8" name="Google Shape;1428;p40"/>
            <p:cNvGrpSpPr/>
            <p:nvPr/>
          </p:nvGrpSpPr>
          <p:grpSpPr>
            <a:xfrm>
              <a:off x="3281021" y="-1508291"/>
              <a:ext cx="76001" cy="1023899"/>
              <a:chOff x="-1240592" y="1917859"/>
              <a:chExt cx="76001" cy="1023899"/>
            </a:xfrm>
          </p:grpSpPr>
          <p:sp>
            <p:nvSpPr>
              <p:cNvPr id="1429" name="Google Shape;1429;p40"/>
              <p:cNvSpPr/>
              <p:nvPr/>
            </p:nvSpPr>
            <p:spPr>
              <a:xfrm>
                <a:off x="-1227267" y="1917859"/>
                <a:ext cx="49827" cy="1023899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21515" extrusionOk="0">
                    <a:moveTo>
                      <a:pt x="1" y="0"/>
                    </a:moveTo>
                    <a:lnTo>
                      <a:pt x="1" y="21515"/>
                    </a:lnTo>
                    <a:lnTo>
                      <a:pt x="1046" y="21515"/>
                    </a:lnTo>
                    <a:lnTo>
                      <a:pt x="10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40"/>
              <p:cNvSpPr/>
              <p:nvPr/>
            </p:nvSpPr>
            <p:spPr>
              <a:xfrm>
                <a:off x="-1240592" y="1917859"/>
                <a:ext cx="76001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393" extrusionOk="0">
                    <a:moveTo>
                      <a:pt x="1" y="0"/>
                    </a:moveTo>
                    <a:lnTo>
                      <a:pt x="1" y="392"/>
                    </a:lnTo>
                    <a:lnTo>
                      <a:pt x="1597" y="392"/>
                    </a:lnTo>
                    <a:lnTo>
                      <a:pt x="159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40"/>
              <p:cNvSpPr/>
              <p:nvPr/>
            </p:nvSpPr>
            <p:spPr>
              <a:xfrm>
                <a:off x="-1233025" y="1936515"/>
                <a:ext cx="63104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309" extrusionOk="0">
                    <a:moveTo>
                      <a:pt x="1" y="0"/>
                    </a:moveTo>
                    <a:lnTo>
                      <a:pt x="1" y="308"/>
                    </a:lnTo>
                    <a:lnTo>
                      <a:pt x="1326" y="308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40"/>
              <p:cNvSpPr/>
              <p:nvPr/>
            </p:nvSpPr>
            <p:spPr>
              <a:xfrm>
                <a:off x="-1240592" y="2923055"/>
                <a:ext cx="76001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393" extrusionOk="0">
                    <a:moveTo>
                      <a:pt x="1" y="1"/>
                    </a:moveTo>
                    <a:lnTo>
                      <a:pt x="1" y="393"/>
                    </a:lnTo>
                    <a:lnTo>
                      <a:pt x="1597" y="393"/>
                    </a:lnTo>
                    <a:lnTo>
                      <a:pt x="15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40"/>
              <p:cNvSpPr/>
              <p:nvPr/>
            </p:nvSpPr>
            <p:spPr>
              <a:xfrm>
                <a:off x="-1233025" y="2908398"/>
                <a:ext cx="63104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309" extrusionOk="0">
                    <a:moveTo>
                      <a:pt x="1" y="1"/>
                    </a:moveTo>
                    <a:lnTo>
                      <a:pt x="1" y="309"/>
                    </a:lnTo>
                    <a:lnTo>
                      <a:pt x="1326" y="309"/>
                    </a:lnTo>
                    <a:lnTo>
                      <a:pt x="132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4" name="Google Shape;1434;p40"/>
            <p:cNvGrpSpPr/>
            <p:nvPr/>
          </p:nvGrpSpPr>
          <p:grpSpPr>
            <a:xfrm>
              <a:off x="2588967" y="-1852132"/>
              <a:ext cx="755206" cy="344314"/>
              <a:chOff x="2588967" y="-1852132"/>
              <a:chExt cx="755206" cy="344314"/>
            </a:xfrm>
          </p:grpSpPr>
          <p:sp>
            <p:nvSpPr>
              <p:cNvPr id="1435" name="Google Shape;1435;p40"/>
              <p:cNvSpPr/>
              <p:nvPr/>
            </p:nvSpPr>
            <p:spPr>
              <a:xfrm>
                <a:off x="2588967" y="-1852132"/>
                <a:ext cx="372297" cy="344314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7235" extrusionOk="0">
                    <a:moveTo>
                      <a:pt x="7822" y="0"/>
                    </a:moveTo>
                    <a:lnTo>
                      <a:pt x="1" y="7234"/>
                    </a:lnTo>
                    <a:lnTo>
                      <a:pt x="663" y="7234"/>
                    </a:lnTo>
                    <a:lnTo>
                      <a:pt x="7822" y="859"/>
                    </a:lnTo>
                    <a:lnTo>
                      <a:pt x="7822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40"/>
              <p:cNvSpPr/>
              <p:nvPr/>
            </p:nvSpPr>
            <p:spPr>
              <a:xfrm>
                <a:off x="2961216" y="-1852132"/>
                <a:ext cx="382957" cy="344314"/>
              </a:xfrm>
              <a:custGeom>
                <a:avLst/>
                <a:gdLst/>
                <a:ahLst/>
                <a:cxnLst/>
                <a:rect l="l" t="t" r="r" b="b"/>
                <a:pathLst>
                  <a:path w="8047" h="7235" extrusionOk="0">
                    <a:moveTo>
                      <a:pt x="0" y="0"/>
                    </a:moveTo>
                    <a:lnTo>
                      <a:pt x="0" y="859"/>
                    </a:lnTo>
                    <a:lnTo>
                      <a:pt x="7421" y="7234"/>
                    </a:lnTo>
                    <a:lnTo>
                      <a:pt x="8046" y="72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37" name="Google Shape;1437;p40"/>
          <p:cNvGrpSpPr/>
          <p:nvPr/>
        </p:nvGrpSpPr>
        <p:grpSpPr>
          <a:xfrm>
            <a:off x="1127144" y="2497317"/>
            <a:ext cx="729495" cy="1885854"/>
            <a:chOff x="2792800" y="237450"/>
            <a:chExt cx="2025250" cy="5235575"/>
          </a:xfrm>
        </p:grpSpPr>
        <p:sp>
          <p:nvSpPr>
            <p:cNvPr id="1438" name="Google Shape;1438;p40"/>
            <p:cNvSpPr/>
            <p:nvPr/>
          </p:nvSpPr>
          <p:spPr>
            <a:xfrm>
              <a:off x="4120725" y="4781300"/>
              <a:ext cx="332000" cy="577675"/>
            </a:xfrm>
            <a:custGeom>
              <a:avLst/>
              <a:gdLst/>
              <a:ahLst/>
              <a:cxnLst/>
              <a:rect l="l" t="t" r="r" b="b"/>
              <a:pathLst>
                <a:path w="13280" h="23107" extrusionOk="0">
                  <a:moveTo>
                    <a:pt x="12339" y="1"/>
                  </a:moveTo>
                  <a:lnTo>
                    <a:pt x="1" y="1110"/>
                  </a:lnTo>
                  <a:lnTo>
                    <a:pt x="408" y="18362"/>
                  </a:lnTo>
                  <a:lnTo>
                    <a:pt x="2864" y="22756"/>
                  </a:lnTo>
                  <a:lnTo>
                    <a:pt x="11750" y="23106"/>
                  </a:lnTo>
                  <a:lnTo>
                    <a:pt x="13280" y="18951"/>
                  </a:lnTo>
                  <a:cubicBezTo>
                    <a:pt x="11988" y="18362"/>
                    <a:pt x="12339" y="1"/>
                    <a:pt x="12339" y="1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0"/>
            <p:cNvSpPr/>
            <p:nvPr/>
          </p:nvSpPr>
          <p:spPr>
            <a:xfrm>
              <a:off x="4120725" y="5225800"/>
              <a:ext cx="697325" cy="247225"/>
            </a:xfrm>
            <a:custGeom>
              <a:avLst/>
              <a:gdLst/>
              <a:ahLst/>
              <a:cxnLst/>
              <a:rect l="l" t="t" r="r" b="b"/>
              <a:pathLst>
                <a:path w="27893" h="9889" extrusionOk="0">
                  <a:moveTo>
                    <a:pt x="269" y="1"/>
                  </a:moveTo>
                  <a:cubicBezTo>
                    <a:pt x="90" y="1"/>
                    <a:pt x="1" y="6"/>
                    <a:pt x="1" y="6"/>
                  </a:cubicBezTo>
                  <a:lnTo>
                    <a:pt x="408" y="9706"/>
                  </a:lnTo>
                  <a:lnTo>
                    <a:pt x="27724" y="9889"/>
                  </a:lnTo>
                  <a:cubicBezTo>
                    <a:pt x="27893" y="8780"/>
                    <a:pt x="27486" y="6492"/>
                    <a:pt x="26545" y="5902"/>
                  </a:cubicBezTo>
                  <a:lnTo>
                    <a:pt x="13097" y="764"/>
                  </a:lnTo>
                  <a:cubicBezTo>
                    <a:pt x="13097" y="764"/>
                    <a:pt x="12444" y="1897"/>
                    <a:pt x="10579" y="1897"/>
                  </a:cubicBezTo>
                  <a:cubicBezTo>
                    <a:pt x="10014" y="1897"/>
                    <a:pt x="9338" y="1793"/>
                    <a:pt x="8535" y="1522"/>
                  </a:cubicBezTo>
                  <a:cubicBezTo>
                    <a:pt x="3867" y="124"/>
                    <a:pt x="1101" y="1"/>
                    <a:pt x="26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0"/>
            <p:cNvSpPr/>
            <p:nvPr/>
          </p:nvSpPr>
          <p:spPr>
            <a:xfrm>
              <a:off x="4120725" y="5225950"/>
              <a:ext cx="56875" cy="156175"/>
            </a:xfrm>
            <a:custGeom>
              <a:avLst/>
              <a:gdLst/>
              <a:ahLst/>
              <a:cxnLst/>
              <a:rect l="l" t="t" r="r" b="b"/>
              <a:pathLst>
                <a:path w="2275" h="6247" extrusionOk="0">
                  <a:moveTo>
                    <a:pt x="1" y="0"/>
                  </a:moveTo>
                  <a:lnTo>
                    <a:pt x="408" y="6247"/>
                  </a:lnTo>
                  <a:lnTo>
                    <a:pt x="2275" y="6247"/>
                  </a:lnTo>
                  <a:lnTo>
                    <a:pt x="1924" y="0"/>
                  </a:lnTo>
                  <a:close/>
                </a:path>
              </a:pathLst>
            </a:custGeom>
            <a:solidFill>
              <a:srgbClr val="74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0"/>
            <p:cNvSpPr/>
            <p:nvPr/>
          </p:nvSpPr>
          <p:spPr>
            <a:xfrm>
              <a:off x="3187600" y="4785525"/>
              <a:ext cx="349550" cy="573450"/>
            </a:xfrm>
            <a:custGeom>
              <a:avLst/>
              <a:gdLst/>
              <a:ahLst/>
              <a:cxnLst/>
              <a:rect l="l" t="t" r="r" b="b"/>
              <a:pathLst>
                <a:path w="13982" h="22938" extrusionOk="0">
                  <a:moveTo>
                    <a:pt x="13982" y="0"/>
                  </a:moveTo>
                  <a:lnTo>
                    <a:pt x="1699" y="1123"/>
                  </a:lnTo>
                  <a:lnTo>
                    <a:pt x="0" y="18375"/>
                  </a:lnTo>
                  <a:lnTo>
                    <a:pt x="2232" y="22587"/>
                  </a:lnTo>
                  <a:lnTo>
                    <a:pt x="11174" y="22937"/>
                  </a:lnTo>
                  <a:lnTo>
                    <a:pt x="12873" y="18951"/>
                  </a:lnTo>
                  <a:cubicBezTo>
                    <a:pt x="11525" y="18193"/>
                    <a:pt x="13981" y="1"/>
                    <a:pt x="13982" y="0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0"/>
            <p:cNvSpPr/>
            <p:nvPr/>
          </p:nvSpPr>
          <p:spPr>
            <a:xfrm>
              <a:off x="3143725" y="5225825"/>
              <a:ext cx="731375" cy="247200"/>
            </a:xfrm>
            <a:custGeom>
              <a:avLst/>
              <a:gdLst/>
              <a:ahLst/>
              <a:cxnLst/>
              <a:rect l="l" t="t" r="r" b="b"/>
              <a:pathLst>
                <a:path w="29255" h="9888" extrusionOk="0">
                  <a:moveTo>
                    <a:pt x="1563" y="1"/>
                  </a:moveTo>
                  <a:cubicBezTo>
                    <a:pt x="1420" y="1"/>
                    <a:pt x="1348" y="5"/>
                    <a:pt x="1348" y="5"/>
                  </a:cubicBezTo>
                  <a:lnTo>
                    <a:pt x="1" y="9705"/>
                  </a:lnTo>
                  <a:lnTo>
                    <a:pt x="29016" y="9888"/>
                  </a:lnTo>
                  <a:cubicBezTo>
                    <a:pt x="29254" y="8947"/>
                    <a:pt x="28665" y="6491"/>
                    <a:pt x="27724" y="6083"/>
                  </a:cubicBezTo>
                  <a:lnTo>
                    <a:pt x="14459" y="988"/>
                  </a:lnTo>
                  <a:cubicBezTo>
                    <a:pt x="14459" y="988"/>
                    <a:pt x="13627" y="2036"/>
                    <a:pt x="11623" y="2036"/>
                  </a:cubicBezTo>
                  <a:cubicBezTo>
                    <a:pt x="11076" y="2036"/>
                    <a:pt x="10442" y="1958"/>
                    <a:pt x="9714" y="1760"/>
                  </a:cubicBezTo>
                  <a:cubicBezTo>
                    <a:pt x="5084" y="130"/>
                    <a:pt x="2323" y="1"/>
                    <a:pt x="1563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0"/>
            <p:cNvSpPr/>
            <p:nvPr/>
          </p:nvSpPr>
          <p:spPr>
            <a:xfrm>
              <a:off x="3599950" y="5288750"/>
              <a:ext cx="245675" cy="103925"/>
            </a:xfrm>
            <a:custGeom>
              <a:avLst/>
              <a:gdLst/>
              <a:ahLst/>
              <a:cxnLst/>
              <a:rect l="l" t="t" r="r" b="b"/>
              <a:pathLst>
                <a:path w="9827" h="4157" extrusionOk="0">
                  <a:moveTo>
                    <a:pt x="772" y="1"/>
                  </a:moveTo>
                  <a:lnTo>
                    <a:pt x="0" y="4156"/>
                  </a:lnTo>
                  <a:lnTo>
                    <a:pt x="9658" y="4156"/>
                  </a:lnTo>
                  <a:lnTo>
                    <a:pt x="9826" y="3974"/>
                  </a:lnTo>
                  <a:cubicBezTo>
                    <a:pt x="9826" y="3735"/>
                    <a:pt x="9826" y="3735"/>
                    <a:pt x="9658" y="3735"/>
                  </a:cubicBezTo>
                  <a:lnTo>
                    <a:pt x="941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0"/>
            <p:cNvSpPr/>
            <p:nvPr/>
          </p:nvSpPr>
          <p:spPr>
            <a:xfrm>
              <a:off x="3154250" y="5225950"/>
              <a:ext cx="75825" cy="162150"/>
            </a:xfrm>
            <a:custGeom>
              <a:avLst/>
              <a:gdLst/>
              <a:ahLst/>
              <a:cxnLst/>
              <a:rect l="l" t="t" r="r" b="b"/>
              <a:pathLst>
                <a:path w="3033" h="6486" extrusionOk="0">
                  <a:moveTo>
                    <a:pt x="927" y="0"/>
                  </a:moveTo>
                  <a:lnTo>
                    <a:pt x="1" y="6486"/>
                  </a:lnTo>
                  <a:lnTo>
                    <a:pt x="3033" y="6486"/>
                  </a:lnTo>
                  <a:lnTo>
                    <a:pt x="2626" y="225"/>
                  </a:lnTo>
                  <a:cubicBezTo>
                    <a:pt x="2457" y="225"/>
                    <a:pt x="927" y="0"/>
                    <a:pt x="927" y="0"/>
                  </a:cubicBezTo>
                  <a:close/>
                </a:path>
              </a:pathLst>
            </a:custGeom>
            <a:solidFill>
              <a:srgbClr val="74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0"/>
            <p:cNvSpPr/>
            <p:nvPr/>
          </p:nvSpPr>
          <p:spPr>
            <a:xfrm>
              <a:off x="4130900" y="5288750"/>
              <a:ext cx="664000" cy="103925"/>
            </a:xfrm>
            <a:custGeom>
              <a:avLst/>
              <a:gdLst/>
              <a:ahLst/>
              <a:cxnLst/>
              <a:rect l="l" t="t" r="r" b="b"/>
              <a:pathLst>
                <a:path w="26560" h="4157" extrusionOk="0">
                  <a:moveTo>
                    <a:pt x="17435" y="1"/>
                  </a:moveTo>
                  <a:lnTo>
                    <a:pt x="16733" y="3735"/>
                  </a:lnTo>
                  <a:lnTo>
                    <a:pt x="1" y="3735"/>
                  </a:lnTo>
                  <a:lnTo>
                    <a:pt x="1" y="3974"/>
                  </a:lnTo>
                  <a:lnTo>
                    <a:pt x="26321" y="4156"/>
                  </a:lnTo>
                  <a:cubicBezTo>
                    <a:pt x="26559" y="4156"/>
                    <a:pt x="26559" y="3974"/>
                    <a:pt x="26559" y="3974"/>
                  </a:cubicBezTo>
                  <a:cubicBezTo>
                    <a:pt x="26559" y="3974"/>
                    <a:pt x="26559" y="3735"/>
                    <a:pt x="26321" y="3735"/>
                  </a:cubicBezTo>
                  <a:cubicBezTo>
                    <a:pt x="26559" y="3735"/>
                    <a:pt x="26321" y="3566"/>
                    <a:pt x="26321" y="3566"/>
                  </a:cubicBezTo>
                  <a:lnTo>
                    <a:pt x="17603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0"/>
            <p:cNvSpPr/>
            <p:nvPr/>
          </p:nvSpPr>
          <p:spPr>
            <a:xfrm>
              <a:off x="3154250" y="5382100"/>
              <a:ext cx="691375" cy="10575"/>
            </a:xfrm>
            <a:custGeom>
              <a:avLst/>
              <a:gdLst/>
              <a:ahLst/>
              <a:cxnLst/>
              <a:rect l="l" t="t" r="r" b="b"/>
              <a:pathLst>
                <a:path w="27655" h="423" extrusionOk="0">
                  <a:moveTo>
                    <a:pt x="1" y="1"/>
                  </a:moveTo>
                  <a:lnTo>
                    <a:pt x="1" y="240"/>
                  </a:lnTo>
                  <a:lnTo>
                    <a:pt x="1" y="422"/>
                  </a:lnTo>
                  <a:lnTo>
                    <a:pt x="27654" y="422"/>
                  </a:lnTo>
                  <a:lnTo>
                    <a:pt x="27654" y="2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0"/>
            <p:cNvSpPr/>
            <p:nvPr/>
          </p:nvSpPr>
          <p:spPr>
            <a:xfrm>
              <a:off x="3101625" y="2832225"/>
              <a:ext cx="938750" cy="2266350"/>
            </a:xfrm>
            <a:custGeom>
              <a:avLst/>
              <a:gdLst/>
              <a:ahLst/>
              <a:cxnLst/>
              <a:rect l="l" t="t" r="r" b="b"/>
              <a:pathLst>
                <a:path w="37550" h="90654" extrusionOk="0">
                  <a:moveTo>
                    <a:pt x="7594" y="0"/>
                  </a:moveTo>
                  <a:cubicBezTo>
                    <a:pt x="7594" y="0"/>
                    <a:pt x="3439" y="49300"/>
                    <a:pt x="0" y="90654"/>
                  </a:cubicBezTo>
                  <a:lnTo>
                    <a:pt x="20705" y="90654"/>
                  </a:lnTo>
                  <a:cubicBezTo>
                    <a:pt x="22572" y="82470"/>
                    <a:pt x="24678" y="74342"/>
                    <a:pt x="25787" y="69949"/>
                  </a:cubicBezTo>
                  <a:cubicBezTo>
                    <a:pt x="31107" y="48191"/>
                    <a:pt x="37550" y="10402"/>
                    <a:pt x="37550" y="10402"/>
                  </a:cubicBezTo>
                  <a:lnTo>
                    <a:pt x="7594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0"/>
            <p:cNvSpPr/>
            <p:nvPr/>
          </p:nvSpPr>
          <p:spPr>
            <a:xfrm>
              <a:off x="3101625" y="2832225"/>
              <a:ext cx="938750" cy="2266350"/>
            </a:xfrm>
            <a:custGeom>
              <a:avLst/>
              <a:gdLst/>
              <a:ahLst/>
              <a:cxnLst/>
              <a:rect l="l" t="t" r="r" b="b"/>
              <a:pathLst>
                <a:path w="37550" h="90654" extrusionOk="0">
                  <a:moveTo>
                    <a:pt x="7594" y="0"/>
                  </a:moveTo>
                  <a:cubicBezTo>
                    <a:pt x="7594" y="0"/>
                    <a:pt x="3439" y="49300"/>
                    <a:pt x="0" y="90654"/>
                  </a:cubicBezTo>
                  <a:lnTo>
                    <a:pt x="20705" y="90654"/>
                  </a:lnTo>
                  <a:cubicBezTo>
                    <a:pt x="22572" y="82470"/>
                    <a:pt x="24678" y="74342"/>
                    <a:pt x="25787" y="69949"/>
                  </a:cubicBezTo>
                  <a:cubicBezTo>
                    <a:pt x="31107" y="48191"/>
                    <a:pt x="37550" y="10402"/>
                    <a:pt x="37550" y="10402"/>
                  </a:cubicBezTo>
                  <a:lnTo>
                    <a:pt x="7594" y="0"/>
                  </a:lnTo>
                  <a:close/>
                </a:path>
              </a:pathLst>
            </a:custGeom>
            <a:solidFill>
              <a:srgbClr val="000000">
                <a:alpha val="27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0"/>
            <p:cNvSpPr/>
            <p:nvPr/>
          </p:nvSpPr>
          <p:spPr>
            <a:xfrm>
              <a:off x="3181975" y="2969425"/>
              <a:ext cx="1342350" cy="2129150"/>
            </a:xfrm>
            <a:custGeom>
              <a:avLst/>
              <a:gdLst/>
              <a:ahLst/>
              <a:cxnLst/>
              <a:rect l="l" t="t" r="r" b="b"/>
              <a:pathLst>
                <a:path w="53694" h="85166" extrusionOk="0">
                  <a:moveTo>
                    <a:pt x="39656" y="1"/>
                  </a:moveTo>
                  <a:lnTo>
                    <a:pt x="759" y="1349"/>
                  </a:lnTo>
                  <a:cubicBezTo>
                    <a:pt x="759" y="1349"/>
                    <a:pt x="1" y="13870"/>
                    <a:pt x="6261" y="22405"/>
                  </a:cubicBezTo>
                  <a:cubicBezTo>
                    <a:pt x="8718" y="25619"/>
                    <a:pt x="23162" y="45510"/>
                    <a:pt x="25619" y="50662"/>
                  </a:cubicBezTo>
                  <a:cubicBezTo>
                    <a:pt x="28651" y="57273"/>
                    <a:pt x="30756" y="64292"/>
                    <a:pt x="31879" y="71479"/>
                  </a:cubicBezTo>
                  <a:cubicBezTo>
                    <a:pt x="32455" y="75452"/>
                    <a:pt x="33213" y="80014"/>
                    <a:pt x="34336" y="85166"/>
                  </a:cubicBezTo>
                  <a:lnTo>
                    <a:pt x="53693" y="85166"/>
                  </a:lnTo>
                  <a:cubicBezTo>
                    <a:pt x="53693" y="70960"/>
                    <a:pt x="53286" y="53876"/>
                    <a:pt x="52935" y="49132"/>
                  </a:cubicBezTo>
                  <a:cubicBezTo>
                    <a:pt x="50479" y="27149"/>
                    <a:pt x="39656" y="1"/>
                    <a:pt x="3965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0"/>
            <p:cNvSpPr/>
            <p:nvPr/>
          </p:nvSpPr>
          <p:spPr>
            <a:xfrm>
              <a:off x="3599950" y="3425750"/>
              <a:ext cx="924375" cy="1506125"/>
            </a:xfrm>
            <a:custGeom>
              <a:avLst/>
              <a:gdLst/>
              <a:ahLst/>
              <a:cxnLst/>
              <a:rect l="l" t="t" r="r" b="b"/>
              <a:pathLst>
                <a:path w="36975" h="60245" extrusionOk="0">
                  <a:moveTo>
                    <a:pt x="562" y="0"/>
                  </a:moveTo>
                  <a:cubicBezTo>
                    <a:pt x="414" y="0"/>
                    <a:pt x="267" y="60"/>
                    <a:pt x="183" y="179"/>
                  </a:cubicBezTo>
                  <a:cubicBezTo>
                    <a:pt x="0" y="347"/>
                    <a:pt x="0" y="698"/>
                    <a:pt x="183" y="937"/>
                  </a:cubicBezTo>
                  <a:cubicBezTo>
                    <a:pt x="183" y="1120"/>
                    <a:pt x="7370" y="8896"/>
                    <a:pt x="14978" y="23453"/>
                  </a:cubicBezTo>
                  <a:cubicBezTo>
                    <a:pt x="23400" y="39835"/>
                    <a:pt x="24046" y="57788"/>
                    <a:pt x="24046" y="59080"/>
                  </a:cubicBezTo>
                  <a:cubicBezTo>
                    <a:pt x="21997" y="59080"/>
                    <a:pt x="19652" y="59080"/>
                    <a:pt x="16845" y="59136"/>
                  </a:cubicBezTo>
                  <a:cubicBezTo>
                    <a:pt x="16494" y="59136"/>
                    <a:pt x="16269" y="59487"/>
                    <a:pt x="16269" y="59726"/>
                  </a:cubicBezTo>
                  <a:cubicBezTo>
                    <a:pt x="16269" y="60077"/>
                    <a:pt x="16494" y="60245"/>
                    <a:pt x="16845" y="60245"/>
                  </a:cubicBezTo>
                  <a:lnTo>
                    <a:pt x="36385" y="60077"/>
                  </a:lnTo>
                  <a:cubicBezTo>
                    <a:pt x="36567" y="60077"/>
                    <a:pt x="36974" y="59726"/>
                    <a:pt x="36974" y="59487"/>
                  </a:cubicBezTo>
                  <a:cubicBezTo>
                    <a:pt x="36974" y="59136"/>
                    <a:pt x="36567" y="58954"/>
                    <a:pt x="36385" y="58954"/>
                  </a:cubicBezTo>
                  <a:lnTo>
                    <a:pt x="25211" y="59080"/>
                  </a:lnTo>
                  <a:cubicBezTo>
                    <a:pt x="25155" y="57676"/>
                    <a:pt x="24509" y="39428"/>
                    <a:pt x="15918" y="22934"/>
                  </a:cubicBezTo>
                  <a:cubicBezTo>
                    <a:pt x="14978" y="21123"/>
                    <a:pt x="14037" y="19424"/>
                    <a:pt x="13167" y="17838"/>
                  </a:cubicBezTo>
                  <a:cubicBezTo>
                    <a:pt x="18136" y="9710"/>
                    <a:pt x="13055" y="937"/>
                    <a:pt x="13055" y="937"/>
                  </a:cubicBezTo>
                  <a:cubicBezTo>
                    <a:pt x="12924" y="766"/>
                    <a:pt x="12706" y="630"/>
                    <a:pt x="12505" y="630"/>
                  </a:cubicBezTo>
                  <a:cubicBezTo>
                    <a:pt x="12426" y="630"/>
                    <a:pt x="12350" y="651"/>
                    <a:pt x="12283" y="698"/>
                  </a:cubicBezTo>
                  <a:cubicBezTo>
                    <a:pt x="11932" y="937"/>
                    <a:pt x="11932" y="1120"/>
                    <a:pt x="12114" y="1470"/>
                  </a:cubicBezTo>
                  <a:cubicBezTo>
                    <a:pt x="12114" y="1470"/>
                    <a:pt x="16564" y="9359"/>
                    <a:pt x="12521" y="16729"/>
                  </a:cubicBezTo>
                  <a:cubicBezTo>
                    <a:pt x="6261" y="6089"/>
                    <a:pt x="941" y="291"/>
                    <a:pt x="941" y="179"/>
                  </a:cubicBezTo>
                  <a:cubicBezTo>
                    <a:pt x="856" y="60"/>
                    <a:pt x="709" y="0"/>
                    <a:pt x="562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0"/>
            <p:cNvSpPr/>
            <p:nvPr/>
          </p:nvSpPr>
          <p:spPr>
            <a:xfrm>
              <a:off x="3124775" y="4899575"/>
              <a:ext cx="526425" cy="32300"/>
            </a:xfrm>
            <a:custGeom>
              <a:avLst/>
              <a:gdLst/>
              <a:ahLst/>
              <a:cxnLst/>
              <a:rect l="l" t="t" r="r" b="b"/>
              <a:pathLst>
                <a:path w="21057" h="1292" extrusionOk="0">
                  <a:moveTo>
                    <a:pt x="20706" y="1"/>
                  </a:moveTo>
                  <a:lnTo>
                    <a:pt x="590" y="183"/>
                  </a:lnTo>
                  <a:cubicBezTo>
                    <a:pt x="239" y="183"/>
                    <a:pt x="1" y="534"/>
                    <a:pt x="1" y="773"/>
                  </a:cubicBezTo>
                  <a:cubicBezTo>
                    <a:pt x="1" y="1124"/>
                    <a:pt x="239" y="1292"/>
                    <a:pt x="590" y="1292"/>
                  </a:cubicBezTo>
                  <a:lnTo>
                    <a:pt x="20706" y="1124"/>
                  </a:lnTo>
                  <a:cubicBezTo>
                    <a:pt x="20888" y="1124"/>
                    <a:pt x="21057" y="941"/>
                    <a:pt x="21057" y="534"/>
                  </a:cubicBezTo>
                  <a:cubicBezTo>
                    <a:pt x="21057" y="183"/>
                    <a:pt x="20888" y="1"/>
                    <a:pt x="20706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0"/>
            <p:cNvSpPr/>
            <p:nvPr/>
          </p:nvSpPr>
          <p:spPr>
            <a:xfrm>
              <a:off x="3804875" y="1939600"/>
              <a:ext cx="947550" cy="919625"/>
            </a:xfrm>
            <a:custGeom>
              <a:avLst/>
              <a:gdLst/>
              <a:ahLst/>
              <a:cxnLst/>
              <a:rect l="l" t="t" r="r" b="b"/>
              <a:pathLst>
                <a:path w="37902" h="36785" extrusionOk="0">
                  <a:moveTo>
                    <a:pt x="18944" y="0"/>
                  </a:moveTo>
                  <a:cubicBezTo>
                    <a:pt x="13333" y="0"/>
                    <a:pt x="7825" y="2674"/>
                    <a:pt x="4156" y="7504"/>
                  </a:cubicBezTo>
                  <a:cubicBezTo>
                    <a:pt x="3974" y="7799"/>
                    <a:pt x="3735" y="8094"/>
                    <a:pt x="3566" y="8389"/>
                  </a:cubicBezTo>
                  <a:cubicBezTo>
                    <a:pt x="3384" y="8683"/>
                    <a:pt x="3216" y="8978"/>
                    <a:pt x="3033" y="9203"/>
                  </a:cubicBezTo>
                  <a:cubicBezTo>
                    <a:pt x="647" y="13302"/>
                    <a:pt x="1" y="17976"/>
                    <a:pt x="998" y="22370"/>
                  </a:cubicBezTo>
                  <a:cubicBezTo>
                    <a:pt x="1110" y="22833"/>
                    <a:pt x="1222" y="23240"/>
                    <a:pt x="1349" y="23717"/>
                  </a:cubicBezTo>
                  <a:cubicBezTo>
                    <a:pt x="2570" y="27690"/>
                    <a:pt x="5082" y="31312"/>
                    <a:pt x="8830" y="33824"/>
                  </a:cubicBezTo>
                  <a:cubicBezTo>
                    <a:pt x="11978" y="35825"/>
                    <a:pt x="15483" y="36784"/>
                    <a:pt x="18945" y="36784"/>
                  </a:cubicBezTo>
                  <a:cubicBezTo>
                    <a:pt x="21459" y="36784"/>
                    <a:pt x="23950" y="36278"/>
                    <a:pt x="26265" y="35298"/>
                  </a:cubicBezTo>
                  <a:cubicBezTo>
                    <a:pt x="26672" y="35116"/>
                    <a:pt x="27135" y="34877"/>
                    <a:pt x="27598" y="34653"/>
                  </a:cubicBezTo>
                  <a:cubicBezTo>
                    <a:pt x="30237" y="33249"/>
                    <a:pt x="32511" y="31199"/>
                    <a:pt x="34266" y="28504"/>
                  </a:cubicBezTo>
                  <a:cubicBezTo>
                    <a:pt x="35263" y="27044"/>
                    <a:pt x="35965" y="25528"/>
                    <a:pt x="36498" y="23942"/>
                  </a:cubicBezTo>
                  <a:lnTo>
                    <a:pt x="36498" y="23886"/>
                  </a:lnTo>
                  <a:cubicBezTo>
                    <a:pt x="36723" y="23072"/>
                    <a:pt x="36961" y="22243"/>
                    <a:pt x="37073" y="21429"/>
                  </a:cubicBezTo>
                  <a:cubicBezTo>
                    <a:pt x="37902" y="16699"/>
                    <a:pt x="36793" y="11842"/>
                    <a:pt x="33985" y="7925"/>
                  </a:cubicBezTo>
                  <a:cubicBezTo>
                    <a:pt x="33747" y="7574"/>
                    <a:pt x="33508" y="7223"/>
                    <a:pt x="33213" y="6929"/>
                  </a:cubicBezTo>
                  <a:cubicBezTo>
                    <a:pt x="32048" y="5469"/>
                    <a:pt x="30644" y="4177"/>
                    <a:pt x="28946" y="3068"/>
                  </a:cubicBezTo>
                  <a:cubicBezTo>
                    <a:pt x="26728" y="1538"/>
                    <a:pt x="24215" y="612"/>
                    <a:pt x="21703" y="205"/>
                  </a:cubicBezTo>
                  <a:cubicBezTo>
                    <a:pt x="21057" y="135"/>
                    <a:pt x="20467" y="78"/>
                    <a:pt x="19822" y="22"/>
                  </a:cubicBezTo>
                  <a:cubicBezTo>
                    <a:pt x="19529" y="8"/>
                    <a:pt x="19236" y="0"/>
                    <a:pt x="18944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0"/>
            <p:cNvSpPr/>
            <p:nvPr/>
          </p:nvSpPr>
          <p:spPr>
            <a:xfrm>
              <a:off x="3829800" y="1940150"/>
              <a:ext cx="901925" cy="881925"/>
            </a:xfrm>
            <a:custGeom>
              <a:avLst/>
              <a:gdLst/>
              <a:ahLst/>
              <a:cxnLst/>
              <a:rect l="l" t="t" r="r" b="b"/>
              <a:pathLst>
                <a:path w="36077" h="35277" extrusionOk="0">
                  <a:moveTo>
                    <a:pt x="18825" y="0"/>
                  </a:moveTo>
                  <a:lnTo>
                    <a:pt x="18825" y="0"/>
                  </a:lnTo>
                  <a:cubicBezTo>
                    <a:pt x="21113" y="3159"/>
                    <a:pt x="21983" y="6205"/>
                    <a:pt x="21520" y="8956"/>
                  </a:cubicBezTo>
                  <a:cubicBezTo>
                    <a:pt x="17281" y="7309"/>
                    <a:pt x="13267" y="6773"/>
                    <a:pt x="9859" y="6773"/>
                  </a:cubicBezTo>
                  <a:cubicBezTo>
                    <a:pt x="7195" y="6773"/>
                    <a:pt x="4902" y="7100"/>
                    <a:pt x="3159" y="7482"/>
                  </a:cubicBezTo>
                  <a:cubicBezTo>
                    <a:pt x="2977" y="7777"/>
                    <a:pt x="2738" y="8072"/>
                    <a:pt x="2569" y="8367"/>
                  </a:cubicBezTo>
                  <a:cubicBezTo>
                    <a:pt x="2387" y="8661"/>
                    <a:pt x="2219" y="8956"/>
                    <a:pt x="2036" y="9181"/>
                  </a:cubicBezTo>
                  <a:cubicBezTo>
                    <a:pt x="3782" y="8705"/>
                    <a:pt x="6578" y="8132"/>
                    <a:pt x="10011" y="8132"/>
                  </a:cubicBezTo>
                  <a:cubicBezTo>
                    <a:pt x="13257" y="8132"/>
                    <a:pt x="17074" y="8644"/>
                    <a:pt x="21113" y="10234"/>
                  </a:cubicBezTo>
                  <a:lnTo>
                    <a:pt x="21113" y="10290"/>
                  </a:lnTo>
                  <a:cubicBezTo>
                    <a:pt x="18418" y="17603"/>
                    <a:pt x="5433" y="21169"/>
                    <a:pt x="1" y="22348"/>
                  </a:cubicBezTo>
                  <a:cubicBezTo>
                    <a:pt x="113" y="22811"/>
                    <a:pt x="225" y="23218"/>
                    <a:pt x="352" y="23695"/>
                  </a:cubicBezTo>
                  <a:cubicBezTo>
                    <a:pt x="5545" y="22643"/>
                    <a:pt x="17014" y="19484"/>
                    <a:pt x="21337" y="12929"/>
                  </a:cubicBezTo>
                  <a:cubicBezTo>
                    <a:pt x="21688" y="12227"/>
                    <a:pt x="22039" y="11525"/>
                    <a:pt x="22390" y="10767"/>
                  </a:cubicBezTo>
                  <a:cubicBezTo>
                    <a:pt x="24145" y="11581"/>
                    <a:pt x="25899" y="12522"/>
                    <a:pt x="27654" y="13743"/>
                  </a:cubicBezTo>
                  <a:cubicBezTo>
                    <a:pt x="24973" y="20888"/>
                    <a:pt x="24973" y="30363"/>
                    <a:pt x="25268" y="35276"/>
                  </a:cubicBezTo>
                  <a:cubicBezTo>
                    <a:pt x="25675" y="35094"/>
                    <a:pt x="26138" y="34855"/>
                    <a:pt x="26601" y="34631"/>
                  </a:cubicBezTo>
                  <a:cubicBezTo>
                    <a:pt x="26433" y="29774"/>
                    <a:pt x="26489" y="21169"/>
                    <a:pt x="28777" y="14627"/>
                  </a:cubicBezTo>
                  <a:cubicBezTo>
                    <a:pt x="31051" y="16494"/>
                    <a:pt x="34855" y="20411"/>
                    <a:pt x="35501" y="23864"/>
                  </a:cubicBezTo>
                  <a:cubicBezTo>
                    <a:pt x="35726" y="23050"/>
                    <a:pt x="35964" y="22221"/>
                    <a:pt x="36076" y="21407"/>
                  </a:cubicBezTo>
                  <a:cubicBezTo>
                    <a:pt x="34504" y="17898"/>
                    <a:pt x="31051" y="14627"/>
                    <a:pt x="29296" y="13280"/>
                  </a:cubicBezTo>
                  <a:cubicBezTo>
                    <a:pt x="30237" y="11062"/>
                    <a:pt x="31402" y="9181"/>
                    <a:pt x="32988" y="7903"/>
                  </a:cubicBezTo>
                  <a:cubicBezTo>
                    <a:pt x="32750" y="7552"/>
                    <a:pt x="32511" y="7201"/>
                    <a:pt x="32216" y="6907"/>
                  </a:cubicBezTo>
                  <a:cubicBezTo>
                    <a:pt x="30532" y="8254"/>
                    <a:pt x="29184" y="10234"/>
                    <a:pt x="28188" y="12465"/>
                  </a:cubicBezTo>
                  <a:cubicBezTo>
                    <a:pt x="26377" y="11230"/>
                    <a:pt x="24566" y="10234"/>
                    <a:pt x="22811" y="9476"/>
                  </a:cubicBezTo>
                  <a:cubicBezTo>
                    <a:pt x="23513" y="6612"/>
                    <a:pt x="22811" y="3510"/>
                    <a:pt x="20706" y="183"/>
                  </a:cubicBezTo>
                  <a:cubicBezTo>
                    <a:pt x="20060" y="113"/>
                    <a:pt x="19470" y="56"/>
                    <a:pt x="18825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0"/>
            <p:cNvSpPr/>
            <p:nvPr/>
          </p:nvSpPr>
          <p:spPr>
            <a:xfrm>
              <a:off x="3829800" y="1940150"/>
              <a:ext cx="901925" cy="881925"/>
            </a:xfrm>
            <a:custGeom>
              <a:avLst/>
              <a:gdLst/>
              <a:ahLst/>
              <a:cxnLst/>
              <a:rect l="l" t="t" r="r" b="b"/>
              <a:pathLst>
                <a:path w="36077" h="35277" extrusionOk="0">
                  <a:moveTo>
                    <a:pt x="18825" y="0"/>
                  </a:moveTo>
                  <a:lnTo>
                    <a:pt x="18825" y="0"/>
                  </a:lnTo>
                  <a:cubicBezTo>
                    <a:pt x="21113" y="3159"/>
                    <a:pt x="21983" y="6205"/>
                    <a:pt x="21520" y="8956"/>
                  </a:cubicBezTo>
                  <a:cubicBezTo>
                    <a:pt x="17281" y="7309"/>
                    <a:pt x="13267" y="6773"/>
                    <a:pt x="9859" y="6773"/>
                  </a:cubicBezTo>
                  <a:cubicBezTo>
                    <a:pt x="7195" y="6773"/>
                    <a:pt x="4902" y="7100"/>
                    <a:pt x="3159" y="7482"/>
                  </a:cubicBezTo>
                  <a:cubicBezTo>
                    <a:pt x="2977" y="7777"/>
                    <a:pt x="2738" y="8072"/>
                    <a:pt x="2569" y="8367"/>
                  </a:cubicBezTo>
                  <a:cubicBezTo>
                    <a:pt x="2387" y="8661"/>
                    <a:pt x="2219" y="8956"/>
                    <a:pt x="2036" y="9181"/>
                  </a:cubicBezTo>
                  <a:cubicBezTo>
                    <a:pt x="3782" y="8705"/>
                    <a:pt x="6578" y="8132"/>
                    <a:pt x="10011" y="8132"/>
                  </a:cubicBezTo>
                  <a:cubicBezTo>
                    <a:pt x="13257" y="8132"/>
                    <a:pt x="17074" y="8644"/>
                    <a:pt x="21113" y="10234"/>
                  </a:cubicBezTo>
                  <a:lnTo>
                    <a:pt x="21113" y="10290"/>
                  </a:lnTo>
                  <a:cubicBezTo>
                    <a:pt x="18418" y="17603"/>
                    <a:pt x="5433" y="21169"/>
                    <a:pt x="1" y="22348"/>
                  </a:cubicBezTo>
                  <a:cubicBezTo>
                    <a:pt x="113" y="22811"/>
                    <a:pt x="225" y="23218"/>
                    <a:pt x="352" y="23695"/>
                  </a:cubicBezTo>
                  <a:cubicBezTo>
                    <a:pt x="5545" y="22643"/>
                    <a:pt x="17014" y="19484"/>
                    <a:pt x="21337" y="12929"/>
                  </a:cubicBezTo>
                  <a:cubicBezTo>
                    <a:pt x="21688" y="12227"/>
                    <a:pt x="22039" y="11525"/>
                    <a:pt x="22390" y="10767"/>
                  </a:cubicBezTo>
                  <a:cubicBezTo>
                    <a:pt x="24145" y="11581"/>
                    <a:pt x="25899" y="12522"/>
                    <a:pt x="27654" y="13743"/>
                  </a:cubicBezTo>
                  <a:cubicBezTo>
                    <a:pt x="24973" y="20888"/>
                    <a:pt x="24973" y="30363"/>
                    <a:pt x="25268" y="35276"/>
                  </a:cubicBezTo>
                  <a:cubicBezTo>
                    <a:pt x="25675" y="35094"/>
                    <a:pt x="26138" y="34855"/>
                    <a:pt x="26601" y="34631"/>
                  </a:cubicBezTo>
                  <a:cubicBezTo>
                    <a:pt x="26433" y="29774"/>
                    <a:pt x="26489" y="21169"/>
                    <a:pt x="28777" y="14627"/>
                  </a:cubicBezTo>
                  <a:cubicBezTo>
                    <a:pt x="31051" y="16494"/>
                    <a:pt x="34855" y="20411"/>
                    <a:pt x="35501" y="23864"/>
                  </a:cubicBezTo>
                  <a:cubicBezTo>
                    <a:pt x="35726" y="23050"/>
                    <a:pt x="35964" y="22221"/>
                    <a:pt x="36076" y="21407"/>
                  </a:cubicBezTo>
                  <a:cubicBezTo>
                    <a:pt x="34504" y="17898"/>
                    <a:pt x="31051" y="14627"/>
                    <a:pt x="29296" y="13280"/>
                  </a:cubicBezTo>
                  <a:cubicBezTo>
                    <a:pt x="30237" y="11062"/>
                    <a:pt x="31402" y="9181"/>
                    <a:pt x="32988" y="7903"/>
                  </a:cubicBezTo>
                  <a:cubicBezTo>
                    <a:pt x="32750" y="7552"/>
                    <a:pt x="32511" y="7201"/>
                    <a:pt x="32216" y="6907"/>
                  </a:cubicBezTo>
                  <a:cubicBezTo>
                    <a:pt x="30532" y="8254"/>
                    <a:pt x="29184" y="10234"/>
                    <a:pt x="28188" y="12465"/>
                  </a:cubicBezTo>
                  <a:cubicBezTo>
                    <a:pt x="26377" y="11230"/>
                    <a:pt x="24566" y="10234"/>
                    <a:pt x="22811" y="9476"/>
                  </a:cubicBezTo>
                  <a:cubicBezTo>
                    <a:pt x="23513" y="6612"/>
                    <a:pt x="22811" y="3510"/>
                    <a:pt x="20706" y="183"/>
                  </a:cubicBezTo>
                  <a:cubicBezTo>
                    <a:pt x="20060" y="113"/>
                    <a:pt x="19470" y="56"/>
                    <a:pt x="18825" y="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0"/>
            <p:cNvSpPr/>
            <p:nvPr/>
          </p:nvSpPr>
          <p:spPr>
            <a:xfrm>
              <a:off x="4558000" y="2510425"/>
              <a:ext cx="211975" cy="216925"/>
            </a:xfrm>
            <a:custGeom>
              <a:avLst/>
              <a:gdLst/>
              <a:ahLst/>
              <a:cxnLst/>
              <a:rect l="l" t="t" r="r" b="b"/>
              <a:pathLst>
                <a:path w="8479" h="8677" extrusionOk="0">
                  <a:moveTo>
                    <a:pt x="6598" y="0"/>
                  </a:moveTo>
                  <a:cubicBezTo>
                    <a:pt x="6597" y="0"/>
                    <a:pt x="5671" y="758"/>
                    <a:pt x="4324" y="3566"/>
                  </a:cubicBezTo>
                  <a:cubicBezTo>
                    <a:pt x="3242" y="5608"/>
                    <a:pt x="3225" y="5901"/>
                    <a:pt x="2688" y="5901"/>
                  </a:cubicBezTo>
                  <a:cubicBezTo>
                    <a:pt x="2472" y="5901"/>
                    <a:pt x="2171" y="5854"/>
                    <a:pt x="1685" y="5854"/>
                  </a:cubicBezTo>
                  <a:cubicBezTo>
                    <a:pt x="0" y="5854"/>
                    <a:pt x="1685" y="8479"/>
                    <a:pt x="1685" y="8479"/>
                  </a:cubicBezTo>
                  <a:cubicBezTo>
                    <a:pt x="1685" y="8479"/>
                    <a:pt x="1873" y="8677"/>
                    <a:pt x="2293" y="8677"/>
                  </a:cubicBezTo>
                  <a:cubicBezTo>
                    <a:pt x="2897" y="8677"/>
                    <a:pt x="3981" y="8266"/>
                    <a:pt x="5671" y="6261"/>
                  </a:cubicBezTo>
                  <a:cubicBezTo>
                    <a:pt x="8478" y="2639"/>
                    <a:pt x="6598" y="0"/>
                    <a:pt x="6598" y="0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0"/>
            <p:cNvSpPr/>
            <p:nvPr/>
          </p:nvSpPr>
          <p:spPr>
            <a:xfrm>
              <a:off x="3784175" y="1389500"/>
              <a:ext cx="568900" cy="1324125"/>
            </a:xfrm>
            <a:custGeom>
              <a:avLst/>
              <a:gdLst/>
              <a:ahLst/>
              <a:cxnLst/>
              <a:rect l="l" t="t" r="r" b="b"/>
              <a:pathLst>
                <a:path w="22756" h="52965" extrusionOk="0">
                  <a:moveTo>
                    <a:pt x="4896" y="0"/>
                  </a:moveTo>
                  <a:cubicBezTo>
                    <a:pt x="4785" y="0"/>
                    <a:pt x="4674" y="10"/>
                    <a:pt x="4563" y="30"/>
                  </a:cubicBezTo>
                  <a:cubicBezTo>
                    <a:pt x="3805" y="30"/>
                    <a:pt x="3398" y="451"/>
                    <a:pt x="3398" y="451"/>
                  </a:cubicBezTo>
                  <a:lnTo>
                    <a:pt x="2878" y="451"/>
                  </a:lnTo>
                  <a:cubicBezTo>
                    <a:pt x="1" y="4592"/>
                    <a:pt x="22755" y="52965"/>
                    <a:pt x="22755" y="52965"/>
                  </a:cubicBezTo>
                  <a:cubicBezTo>
                    <a:pt x="22755" y="52965"/>
                    <a:pt x="21408" y="36822"/>
                    <a:pt x="21239" y="35713"/>
                  </a:cubicBezTo>
                  <a:cubicBezTo>
                    <a:pt x="17842" y="13309"/>
                    <a:pt x="9658" y="3483"/>
                    <a:pt x="7202" y="1026"/>
                  </a:cubicBezTo>
                  <a:cubicBezTo>
                    <a:pt x="6534" y="519"/>
                    <a:pt x="5723" y="0"/>
                    <a:pt x="489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0"/>
            <p:cNvSpPr/>
            <p:nvPr/>
          </p:nvSpPr>
          <p:spPr>
            <a:xfrm>
              <a:off x="3528350" y="1263200"/>
              <a:ext cx="389200" cy="412375"/>
            </a:xfrm>
            <a:custGeom>
              <a:avLst/>
              <a:gdLst/>
              <a:ahLst/>
              <a:cxnLst/>
              <a:rect l="l" t="t" r="r" b="b"/>
              <a:pathLst>
                <a:path w="15568" h="16495" extrusionOk="0">
                  <a:moveTo>
                    <a:pt x="2457" y="0"/>
                  </a:moveTo>
                  <a:lnTo>
                    <a:pt x="1348" y="6078"/>
                  </a:lnTo>
                  <a:lnTo>
                    <a:pt x="1" y="14557"/>
                  </a:lnTo>
                  <a:lnTo>
                    <a:pt x="14796" y="16494"/>
                  </a:lnTo>
                  <a:lnTo>
                    <a:pt x="15568" y="351"/>
                  </a:lnTo>
                  <a:lnTo>
                    <a:pt x="2457" y="0"/>
                  </a:ln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0"/>
            <p:cNvSpPr/>
            <p:nvPr/>
          </p:nvSpPr>
          <p:spPr>
            <a:xfrm>
              <a:off x="3556075" y="1263200"/>
              <a:ext cx="361475" cy="184250"/>
            </a:xfrm>
            <a:custGeom>
              <a:avLst/>
              <a:gdLst/>
              <a:ahLst/>
              <a:cxnLst/>
              <a:rect l="l" t="t" r="r" b="b"/>
              <a:pathLst>
                <a:path w="14459" h="7370" extrusionOk="0">
                  <a:moveTo>
                    <a:pt x="1348" y="0"/>
                  </a:moveTo>
                  <a:lnTo>
                    <a:pt x="239" y="6078"/>
                  </a:lnTo>
                  <a:lnTo>
                    <a:pt x="1" y="7370"/>
                  </a:lnTo>
                  <a:cubicBezTo>
                    <a:pt x="12002" y="5671"/>
                    <a:pt x="14459" y="351"/>
                    <a:pt x="14459" y="351"/>
                  </a:cubicBezTo>
                  <a:lnTo>
                    <a:pt x="1348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0"/>
            <p:cNvSpPr/>
            <p:nvPr/>
          </p:nvSpPr>
          <p:spPr>
            <a:xfrm>
              <a:off x="2792800" y="1578300"/>
              <a:ext cx="607125" cy="1069700"/>
            </a:xfrm>
            <a:custGeom>
              <a:avLst/>
              <a:gdLst/>
              <a:ahLst/>
              <a:cxnLst/>
              <a:rect l="l" t="t" r="r" b="b"/>
              <a:pathLst>
                <a:path w="24285" h="42788" extrusionOk="0">
                  <a:moveTo>
                    <a:pt x="21922" y="1"/>
                  </a:moveTo>
                  <a:cubicBezTo>
                    <a:pt x="16905" y="1"/>
                    <a:pt x="5463" y="1023"/>
                    <a:pt x="3285" y="10151"/>
                  </a:cubicBezTo>
                  <a:cubicBezTo>
                    <a:pt x="1938" y="14881"/>
                    <a:pt x="590" y="20552"/>
                    <a:pt x="239" y="27992"/>
                  </a:cubicBezTo>
                  <a:cubicBezTo>
                    <a:pt x="0" y="33074"/>
                    <a:pt x="2527" y="41033"/>
                    <a:pt x="10472" y="42788"/>
                  </a:cubicBezTo>
                  <a:lnTo>
                    <a:pt x="17673" y="40093"/>
                  </a:lnTo>
                  <a:lnTo>
                    <a:pt x="24285" y="86"/>
                  </a:lnTo>
                  <a:cubicBezTo>
                    <a:pt x="24285" y="86"/>
                    <a:pt x="23371" y="1"/>
                    <a:pt x="21922" y="1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0"/>
            <p:cNvSpPr/>
            <p:nvPr/>
          </p:nvSpPr>
          <p:spPr>
            <a:xfrm>
              <a:off x="2812100" y="1458925"/>
              <a:ext cx="549575" cy="702025"/>
            </a:xfrm>
            <a:custGeom>
              <a:avLst/>
              <a:gdLst/>
              <a:ahLst/>
              <a:cxnLst/>
              <a:rect l="l" t="t" r="r" b="b"/>
              <a:pathLst>
                <a:path w="21983" h="28081" extrusionOk="0">
                  <a:moveTo>
                    <a:pt x="16846" y="1"/>
                  </a:moveTo>
                  <a:cubicBezTo>
                    <a:pt x="14485" y="1"/>
                    <a:pt x="12153" y="638"/>
                    <a:pt x="10051" y="1815"/>
                  </a:cubicBezTo>
                  <a:cubicBezTo>
                    <a:pt x="2106" y="6377"/>
                    <a:pt x="0" y="21537"/>
                    <a:pt x="576" y="23811"/>
                  </a:cubicBezTo>
                  <a:cubicBezTo>
                    <a:pt x="1091" y="25894"/>
                    <a:pt x="1954" y="28081"/>
                    <a:pt x="3282" y="28081"/>
                  </a:cubicBezTo>
                  <a:cubicBezTo>
                    <a:pt x="4381" y="28081"/>
                    <a:pt x="5796" y="26585"/>
                    <a:pt x="7595" y="22295"/>
                  </a:cubicBezTo>
                  <a:cubicBezTo>
                    <a:pt x="9700" y="17200"/>
                    <a:pt x="16901" y="4510"/>
                    <a:pt x="16901" y="4510"/>
                  </a:cubicBezTo>
                  <a:lnTo>
                    <a:pt x="21983" y="1057"/>
                  </a:lnTo>
                  <a:cubicBezTo>
                    <a:pt x="20307" y="340"/>
                    <a:pt x="18569" y="1"/>
                    <a:pt x="16846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0"/>
            <p:cNvSpPr/>
            <p:nvPr/>
          </p:nvSpPr>
          <p:spPr>
            <a:xfrm>
              <a:off x="2902650" y="1536900"/>
              <a:ext cx="598000" cy="935625"/>
            </a:xfrm>
            <a:custGeom>
              <a:avLst/>
              <a:gdLst/>
              <a:ahLst/>
              <a:cxnLst/>
              <a:rect l="l" t="t" r="r" b="b"/>
              <a:pathLst>
                <a:path w="23920" h="37425" extrusionOk="0">
                  <a:moveTo>
                    <a:pt x="16791" y="1"/>
                  </a:moveTo>
                  <a:cubicBezTo>
                    <a:pt x="9613" y="1"/>
                    <a:pt x="6261" y="7062"/>
                    <a:pt x="6261" y="7062"/>
                  </a:cubicBezTo>
                  <a:cubicBezTo>
                    <a:pt x="1516" y="15428"/>
                    <a:pt x="0" y="35488"/>
                    <a:pt x="0" y="35488"/>
                  </a:cubicBezTo>
                  <a:lnTo>
                    <a:pt x="16494" y="37425"/>
                  </a:lnTo>
                  <a:cubicBezTo>
                    <a:pt x="20298" y="33031"/>
                    <a:pt x="23920" y="32456"/>
                    <a:pt x="23920" y="32456"/>
                  </a:cubicBezTo>
                  <a:lnTo>
                    <a:pt x="22572" y="1391"/>
                  </a:lnTo>
                  <a:cubicBezTo>
                    <a:pt x="20424" y="401"/>
                    <a:pt x="18499" y="1"/>
                    <a:pt x="16791" y="1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0"/>
            <p:cNvSpPr/>
            <p:nvPr/>
          </p:nvSpPr>
          <p:spPr>
            <a:xfrm>
              <a:off x="2822275" y="1458925"/>
              <a:ext cx="634500" cy="1269450"/>
            </a:xfrm>
            <a:custGeom>
              <a:avLst/>
              <a:gdLst/>
              <a:ahLst/>
              <a:cxnLst/>
              <a:rect l="l" t="t" r="r" b="b"/>
              <a:pathLst>
                <a:path w="25380" h="50778" extrusionOk="0">
                  <a:moveTo>
                    <a:pt x="19398" y="0"/>
                  </a:moveTo>
                  <a:cubicBezTo>
                    <a:pt x="14200" y="0"/>
                    <a:pt x="7013" y="3380"/>
                    <a:pt x="3805" y="20414"/>
                  </a:cubicBezTo>
                  <a:cubicBezTo>
                    <a:pt x="3805" y="20414"/>
                    <a:pt x="1348" y="28023"/>
                    <a:pt x="576" y="36150"/>
                  </a:cubicBezTo>
                  <a:cubicBezTo>
                    <a:pt x="1" y="42060"/>
                    <a:pt x="4156" y="47324"/>
                    <a:pt x="9827" y="48489"/>
                  </a:cubicBezTo>
                  <a:lnTo>
                    <a:pt x="22572" y="50777"/>
                  </a:lnTo>
                  <a:lnTo>
                    <a:pt x="25380" y="1464"/>
                  </a:lnTo>
                  <a:cubicBezTo>
                    <a:pt x="25380" y="1464"/>
                    <a:pt x="22820" y="0"/>
                    <a:pt x="19398" y="0"/>
                  </a:cubicBezTo>
                  <a:close/>
                </a:path>
              </a:pathLst>
            </a:custGeom>
            <a:solidFill>
              <a:srgbClr val="74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0"/>
            <p:cNvSpPr/>
            <p:nvPr/>
          </p:nvSpPr>
          <p:spPr>
            <a:xfrm>
              <a:off x="3120575" y="1415150"/>
              <a:ext cx="1308650" cy="2025125"/>
            </a:xfrm>
            <a:custGeom>
              <a:avLst/>
              <a:gdLst/>
              <a:ahLst/>
              <a:cxnLst/>
              <a:rect l="l" t="t" r="r" b="b"/>
              <a:pathLst>
                <a:path w="52346" h="81005" extrusionOk="0">
                  <a:moveTo>
                    <a:pt x="17421" y="0"/>
                  </a:moveTo>
                  <a:cubicBezTo>
                    <a:pt x="0" y="21758"/>
                    <a:pt x="2106" y="68264"/>
                    <a:pt x="2106" y="68264"/>
                  </a:cubicBezTo>
                  <a:cubicBezTo>
                    <a:pt x="1516" y="80013"/>
                    <a:pt x="24088" y="80364"/>
                    <a:pt x="24088" y="80364"/>
                  </a:cubicBezTo>
                  <a:cubicBezTo>
                    <a:pt x="27767" y="80803"/>
                    <a:pt x="30907" y="81005"/>
                    <a:pt x="33588" y="81005"/>
                  </a:cubicBezTo>
                  <a:cubicBezTo>
                    <a:pt x="47364" y="81005"/>
                    <a:pt x="49005" y="75685"/>
                    <a:pt x="49299" y="69963"/>
                  </a:cubicBezTo>
                  <a:cubicBezTo>
                    <a:pt x="52345" y="25970"/>
                    <a:pt x="31696" y="2232"/>
                    <a:pt x="31696" y="2232"/>
                  </a:cubicBezTo>
                  <a:cubicBezTo>
                    <a:pt x="31095" y="3748"/>
                    <a:pt x="29812" y="4305"/>
                    <a:pt x="28251" y="4305"/>
                  </a:cubicBezTo>
                  <a:cubicBezTo>
                    <a:pt x="23911" y="4305"/>
                    <a:pt x="17421" y="0"/>
                    <a:pt x="17421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0"/>
            <p:cNvSpPr/>
            <p:nvPr/>
          </p:nvSpPr>
          <p:spPr>
            <a:xfrm>
              <a:off x="3173200" y="1485325"/>
              <a:ext cx="350975" cy="587850"/>
            </a:xfrm>
            <a:custGeom>
              <a:avLst/>
              <a:gdLst/>
              <a:ahLst/>
              <a:cxnLst/>
              <a:rect l="l" t="t" r="r" b="b"/>
              <a:pathLst>
                <a:path w="14039" h="23514" extrusionOk="0">
                  <a:moveTo>
                    <a:pt x="14038" y="1"/>
                  </a:moveTo>
                  <a:lnTo>
                    <a:pt x="14038" y="1"/>
                  </a:lnTo>
                  <a:cubicBezTo>
                    <a:pt x="14038" y="1"/>
                    <a:pt x="8297" y="408"/>
                    <a:pt x="7946" y="759"/>
                  </a:cubicBezTo>
                  <a:cubicBezTo>
                    <a:pt x="7946" y="759"/>
                    <a:pt x="3033" y="6669"/>
                    <a:pt x="1" y="23513"/>
                  </a:cubicBezTo>
                  <a:lnTo>
                    <a:pt x="10402" y="5153"/>
                  </a:lnTo>
                  <a:cubicBezTo>
                    <a:pt x="10402" y="5153"/>
                    <a:pt x="11343" y="3454"/>
                    <a:pt x="14038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0"/>
            <p:cNvSpPr/>
            <p:nvPr/>
          </p:nvSpPr>
          <p:spPr>
            <a:xfrm>
              <a:off x="3173200" y="1485325"/>
              <a:ext cx="350975" cy="587850"/>
            </a:xfrm>
            <a:custGeom>
              <a:avLst/>
              <a:gdLst/>
              <a:ahLst/>
              <a:cxnLst/>
              <a:rect l="l" t="t" r="r" b="b"/>
              <a:pathLst>
                <a:path w="14039" h="23514" extrusionOk="0">
                  <a:moveTo>
                    <a:pt x="14038" y="1"/>
                  </a:moveTo>
                  <a:lnTo>
                    <a:pt x="14038" y="1"/>
                  </a:lnTo>
                  <a:cubicBezTo>
                    <a:pt x="14038" y="1"/>
                    <a:pt x="8297" y="408"/>
                    <a:pt x="7946" y="759"/>
                  </a:cubicBezTo>
                  <a:cubicBezTo>
                    <a:pt x="7946" y="759"/>
                    <a:pt x="3033" y="6669"/>
                    <a:pt x="1" y="23513"/>
                  </a:cubicBezTo>
                  <a:lnTo>
                    <a:pt x="10402" y="5153"/>
                  </a:lnTo>
                  <a:cubicBezTo>
                    <a:pt x="10402" y="5153"/>
                    <a:pt x="11343" y="3454"/>
                    <a:pt x="14038" y="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0"/>
            <p:cNvSpPr/>
            <p:nvPr/>
          </p:nvSpPr>
          <p:spPr>
            <a:xfrm>
              <a:off x="2902650" y="1447425"/>
              <a:ext cx="465000" cy="1156725"/>
            </a:xfrm>
            <a:custGeom>
              <a:avLst/>
              <a:gdLst/>
              <a:ahLst/>
              <a:cxnLst/>
              <a:rect l="l" t="t" r="r" b="b"/>
              <a:pathLst>
                <a:path w="18600" h="46269" extrusionOk="0">
                  <a:moveTo>
                    <a:pt x="18010" y="1"/>
                  </a:moveTo>
                  <a:cubicBezTo>
                    <a:pt x="17841" y="1"/>
                    <a:pt x="11174" y="941"/>
                    <a:pt x="7777" y="9294"/>
                  </a:cubicBezTo>
                  <a:cubicBezTo>
                    <a:pt x="4913" y="16144"/>
                    <a:pt x="0" y="32806"/>
                    <a:pt x="941" y="45917"/>
                  </a:cubicBezTo>
                  <a:cubicBezTo>
                    <a:pt x="941" y="46086"/>
                    <a:pt x="1109" y="46268"/>
                    <a:pt x="1348" y="46268"/>
                  </a:cubicBezTo>
                  <a:lnTo>
                    <a:pt x="1516" y="46268"/>
                  </a:lnTo>
                  <a:cubicBezTo>
                    <a:pt x="1699" y="46268"/>
                    <a:pt x="1867" y="46086"/>
                    <a:pt x="1867" y="45917"/>
                  </a:cubicBezTo>
                  <a:cubicBezTo>
                    <a:pt x="758" y="32806"/>
                    <a:pt x="5910" y="16495"/>
                    <a:pt x="8535" y="9715"/>
                  </a:cubicBezTo>
                  <a:cubicBezTo>
                    <a:pt x="11749" y="1699"/>
                    <a:pt x="18010" y="759"/>
                    <a:pt x="18192" y="759"/>
                  </a:cubicBezTo>
                  <a:cubicBezTo>
                    <a:pt x="18361" y="759"/>
                    <a:pt x="18599" y="590"/>
                    <a:pt x="18599" y="408"/>
                  </a:cubicBezTo>
                  <a:cubicBezTo>
                    <a:pt x="18599" y="239"/>
                    <a:pt x="18192" y="1"/>
                    <a:pt x="18010" y="1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0"/>
            <p:cNvSpPr/>
            <p:nvPr/>
          </p:nvSpPr>
          <p:spPr>
            <a:xfrm>
              <a:off x="3187600" y="1439475"/>
              <a:ext cx="800150" cy="1475200"/>
            </a:xfrm>
            <a:custGeom>
              <a:avLst/>
              <a:gdLst/>
              <a:ahLst/>
              <a:cxnLst/>
              <a:rect l="l" t="t" r="r" b="b"/>
              <a:pathLst>
                <a:path w="32006" h="59008" extrusionOk="0">
                  <a:moveTo>
                    <a:pt x="12783" y="1"/>
                  </a:moveTo>
                  <a:cubicBezTo>
                    <a:pt x="10066" y="1"/>
                    <a:pt x="6087" y="2289"/>
                    <a:pt x="3748" y="9261"/>
                  </a:cubicBezTo>
                  <a:cubicBezTo>
                    <a:pt x="3748" y="9261"/>
                    <a:pt x="6278" y="3940"/>
                    <a:pt x="10005" y="3940"/>
                  </a:cubicBezTo>
                  <a:cubicBezTo>
                    <a:pt x="10849" y="3940"/>
                    <a:pt x="11753" y="4213"/>
                    <a:pt x="12704" y="4881"/>
                  </a:cubicBezTo>
                  <a:cubicBezTo>
                    <a:pt x="18782" y="8854"/>
                    <a:pt x="24046" y="21192"/>
                    <a:pt x="26741" y="41322"/>
                  </a:cubicBezTo>
                  <a:cubicBezTo>
                    <a:pt x="27499" y="46586"/>
                    <a:pt x="24285" y="51724"/>
                    <a:pt x="19133" y="53254"/>
                  </a:cubicBezTo>
                  <a:cubicBezTo>
                    <a:pt x="17669" y="53644"/>
                    <a:pt x="16143" y="53806"/>
                    <a:pt x="14621" y="53806"/>
                  </a:cubicBezTo>
                  <a:cubicBezTo>
                    <a:pt x="7273" y="53806"/>
                    <a:pt x="0" y="50039"/>
                    <a:pt x="0" y="50039"/>
                  </a:cubicBezTo>
                  <a:lnTo>
                    <a:pt x="0" y="55121"/>
                  </a:lnTo>
                  <a:cubicBezTo>
                    <a:pt x="0" y="55121"/>
                    <a:pt x="3451" y="59007"/>
                    <a:pt x="10274" y="59007"/>
                  </a:cubicBezTo>
                  <a:cubicBezTo>
                    <a:pt x="12775" y="59007"/>
                    <a:pt x="15730" y="58485"/>
                    <a:pt x="19133" y="57058"/>
                  </a:cubicBezTo>
                  <a:cubicBezTo>
                    <a:pt x="32005" y="51555"/>
                    <a:pt x="31654" y="43189"/>
                    <a:pt x="31654" y="43189"/>
                  </a:cubicBezTo>
                  <a:cubicBezTo>
                    <a:pt x="31654" y="43189"/>
                    <a:pt x="30882" y="8685"/>
                    <a:pt x="14389" y="319"/>
                  </a:cubicBezTo>
                  <a:cubicBezTo>
                    <a:pt x="13939" y="116"/>
                    <a:pt x="13393" y="1"/>
                    <a:pt x="12783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0"/>
            <p:cNvSpPr/>
            <p:nvPr/>
          </p:nvSpPr>
          <p:spPr>
            <a:xfrm>
              <a:off x="3490450" y="2448550"/>
              <a:ext cx="222175" cy="195825"/>
            </a:xfrm>
            <a:custGeom>
              <a:avLst/>
              <a:gdLst/>
              <a:ahLst/>
              <a:cxnLst/>
              <a:rect l="l" t="t" r="r" b="b"/>
              <a:pathLst>
                <a:path w="8887" h="7833" extrusionOk="0">
                  <a:moveTo>
                    <a:pt x="4529" y="0"/>
                  </a:moveTo>
                  <a:cubicBezTo>
                    <a:pt x="3980" y="0"/>
                    <a:pt x="3414" y="117"/>
                    <a:pt x="2864" y="369"/>
                  </a:cubicBezTo>
                  <a:cubicBezTo>
                    <a:pt x="941" y="1127"/>
                    <a:pt x="1" y="3584"/>
                    <a:pt x="941" y="5465"/>
                  </a:cubicBezTo>
                  <a:cubicBezTo>
                    <a:pt x="1521" y="6937"/>
                    <a:pt x="3096" y="7833"/>
                    <a:pt x="4665" y="7833"/>
                  </a:cubicBezTo>
                  <a:cubicBezTo>
                    <a:pt x="5146" y="7833"/>
                    <a:pt x="5627" y="7749"/>
                    <a:pt x="6079" y="7571"/>
                  </a:cubicBezTo>
                  <a:cubicBezTo>
                    <a:pt x="7960" y="6630"/>
                    <a:pt x="8886" y="4342"/>
                    <a:pt x="7960" y="2236"/>
                  </a:cubicBezTo>
                  <a:cubicBezTo>
                    <a:pt x="7395" y="870"/>
                    <a:pt x="6026" y="0"/>
                    <a:pt x="4529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0"/>
            <p:cNvSpPr/>
            <p:nvPr/>
          </p:nvSpPr>
          <p:spPr>
            <a:xfrm>
              <a:off x="3562050" y="2159475"/>
              <a:ext cx="473775" cy="473800"/>
            </a:xfrm>
            <a:custGeom>
              <a:avLst/>
              <a:gdLst/>
              <a:ahLst/>
              <a:cxnLst/>
              <a:rect l="l" t="t" r="r" b="b"/>
              <a:pathLst>
                <a:path w="18951" h="18952" extrusionOk="0">
                  <a:moveTo>
                    <a:pt x="18435" y="7927"/>
                  </a:moveTo>
                  <a:lnTo>
                    <a:pt x="18435" y="7927"/>
                  </a:lnTo>
                  <a:cubicBezTo>
                    <a:pt x="18417" y="7943"/>
                    <a:pt x="18400" y="7960"/>
                    <a:pt x="18361" y="7960"/>
                  </a:cubicBezTo>
                  <a:lnTo>
                    <a:pt x="18435" y="7927"/>
                  </a:lnTo>
                  <a:close/>
                  <a:moveTo>
                    <a:pt x="8886" y="1"/>
                  </a:moveTo>
                  <a:cubicBezTo>
                    <a:pt x="9068" y="1292"/>
                    <a:pt x="8535" y="3215"/>
                    <a:pt x="7777" y="5265"/>
                  </a:cubicBezTo>
                  <a:cubicBezTo>
                    <a:pt x="7201" y="6430"/>
                    <a:pt x="6612" y="7370"/>
                    <a:pt x="5854" y="8535"/>
                  </a:cubicBezTo>
                  <a:cubicBezTo>
                    <a:pt x="5798" y="8606"/>
                    <a:pt x="5727" y="8662"/>
                    <a:pt x="5727" y="8718"/>
                  </a:cubicBezTo>
                  <a:cubicBezTo>
                    <a:pt x="4043" y="10065"/>
                    <a:pt x="2106" y="11118"/>
                    <a:pt x="0" y="11932"/>
                  </a:cubicBezTo>
                  <a:lnTo>
                    <a:pt x="3215" y="18951"/>
                  </a:lnTo>
                  <a:cubicBezTo>
                    <a:pt x="6724" y="17379"/>
                    <a:pt x="13925" y="14038"/>
                    <a:pt x="15146" y="12340"/>
                  </a:cubicBezTo>
                  <a:cubicBezTo>
                    <a:pt x="15792" y="12171"/>
                    <a:pt x="16606" y="11989"/>
                    <a:pt x="17603" y="11764"/>
                  </a:cubicBezTo>
                  <a:cubicBezTo>
                    <a:pt x="18010" y="11525"/>
                    <a:pt x="18193" y="11343"/>
                    <a:pt x="18361" y="10992"/>
                  </a:cubicBezTo>
                  <a:cubicBezTo>
                    <a:pt x="18543" y="10585"/>
                    <a:pt x="18543" y="10234"/>
                    <a:pt x="18361" y="9827"/>
                  </a:cubicBezTo>
                  <a:cubicBezTo>
                    <a:pt x="18305" y="9715"/>
                    <a:pt x="18249" y="9588"/>
                    <a:pt x="18136" y="9476"/>
                  </a:cubicBezTo>
                  <a:lnTo>
                    <a:pt x="18193" y="9476"/>
                  </a:lnTo>
                  <a:cubicBezTo>
                    <a:pt x="18543" y="9237"/>
                    <a:pt x="18782" y="9069"/>
                    <a:pt x="18951" y="8718"/>
                  </a:cubicBezTo>
                  <a:cubicBezTo>
                    <a:pt x="18951" y="8311"/>
                    <a:pt x="18951" y="8128"/>
                    <a:pt x="18782" y="7777"/>
                  </a:cubicBezTo>
                  <a:cubicBezTo>
                    <a:pt x="18656" y="7553"/>
                    <a:pt x="18487" y="7426"/>
                    <a:pt x="18361" y="7314"/>
                  </a:cubicBezTo>
                  <a:cubicBezTo>
                    <a:pt x="18712" y="6851"/>
                    <a:pt x="18894" y="6205"/>
                    <a:pt x="18782" y="5672"/>
                  </a:cubicBezTo>
                  <a:cubicBezTo>
                    <a:pt x="18543" y="5265"/>
                    <a:pt x="18193" y="4914"/>
                    <a:pt x="17785" y="4914"/>
                  </a:cubicBezTo>
                  <a:cubicBezTo>
                    <a:pt x="17610" y="4830"/>
                    <a:pt x="17375" y="4787"/>
                    <a:pt x="17140" y="4787"/>
                  </a:cubicBezTo>
                  <a:cubicBezTo>
                    <a:pt x="16905" y="4787"/>
                    <a:pt x="16669" y="4830"/>
                    <a:pt x="16494" y="4914"/>
                  </a:cubicBezTo>
                  <a:lnTo>
                    <a:pt x="16494" y="4745"/>
                  </a:lnTo>
                  <a:cubicBezTo>
                    <a:pt x="16494" y="4156"/>
                    <a:pt x="16087" y="3566"/>
                    <a:pt x="15736" y="3215"/>
                  </a:cubicBezTo>
                  <a:cubicBezTo>
                    <a:pt x="15441" y="3131"/>
                    <a:pt x="15150" y="3089"/>
                    <a:pt x="14866" y="3089"/>
                  </a:cubicBezTo>
                  <a:cubicBezTo>
                    <a:pt x="14581" y="3089"/>
                    <a:pt x="14304" y="3131"/>
                    <a:pt x="14037" y="3215"/>
                  </a:cubicBezTo>
                  <a:cubicBezTo>
                    <a:pt x="12816" y="3861"/>
                    <a:pt x="11581" y="4619"/>
                    <a:pt x="10711" y="5321"/>
                  </a:cubicBezTo>
                  <a:cubicBezTo>
                    <a:pt x="10767" y="4970"/>
                    <a:pt x="10767" y="4745"/>
                    <a:pt x="10767" y="4745"/>
                  </a:cubicBezTo>
                  <a:cubicBezTo>
                    <a:pt x="10767" y="4745"/>
                    <a:pt x="11525" y="2457"/>
                    <a:pt x="10416" y="352"/>
                  </a:cubicBezTo>
                  <a:cubicBezTo>
                    <a:pt x="10065" y="1"/>
                    <a:pt x="9307" y="1"/>
                    <a:pt x="8886" y="1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0"/>
            <p:cNvSpPr/>
            <p:nvPr/>
          </p:nvSpPr>
          <p:spPr>
            <a:xfrm>
              <a:off x="3016700" y="1523900"/>
              <a:ext cx="748550" cy="1280600"/>
            </a:xfrm>
            <a:custGeom>
              <a:avLst/>
              <a:gdLst/>
              <a:ahLst/>
              <a:cxnLst/>
              <a:rect l="l" t="t" r="r" b="b"/>
              <a:pathLst>
                <a:path w="29942" h="51224" extrusionOk="0">
                  <a:moveTo>
                    <a:pt x="20677" y="1"/>
                  </a:moveTo>
                  <a:cubicBezTo>
                    <a:pt x="18511" y="1"/>
                    <a:pt x="16382" y="1171"/>
                    <a:pt x="14978" y="3202"/>
                  </a:cubicBezTo>
                  <a:cubicBezTo>
                    <a:pt x="0" y="26533"/>
                    <a:pt x="3397" y="43027"/>
                    <a:pt x="3397" y="43027"/>
                  </a:cubicBezTo>
                  <a:cubicBezTo>
                    <a:pt x="4155" y="50635"/>
                    <a:pt x="8310" y="50803"/>
                    <a:pt x="8310" y="50803"/>
                  </a:cubicBezTo>
                  <a:cubicBezTo>
                    <a:pt x="9529" y="51092"/>
                    <a:pt x="10747" y="51223"/>
                    <a:pt x="11954" y="51223"/>
                  </a:cubicBezTo>
                  <a:cubicBezTo>
                    <a:pt x="18853" y="51223"/>
                    <a:pt x="25414" y="46936"/>
                    <a:pt x="29942" y="43209"/>
                  </a:cubicBezTo>
                  <a:cubicBezTo>
                    <a:pt x="29773" y="42451"/>
                    <a:pt x="29591" y="41679"/>
                    <a:pt x="29366" y="40752"/>
                  </a:cubicBezTo>
                  <a:cubicBezTo>
                    <a:pt x="28594" y="38113"/>
                    <a:pt x="28075" y="35432"/>
                    <a:pt x="27668" y="32625"/>
                  </a:cubicBezTo>
                  <a:lnTo>
                    <a:pt x="18951" y="35081"/>
                  </a:lnTo>
                  <a:cubicBezTo>
                    <a:pt x="25969" y="22911"/>
                    <a:pt x="27485" y="16650"/>
                    <a:pt x="28243" y="11569"/>
                  </a:cubicBezTo>
                  <a:cubicBezTo>
                    <a:pt x="28426" y="10979"/>
                    <a:pt x="28426" y="10221"/>
                    <a:pt x="28426" y="9688"/>
                  </a:cubicBezTo>
                  <a:cubicBezTo>
                    <a:pt x="28833" y="4901"/>
                    <a:pt x="26559" y="2262"/>
                    <a:pt x="23864" y="914"/>
                  </a:cubicBezTo>
                  <a:cubicBezTo>
                    <a:pt x="22849" y="293"/>
                    <a:pt x="21758" y="1"/>
                    <a:pt x="20677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0"/>
            <p:cNvSpPr/>
            <p:nvPr/>
          </p:nvSpPr>
          <p:spPr>
            <a:xfrm>
              <a:off x="3543100" y="2057525"/>
              <a:ext cx="165300" cy="328675"/>
            </a:xfrm>
            <a:custGeom>
              <a:avLst/>
              <a:gdLst/>
              <a:ahLst/>
              <a:cxnLst/>
              <a:rect l="l" t="t" r="r" b="b"/>
              <a:pathLst>
                <a:path w="6612" h="13147" extrusionOk="0">
                  <a:moveTo>
                    <a:pt x="4158" y="0"/>
                  </a:moveTo>
                  <a:cubicBezTo>
                    <a:pt x="4054" y="0"/>
                    <a:pt x="3973" y="106"/>
                    <a:pt x="3973" y="106"/>
                  </a:cubicBezTo>
                  <a:cubicBezTo>
                    <a:pt x="3804" y="457"/>
                    <a:pt x="0" y="8234"/>
                    <a:pt x="169" y="12038"/>
                  </a:cubicBezTo>
                  <a:cubicBezTo>
                    <a:pt x="169" y="12389"/>
                    <a:pt x="351" y="12613"/>
                    <a:pt x="520" y="12796"/>
                  </a:cubicBezTo>
                  <a:cubicBezTo>
                    <a:pt x="941" y="12964"/>
                    <a:pt x="1516" y="13147"/>
                    <a:pt x="2050" y="13147"/>
                  </a:cubicBezTo>
                  <a:cubicBezTo>
                    <a:pt x="3804" y="13147"/>
                    <a:pt x="6022" y="12389"/>
                    <a:pt x="6429" y="12389"/>
                  </a:cubicBezTo>
                  <a:cubicBezTo>
                    <a:pt x="6429" y="12389"/>
                    <a:pt x="6612" y="12206"/>
                    <a:pt x="6612" y="12038"/>
                  </a:cubicBezTo>
                  <a:cubicBezTo>
                    <a:pt x="6429" y="11855"/>
                    <a:pt x="6429" y="11855"/>
                    <a:pt x="6261" y="11855"/>
                  </a:cubicBezTo>
                  <a:cubicBezTo>
                    <a:pt x="5388" y="12115"/>
                    <a:pt x="3400" y="12598"/>
                    <a:pt x="2051" y="12598"/>
                  </a:cubicBezTo>
                  <a:cubicBezTo>
                    <a:pt x="1577" y="12598"/>
                    <a:pt x="1181" y="12538"/>
                    <a:pt x="941" y="12389"/>
                  </a:cubicBezTo>
                  <a:cubicBezTo>
                    <a:pt x="758" y="12206"/>
                    <a:pt x="758" y="12206"/>
                    <a:pt x="758" y="12038"/>
                  </a:cubicBezTo>
                  <a:cubicBezTo>
                    <a:pt x="520" y="8402"/>
                    <a:pt x="4324" y="457"/>
                    <a:pt x="4324" y="457"/>
                  </a:cubicBezTo>
                  <a:cubicBezTo>
                    <a:pt x="4562" y="275"/>
                    <a:pt x="4562" y="106"/>
                    <a:pt x="4324" y="106"/>
                  </a:cubicBezTo>
                  <a:cubicBezTo>
                    <a:pt x="4267" y="27"/>
                    <a:pt x="4210" y="0"/>
                    <a:pt x="4158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0"/>
            <p:cNvSpPr/>
            <p:nvPr/>
          </p:nvSpPr>
          <p:spPr>
            <a:xfrm>
              <a:off x="3215675" y="237450"/>
              <a:ext cx="1000175" cy="865200"/>
            </a:xfrm>
            <a:custGeom>
              <a:avLst/>
              <a:gdLst/>
              <a:ahLst/>
              <a:cxnLst/>
              <a:rect l="l" t="t" r="r" b="b"/>
              <a:pathLst>
                <a:path w="40007" h="34608" extrusionOk="0">
                  <a:moveTo>
                    <a:pt x="24420" y="1"/>
                  </a:moveTo>
                  <a:cubicBezTo>
                    <a:pt x="22492" y="1"/>
                    <a:pt x="20490" y="779"/>
                    <a:pt x="19119" y="2315"/>
                  </a:cubicBezTo>
                  <a:cubicBezTo>
                    <a:pt x="18179" y="3298"/>
                    <a:pt x="17421" y="4828"/>
                    <a:pt x="16143" y="5179"/>
                  </a:cubicBezTo>
                  <a:cubicBezTo>
                    <a:pt x="15887" y="5247"/>
                    <a:pt x="15637" y="5276"/>
                    <a:pt x="15389" y="5276"/>
                  </a:cubicBezTo>
                  <a:cubicBezTo>
                    <a:pt x="14158" y="5276"/>
                    <a:pt x="13012" y="4561"/>
                    <a:pt x="11750" y="4421"/>
                  </a:cubicBezTo>
                  <a:cubicBezTo>
                    <a:pt x="11323" y="4313"/>
                    <a:pt x="10893" y="4261"/>
                    <a:pt x="10466" y="4261"/>
                  </a:cubicBezTo>
                  <a:cubicBezTo>
                    <a:pt x="7851" y="4261"/>
                    <a:pt x="5383" y="6207"/>
                    <a:pt x="4731" y="8983"/>
                  </a:cubicBezTo>
                  <a:cubicBezTo>
                    <a:pt x="4141" y="11088"/>
                    <a:pt x="4562" y="13306"/>
                    <a:pt x="3790" y="15412"/>
                  </a:cubicBezTo>
                  <a:cubicBezTo>
                    <a:pt x="3032" y="18276"/>
                    <a:pt x="351" y="20143"/>
                    <a:pt x="169" y="23189"/>
                  </a:cubicBezTo>
                  <a:cubicBezTo>
                    <a:pt x="0" y="23947"/>
                    <a:pt x="0" y="24887"/>
                    <a:pt x="169" y="25645"/>
                  </a:cubicBezTo>
                  <a:cubicBezTo>
                    <a:pt x="1109" y="29856"/>
                    <a:pt x="3973" y="33422"/>
                    <a:pt x="7595" y="34362"/>
                  </a:cubicBezTo>
                  <a:cubicBezTo>
                    <a:pt x="8226" y="34528"/>
                    <a:pt x="8868" y="34608"/>
                    <a:pt x="9505" y="34608"/>
                  </a:cubicBezTo>
                  <a:cubicBezTo>
                    <a:pt x="12706" y="34608"/>
                    <a:pt x="15805" y="32591"/>
                    <a:pt x="17070" y="29267"/>
                  </a:cubicBezTo>
                  <a:cubicBezTo>
                    <a:pt x="17828" y="26993"/>
                    <a:pt x="17659" y="24354"/>
                    <a:pt x="18768" y="22248"/>
                  </a:cubicBezTo>
                  <a:cubicBezTo>
                    <a:pt x="19709" y="20325"/>
                    <a:pt x="21632" y="19034"/>
                    <a:pt x="23681" y="18627"/>
                  </a:cubicBezTo>
                  <a:cubicBezTo>
                    <a:pt x="24807" y="18423"/>
                    <a:pt x="25965" y="18337"/>
                    <a:pt x="27119" y="18337"/>
                  </a:cubicBezTo>
                  <a:cubicBezTo>
                    <a:pt x="27950" y="18337"/>
                    <a:pt x="28779" y="18382"/>
                    <a:pt x="29591" y="18458"/>
                  </a:cubicBezTo>
                  <a:cubicBezTo>
                    <a:pt x="29934" y="18503"/>
                    <a:pt x="30309" y="18536"/>
                    <a:pt x="30690" y="18536"/>
                  </a:cubicBezTo>
                  <a:cubicBezTo>
                    <a:pt x="31723" y="18536"/>
                    <a:pt x="32797" y="18293"/>
                    <a:pt x="33363" y="17388"/>
                  </a:cubicBezTo>
                  <a:lnTo>
                    <a:pt x="33363" y="17388"/>
                  </a:lnTo>
                  <a:cubicBezTo>
                    <a:pt x="33726" y="17418"/>
                    <a:pt x="34081" y="17435"/>
                    <a:pt x="34430" y="17435"/>
                  </a:cubicBezTo>
                  <a:cubicBezTo>
                    <a:pt x="35504" y="17435"/>
                    <a:pt x="36524" y="17268"/>
                    <a:pt x="37550" y="16760"/>
                  </a:cubicBezTo>
                  <a:cubicBezTo>
                    <a:pt x="38884" y="16002"/>
                    <a:pt x="40007" y="14303"/>
                    <a:pt x="39656" y="12548"/>
                  </a:cubicBezTo>
                  <a:cubicBezTo>
                    <a:pt x="39235" y="11439"/>
                    <a:pt x="38477" y="10667"/>
                    <a:pt x="37550" y="10092"/>
                  </a:cubicBezTo>
                  <a:cubicBezTo>
                    <a:pt x="36610" y="9334"/>
                    <a:pt x="35445" y="8800"/>
                    <a:pt x="34322" y="8393"/>
                  </a:cubicBezTo>
                  <a:cubicBezTo>
                    <a:pt x="33746" y="8211"/>
                    <a:pt x="33156" y="8042"/>
                    <a:pt x="32637" y="7635"/>
                  </a:cubicBezTo>
                  <a:cubicBezTo>
                    <a:pt x="31289" y="6877"/>
                    <a:pt x="30882" y="5179"/>
                    <a:pt x="30181" y="3649"/>
                  </a:cubicBezTo>
                  <a:cubicBezTo>
                    <a:pt x="29001" y="1782"/>
                    <a:pt x="27134" y="434"/>
                    <a:pt x="25029" y="27"/>
                  </a:cubicBezTo>
                  <a:cubicBezTo>
                    <a:pt x="24827" y="10"/>
                    <a:pt x="24624" y="1"/>
                    <a:pt x="24420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0"/>
            <p:cNvSpPr/>
            <p:nvPr/>
          </p:nvSpPr>
          <p:spPr>
            <a:xfrm>
              <a:off x="3367625" y="422475"/>
              <a:ext cx="862625" cy="917525"/>
            </a:xfrm>
            <a:custGeom>
              <a:avLst/>
              <a:gdLst/>
              <a:ahLst/>
              <a:cxnLst/>
              <a:rect l="l" t="t" r="r" b="b"/>
              <a:pathLst>
                <a:path w="34505" h="36701" extrusionOk="0">
                  <a:moveTo>
                    <a:pt x="17315" y="1"/>
                  </a:moveTo>
                  <a:cubicBezTo>
                    <a:pt x="16909" y="1"/>
                    <a:pt x="16499" y="18"/>
                    <a:pt x="16087" y="52"/>
                  </a:cubicBezTo>
                  <a:cubicBezTo>
                    <a:pt x="7019" y="641"/>
                    <a:pt x="0" y="9359"/>
                    <a:pt x="758" y="19409"/>
                  </a:cubicBezTo>
                  <a:cubicBezTo>
                    <a:pt x="1492" y="29323"/>
                    <a:pt x="8965" y="36701"/>
                    <a:pt x="17661" y="36701"/>
                  </a:cubicBezTo>
                  <a:cubicBezTo>
                    <a:pt x="17954" y="36701"/>
                    <a:pt x="18248" y="36692"/>
                    <a:pt x="18544" y="36675"/>
                  </a:cubicBezTo>
                  <a:cubicBezTo>
                    <a:pt x="27668" y="35903"/>
                    <a:pt x="34504" y="27369"/>
                    <a:pt x="33929" y="17135"/>
                  </a:cubicBezTo>
                  <a:cubicBezTo>
                    <a:pt x="33191" y="7525"/>
                    <a:pt x="25914" y="1"/>
                    <a:pt x="17315" y="1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0"/>
            <p:cNvSpPr/>
            <p:nvPr/>
          </p:nvSpPr>
          <p:spPr>
            <a:xfrm>
              <a:off x="3287250" y="831900"/>
              <a:ext cx="198675" cy="198650"/>
            </a:xfrm>
            <a:custGeom>
              <a:avLst/>
              <a:gdLst/>
              <a:ahLst/>
              <a:cxnLst/>
              <a:rect l="l" t="t" r="r" b="b"/>
              <a:pathLst>
                <a:path w="7947" h="7946" extrusionOk="0">
                  <a:moveTo>
                    <a:pt x="3973" y="0"/>
                  </a:moveTo>
                  <a:cubicBezTo>
                    <a:pt x="1699" y="0"/>
                    <a:pt x="1" y="1699"/>
                    <a:pt x="1" y="3973"/>
                  </a:cubicBezTo>
                  <a:cubicBezTo>
                    <a:pt x="1" y="6078"/>
                    <a:pt x="1699" y="7945"/>
                    <a:pt x="3973" y="7945"/>
                  </a:cubicBezTo>
                  <a:cubicBezTo>
                    <a:pt x="6262" y="7945"/>
                    <a:pt x="7946" y="6078"/>
                    <a:pt x="7946" y="3973"/>
                  </a:cubicBezTo>
                  <a:cubicBezTo>
                    <a:pt x="7946" y="1699"/>
                    <a:pt x="6262" y="0"/>
                    <a:pt x="3973" y="0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0"/>
            <p:cNvSpPr/>
            <p:nvPr/>
          </p:nvSpPr>
          <p:spPr>
            <a:xfrm>
              <a:off x="3329725" y="907700"/>
              <a:ext cx="42125" cy="66000"/>
            </a:xfrm>
            <a:custGeom>
              <a:avLst/>
              <a:gdLst/>
              <a:ahLst/>
              <a:cxnLst/>
              <a:rect l="l" t="t" r="r" b="b"/>
              <a:pathLst>
                <a:path w="1685" h="2640" extrusionOk="0">
                  <a:moveTo>
                    <a:pt x="1685" y="0"/>
                  </a:moveTo>
                  <a:cubicBezTo>
                    <a:pt x="1278" y="0"/>
                    <a:pt x="927" y="183"/>
                    <a:pt x="758" y="351"/>
                  </a:cubicBezTo>
                  <a:cubicBezTo>
                    <a:pt x="351" y="534"/>
                    <a:pt x="169" y="772"/>
                    <a:pt x="169" y="1292"/>
                  </a:cubicBezTo>
                  <a:cubicBezTo>
                    <a:pt x="0" y="1881"/>
                    <a:pt x="351" y="2050"/>
                    <a:pt x="758" y="2288"/>
                  </a:cubicBezTo>
                  <a:lnTo>
                    <a:pt x="1109" y="2639"/>
                  </a:lnTo>
                  <a:lnTo>
                    <a:pt x="1685" y="2639"/>
                  </a:lnTo>
                  <a:lnTo>
                    <a:pt x="927" y="2050"/>
                  </a:lnTo>
                  <a:cubicBezTo>
                    <a:pt x="758" y="1699"/>
                    <a:pt x="758" y="1530"/>
                    <a:pt x="758" y="1292"/>
                  </a:cubicBezTo>
                  <a:cubicBezTo>
                    <a:pt x="758" y="1123"/>
                    <a:pt x="927" y="941"/>
                    <a:pt x="1109" y="772"/>
                  </a:cubicBezTo>
                  <a:cubicBezTo>
                    <a:pt x="1278" y="351"/>
                    <a:pt x="1516" y="183"/>
                    <a:pt x="1685" y="0"/>
                  </a:cubicBezTo>
                  <a:close/>
                </a:path>
              </a:pathLst>
            </a:custGeom>
            <a:solidFill>
              <a:srgbClr val="D96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0"/>
            <p:cNvSpPr/>
            <p:nvPr/>
          </p:nvSpPr>
          <p:spPr>
            <a:xfrm>
              <a:off x="3850150" y="1049825"/>
              <a:ext cx="200425" cy="71625"/>
            </a:xfrm>
            <a:custGeom>
              <a:avLst/>
              <a:gdLst/>
              <a:ahLst/>
              <a:cxnLst/>
              <a:rect l="l" t="t" r="r" b="b"/>
              <a:pathLst>
                <a:path w="8017" h="2865" extrusionOk="0">
                  <a:moveTo>
                    <a:pt x="1" y="0"/>
                  </a:moveTo>
                  <a:cubicBezTo>
                    <a:pt x="239" y="169"/>
                    <a:pt x="408" y="576"/>
                    <a:pt x="590" y="927"/>
                  </a:cubicBezTo>
                  <a:cubicBezTo>
                    <a:pt x="997" y="1334"/>
                    <a:pt x="1166" y="1516"/>
                    <a:pt x="1517" y="1867"/>
                  </a:cubicBezTo>
                  <a:cubicBezTo>
                    <a:pt x="2275" y="2275"/>
                    <a:pt x="3047" y="2625"/>
                    <a:pt x="4029" y="2864"/>
                  </a:cubicBezTo>
                  <a:cubicBezTo>
                    <a:pt x="4970" y="2864"/>
                    <a:pt x="5728" y="2625"/>
                    <a:pt x="6486" y="2106"/>
                  </a:cubicBezTo>
                  <a:cubicBezTo>
                    <a:pt x="7258" y="1516"/>
                    <a:pt x="7609" y="927"/>
                    <a:pt x="8016" y="0"/>
                  </a:cubicBezTo>
                  <a:lnTo>
                    <a:pt x="8016" y="0"/>
                  </a:lnTo>
                  <a:cubicBezTo>
                    <a:pt x="7427" y="576"/>
                    <a:pt x="6669" y="1109"/>
                    <a:pt x="6079" y="1334"/>
                  </a:cubicBezTo>
                  <a:cubicBezTo>
                    <a:pt x="5321" y="1685"/>
                    <a:pt x="4802" y="1867"/>
                    <a:pt x="4029" y="1867"/>
                  </a:cubicBezTo>
                  <a:cubicBezTo>
                    <a:pt x="3454" y="1685"/>
                    <a:pt x="2696" y="1516"/>
                    <a:pt x="1924" y="1109"/>
                  </a:cubicBezTo>
                  <a:lnTo>
                    <a:pt x="997" y="576"/>
                  </a:lnTo>
                  <a:cubicBezTo>
                    <a:pt x="759" y="351"/>
                    <a:pt x="408" y="169"/>
                    <a:pt x="1" y="0"/>
                  </a:cubicBezTo>
                  <a:close/>
                </a:path>
              </a:pathLst>
            </a:custGeom>
            <a:solidFill>
              <a:srgbClr val="D96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0"/>
            <p:cNvSpPr/>
            <p:nvPr/>
          </p:nvSpPr>
          <p:spPr>
            <a:xfrm>
              <a:off x="3940700" y="856200"/>
              <a:ext cx="90925" cy="142050"/>
            </a:xfrm>
            <a:custGeom>
              <a:avLst/>
              <a:gdLst/>
              <a:ahLst/>
              <a:cxnLst/>
              <a:rect l="l" t="t" r="r" b="b"/>
              <a:pathLst>
                <a:path w="3637" h="5682" extrusionOk="0">
                  <a:moveTo>
                    <a:pt x="1236" y="0"/>
                  </a:moveTo>
                  <a:cubicBezTo>
                    <a:pt x="1088" y="0"/>
                    <a:pt x="941" y="46"/>
                    <a:pt x="941" y="137"/>
                  </a:cubicBezTo>
                  <a:cubicBezTo>
                    <a:pt x="758" y="1653"/>
                    <a:pt x="0" y="4517"/>
                    <a:pt x="941" y="5640"/>
                  </a:cubicBezTo>
                  <a:cubicBezTo>
                    <a:pt x="980" y="5668"/>
                    <a:pt x="1064" y="5681"/>
                    <a:pt x="1177" y="5681"/>
                  </a:cubicBezTo>
                  <a:cubicBezTo>
                    <a:pt x="1750" y="5681"/>
                    <a:pt x="3074" y="5332"/>
                    <a:pt x="3215" y="4699"/>
                  </a:cubicBezTo>
                  <a:cubicBezTo>
                    <a:pt x="3636" y="3352"/>
                    <a:pt x="1881" y="1302"/>
                    <a:pt x="1530" y="137"/>
                  </a:cubicBezTo>
                  <a:cubicBezTo>
                    <a:pt x="1530" y="46"/>
                    <a:pt x="1383" y="0"/>
                    <a:pt x="1236" y="0"/>
                  </a:cubicBezTo>
                  <a:close/>
                </a:path>
              </a:pathLst>
            </a:custGeom>
            <a:solidFill>
              <a:srgbClr val="D96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0"/>
            <p:cNvSpPr/>
            <p:nvPr/>
          </p:nvSpPr>
          <p:spPr>
            <a:xfrm>
              <a:off x="4101775" y="817150"/>
              <a:ext cx="48100" cy="66000"/>
            </a:xfrm>
            <a:custGeom>
              <a:avLst/>
              <a:gdLst/>
              <a:ahLst/>
              <a:cxnLst/>
              <a:rect l="l" t="t" r="r" b="b"/>
              <a:pathLst>
                <a:path w="1924" h="2640" extrusionOk="0">
                  <a:moveTo>
                    <a:pt x="983" y="1"/>
                  </a:moveTo>
                  <a:cubicBezTo>
                    <a:pt x="408" y="1"/>
                    <a:pt x="1" y="590"/>
                    <a:pt x="1" y="1348"/>
                  </a:cubicBezTo>
                  <a:cubicBezTo>
                    <a:pt x="1" y="2106"/>
                    <a:pt x="408" y="2640"/>
                    <a:pt x="983" y="2640"/>
                  </a:cubicBezTo>
                  <a:cubicBezTo>
                    <a:pt x="1517" y="2640"/>
                    <a:pt x="1924" y="2106"/>
                    <a:pt x="1924" y="1348"/>
                  </a:cubicBezTo>
                  <a:cubicBezTo>
                    <a:pt x="1924" y="590"/>
                    <a:pt x="1517" y="1"/>
                    <a:pt x="983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0"/>
            <p:cNvSpPr/>
            <p:nvPr/>
          </p:nvSpPr>
          <p:spPr>
            <a:xfrm>
              <a:off x="3742075" y="846275"/>
              <a:ext cx="52650" cy="66000"/>
            </a:xfrm>
            <a:custGeom>
              <a:avLst/>
              <a:gdLst/>
              <a:ahLst/>
              <a:cxnLst/>
              <a:rect l="l" t="t" r="r" b="b"/>
              <a:pathLst>
                <a:path w="2106" h="2640" extrusionOk="0">
                  <a:moveTo>
                    <a:pt x="1109" y="1"/>
                  </a:moveTo>
                  <a:cubicBezTo>
                    <a:pt x="576" y="1"/>
                    <a:pt x="0" y="534"/>
                    <a:pt x="0" y="1292"/>
                  </a:cubicBezTo>
                  <a:cubicBezTo>
                    <a:pt x="0" y="2050"/>
                    <a:pt x="351" y="2640"/>
                    <a:pt x="927" y="2640"/>
                  </a:cubicBezTo>
                  <a:cubicBezTo>
                    <a:pt x="1516" y="2640"/>
                    <a:pt x="2106" y="2050"/>
                    <a:pt x="2106" y="1292"/>
                  </a:cubicBezTo>
                  <a:cubicBezTo>
                    <a:pt x="2106" y="703"/>
                    <a:pt x="1685" y="1"/>
                    <a:pt x="1109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0"/>
            <p:cNvSpPr/>
            <p:nvPr/>
          </p:nvSpPr>
          <p:spPr>
            <a:xfrm>
              <a:off x="3410075" y="712075"/>
              <a:ext cx="890350" cy="333200"/>
            </a:xfrm>
            <a:custGeom>
              <a:avLst/>
              <a:gdLst/>
              <a:ahLst/>
              <a:cxnLst/>
              <a:rect l="l" t="t" r="r" b="b"/>
              <a:pathLst>
                <a:path w="35614" h="13328" extrusionOk="0">
                  <a:moveTo>
                    <a:pt x="30125" y="582"/>
                  </a:moveTo>
                  <a:cubicBezTo>
                    <a:pt x="31290" y="582"/>
                    <a:pt x="32231" y="989"/>
                    <a:pt x="32989" y="1747"/>
                  </a:cubicBezTo>
                  <a:cubicBezTo>
                    <a:pt x="34154" y="2856"/>
                    <a:pt x="34912" y="4386"/>
                    <a:pt x="34912" y="5902"/>
                  </a:cubicBezTo>
                  <a:cubicBezTo>
                    <a:pt x="35094" y="8948"/>
                    <a:pt x="32989" y="11573"/>
                    <a:pt x="30350" y="11812"/>
                  </a:cubicBezTo>
                  <a:cubicBezTo>
                    <a:pt x="29185" y="11812"/>
                    <a:pt x="28076" y="11405"/>
                    <a:pt x="27135" y="10633"/>
                  </a:cubicBezTo>
                  <a:cubicBezTo>
                    <a:pt x="26138" y="9706"/>
                    <a:pt x="25380" y="8176"/>
                    <a:pt x="25380" y="6492"/>
                  </a:cubicBezTo>
                  <a:cubicBezTo>
                    <a:pt x="25212" y="3446"/>
                    <a:pt x="27318" y="807"/>
                    <a:pt x="29943" y="582"/>
                  </a:cubicBezTo>
                  <a:close/>
                  <a:moveTo>
                    <a:pt x="15147" y="1340"/>
                  </a:moveTo>
                  <a:cubicBezTo>
                    <a:pt x="18011" y="1340"/>
                    <a:pt x="20467" y="3614"/>
                    <a:pt x="20650" y="6660"/>
                  </a:cubicBezTo>
                  <a:cubicBezTo>
                    <a:pt x="20874" y="9706"/>
                    <a:pt x="18362" y="12331"/>
                    <a:pt x="15386" y="12570"/>
                  </a:cubicBezTo>
                  <a:cubicBezTo>
                    <a:pt x="15287" y="12575"/>
                    <a:pt x="15188" y="12578"/>
                    <a:pt x="15090" y="12578"/>
                  </a:cubicBezTo>
                  <a:cubicBezTo>
                    <a:pt x="12167" y="12578"/>
                    <a:pt x="9645" y="10183"/>
                    <a:pt x="9645" y="7250"/>
                  </a:cubicBezTo>
                  <a:cubicBezTo>
                    <a:pt x="9476" y="5720"/>
                    <a:pt x="10052" y="4386"/>
                    <a:pt x="10992" y="3263"/>
                  </a:cubicBezTo>
                  <a:cubicBezTo>
                    <a:pt x="11933" y="2098"/>
                    <a:pt x="13449" y="1579"/>
                    <a:pt x="14796" y="1340"/>
                  </a:cubicBezTo>
                  <a:close/>
                  <a:moveTo>
                    <a:pt x="30519" y="0"/>
                  </a:moveTo>
                  <a:cubicBezTo>
                    <a:pt x="30331" y="0"/>
                    <a:pt x="30140" y="16"/>
                    <a:pt x="29943" y="49"/>
                  </a:cubicBezTo>
                  <a:cubicBezTo>
                    <a:pt x="27079" y="49"/>
                    <a:pt x="24735" y="2744"/>
                    <a:pt x="24622" y="5902"/>
                  </a:cubicBezTo>
                  <a:cubicBezTo>
                    <a:pt x="24155" y="5771"/>
                    <a:pt x="23666" y="5699"/>
                    <a:pt x="23174" y="5699"/>
                  </a:cubicBezTo>
                  <a:cubicBezTo>
                    <a:pt x="22558" y="5699"/>
                    <a:pt x="21937" y="5813"/>
                    <a:pt x="21352" y="6071"/>
                  </a:cubicBezTo>
                  <a:cubicBezTo>
                    <a:pt x="20874" y="2912"/>
                    <a:pt x="18193" y="582"/>
                    <a:pt x="14796" y="582"/>
                  </a:cubicBezTo>
                  <a:cubicBezTo>
                    <a:pt x="13098" y="807"/>
                    <a:pt x="11582" y="1579"/>
                    <a:pt x="10403" y="2688"/>
                  </a:cubicBezTo>
                  <a:cubicBezTo>
                    <a:pt x="9883" y="3333"/>
                    <a:pt x="9476" y="4035"/>
                    <a:pt x="9181" y="4737"/>
                  </a:cubicBezTo>
                  <a:lnTo>
                    <a:pt x="1" y="4204"/>
                  </a:lnTo>
                  <a:lnTo>
                    <a:pt x="1" y="4793"/>
                  </a:lnTo>
                  <a:lnTo>
                    <a:pt x="8999" y="5495"/>
                  </a:lnTo>
                  <a:cubicBezTo>
                    <a:pt x="8887" y="6071"/>
                    <a:pt x="8830" y="6660"/>
                    <a:pt x="8887" y="7250"/>
                  </a:cubicBezTo>
                  <a:cubicBezTo>
                    <a:pt x="8887" y="10633"/>
                    <a:pt x="11750" y="13328"/>
                    <a:pt x="15147" y="13328"/>
                  </a:cubicBezTo>
                  <a:lnTo>
                    <a:pt x="15386" y="13328"/>
                  </a:lnTo>
                  <a:cubicBezTo>
                    <a:pt x="18895" y="13160"/>
                    <a:pt x="21464" y="10226"/>
                    <a:pt x="21408" y="6955"/>
                  </a:cubicBezTo>
                  <a:cubicBezTo>
                    <a:pt x="21978" y="6605"/>
                    <a:pt x="22581" y="6445"/>
                    <a:pt x="23181" y="6445"/>
                  </a:cubicBezTo>
                  <a:cubicBezTo>
                    <a:pt x="23689" y="6445"/>
                    <a:pt x="24196" y="6560"/>
                    <a:pt x="24679" y="6773"/>
                  </a:cubicBezTo>
                  <a:cubicBezTo>
                    <a:pt x="24917" y="8597"/>
                    <a:pt x="25675" y="10170"/>
                    <a:pt x="26728" y="11222"/>
                  </a:cubicBezTo>
                  <a:cubicBezTo>
                    <a:pt x="27669" y="11980"/>
                    <a:pt x="28834" y="12570"/>
                    <a:pt x="30125" y="12570"/>
                  </a:cubicBezTo>
                  <a:lnTo>
                    <a:pt x="30350" y="12570"/>
                  </a:lnTo>
                  <a:cubicBezTo>
                    <a:pt x="33396" y="12331"/>
                    <a:pt x="35614" y="9355"/>
                    <a:pt x="35614" y="5902"/>
                  </a:cubicBezTo>
                  <a:cubicBezTo>
                    <a:pt x="35445" y="4204"/>
                    <a:pt x="34687" y="2505"/>
                    <a:pt x="33564" y="1340"/>
                  </a:cubicBezTo>
                  <a:cubicBezTo>
                    <a:pt x="32569" y="537"/>
                    <a:pt x="31616" y="0"/>
                    <a:pt x="30519" y="0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0"/>
            <p:cNvSpPr/>
            <p:nvPr/>
          </p:nvSpPr>
          <p:spPr>
            <a:xfrm>
              <a:off x="3315425" y="280375"/>
              <a:ext cx="972025" cy="551550"/>
            </a:xfrm>
            <a:custGeom>
              <a:avLst/>
              <a:gdLst/>
              <a:ahLst/>
              <a:cxnLst/>
              <a:rect l="l" t="t" r="r" b="b"/>
              <a:pathLst>
                <a:path w="38881" h="22062" extrusionOk="0">
                  <a:moveTo>
                    <a:pt x="27491" y="1"/>
                  </a:moveTo>
                  <a:cubicBezTo>
                    <a:pt x="20076" y="1"/>
                    <a:pt x="19699" y="5017"/>
                    <a:pt x="16104" y="5017"/>
                  </a:cubicBezTo>
                  <a:cubicBezTo>
                    <a:pt x="15923" y="5017"/>
                    <a:pt x="15734" y="5004"/>
                    <a:pt x="15536" y="4978"/>
                  </a:cubicBezTo>
                  <a:cubicBezTo>
                    <a:pt x="14626" y="4870"/>
                    <a:pt x="13716" y="4809"/>
                    <a:pt x="12822" y="4809"/>
                  </a:cubicBezTo>
                  <a:cubicBezTo>
                    <a:pt x="5914" y="4809"/>
                    <a:pt x="0" y="8439"/>
                    <a:pt x="2846" y="22061"/>
                  </a:cubicBezTo>
                  <a:cubicBezTo>
                    <a:pt x="2846" y="22061"/>
                    <a:pt x="9107" y="20882"/>
                    <a:pt x="9107" y="15043"/>
                  </a:cubicBezTo>
                  <a:cubicBezTo>
                    <a:pt x="9107" y="9540"/>
                    <a:pt x="14610" y="8192"/>
                    <a:pt x="14610" y="8192"/>
                  </a:cubicBezTo>
                  <a:cubicBezTo>
                    <a:pt x="14610" y="8192"/>
                    <a:pt x="17108" y="13351"/>
                    <a:pt x="21954" y="13351"/>
                  </a:cubicBezTo>
                  <a:cubicBezTo>
                    <a:pt x="23347" y="13351"/>
                    <a:pt x="24933" y="12925"/>
                    <a:pt x="26710" y="11828"/>
                  </a:cubicBezTo>
                  <a:cubicBezTo>
                    <a:pt x="27549" y="11278"/>
                    <a:pt x="28311" y="11056"/>
                    <a:pt x="28995" y="11056"/>
                  </a:cubicBezTo>
                  <a:cubicBezTo>
                    <a:pt x="31890" y="11056"/>
                    <a:pt x="33378" y="15043"/>
                    <a:pt x="33378" y="15043"/>
                  </a:cubicBezTo>
                  <a:cubicBezTo>
                    <a:pt x="38880" y="15043"/>
                    <a:pt x="36017" y="823"/>
                    <a:pt x="28998" y="65"/>
                  </a:cubicBezTo>
                  <a:cubicBezTo>
                    <a:pt x="28465" y="21"/>
                    <a:pt x="27964" y="1"/>
                    <a:pt x="2749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2" name="Google Shape;1482;p40"/>
          <p:cNvGrpSpPr/>
          <p:nvPr/>
        </p:nvGrpSpPr>
        <p:grpSpPr>
          <a:xfrm>
            <a:off x="625426" y="44811"/>
            <a:ext cx="499565" cy="373207"/>
            <a:chOff x="371391" y="975898"/>
            <a:chExt cx="499565" cy="373207"/>
          </a:xfrm>
        </p:grpSpPr>
        <p:sp>
          <p:nvSpPr>
            <p:cNvPr id="1483" name="Google Shape;1483;p40"/>
            <p:cNvSpPr/>
            <p:nvPr/>
          </p:nvSpPr>
          <p:spPr>
            <a:xfrm>
              <a:off x="666125" y="1254393"/>
              <a:ext cx="54825" cy="94697"/>
            </a:xfrm>
            <a:custGeom>
              <a:avLst/>
              <a:gdLst/>
              <a:ahLst/>
              <a:cxnLst/>
              <a:rect l="l" t="t" r="r" b="b"/>
              <a:pathLst>
                <a:path w="3626" h="6263" extrusionOk="0">
                  <a:moveTo>
                    <a:pt x="2347" y="1"/>
                  </a:moveTo>
                  <a:cubicBezTo>
                    <a:pt x="2159" y="1"/>
                    <a:pt x="1984" y="222"/>
                    <a:pt x="2147" y="414"/>
                  </a:cubicBezTo>
                  <a:cubicBezTo>
                    <a:pt x="3101" y="1486"/>
                    <a:pt x="3042" y="3371"/>
                    <a:pt x="1659" y="4014"/>
                  </a:cubicBezTo>
                  <a:cubicBezTo>
                    <a:pt x="1622" y="4014"/>
                    <a:pt x="1622" y="4044"/>
                    <a:pt x="1622" y="4044"/>
                  </a:cubicBezTo>
                  <a:cubicBezTo>
                    <a:pt x="1534" y="4044"/>
                    <a:pt x="1437" y="4044"/>
                    <a:pt x="1378" y="4140"/>
                  </a:cubicBezTo>
                  <a:cubicBezTo>
                    <a:pt x="1296" y="4155"/>
                    <a:pt x="1214" y="4163"/>
                    <a:pt x="1133" y="4163"/>
                  </a:cubicBezTo>
                  <a:cubicBezTo>
                    <a:pt x="911" y="4163"/>
                    <a:pt x="698" y="4106"/>
                    <a:pt x="513" y="4014"/>
                  </a:cubicBezTo>
                  <a:cubicBezTo>
                    <a:pt x="468" y="3991"/>
                    <a:pt x="425" y="3981"/>
                    <a:pt x="384" y="3981"/>
                  </a:cubicBezTo>
                  <a:cubicBezTo>
                    <a:pt x="147" y="3981"/>
                    <a:pt x="0" y="4312"/>
                    <a:pt x="240" y="4413"/>
                  </a:cubicBezTo>
                  <a:cubicBezTo>
                    <a:pt x="484" y="4539"/>
                    <a:pt x="765" y="4628"/>
                    <a:pt x="1038" y="4665"/>
                  </a:cubicBezTo>
                  <a:cubicBezTo>
                    <a:pt x="853" y="4909"/>
                    <a:pt x="669" y="5093"/>
                    <a:pt x="365" y="5093"/>
                  </a:cubicBezTo>
                  <a:cubicBezTo>
                    <a:pt x="55" y="5093"/>
                    <a:pt x="25" y="5589"/>
                    <a:pt x="329" y="5589"/>
                  </a:cubicBezTo>
                  <a:cubicBezTo>
                    <a:pt x="346" y="5589"/>
                    <a:pt x="363" y="5590"/>
                    <a:pt x="380" y="5590"/>
                  </a:cubicBezTo>
                  <a:cubicBezTo>
                    <a:pt x="1025" y="5590"/>
                    <a:pt x="1328" y="5051"/>
                    <a:pt x="1659" y="4568"/>
                  </a:cubicBezTo>
                  <a:lnTo>
                    <a:pt x="1659" y="4568"/>
                  </a:lnTo>
                  <a:cubicBezTo>
                    <a:pt x="1903" y="4968"/>
                    <a:pt x="1844" y="5707"/>
                    <a:pt x="1319" y="5774"/>
                  </a:cubicBezTo>
                  <a:cubicBezTo>
                    <a:pt x="1018" y="5831"/>
                    <a:pt x="1099" y="6263"/>
                    <a:pt x="1380" y="6263"/>
                  </a:cubicBezTo>
                  <a:cubicBezTo>
                    <a:pt x="1389" y="6263"/>
                    <a:pt x="1398" y="6262"/>
                    <a:pt x="1408" y="6261"/>
                  </a:cubicBezTo>
                  <a:cubicBezTo>
                    <a:pt x="2273" y="6173"/>
                    <a:pt x="2517" y="4997"/>
                    <a:pt x="2088" y="4354"/>
                  </a:cubicBezTo>
                  <a:cubicBezTo>
                    <a:pt x="3567" y="3460"/>
                    <a:pt x="3626" y="1338"/>
                    <a:pt x="2517" y="74"/>
                  </a:cubicBezTo>
                  <a:cubicBezTo>
                    <a:pt x="2466" y="23"/>
                    <a:pt x="2406" y="1"/>
                    <a:pt x="234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84" name="Google Shape;1484;p40"/>
            <p:cNvGrpSpPr/>
            <p:nvPr/>
          </p:nvGrpSpPr>
          <p:grpSpPr>
            <a:xfrm>
              <a:off x="391183" y="1161314"/>
              <a:ext cx="160756" cy="140616"/>
              <a:chOff x="391183" y="1161314"/>
              <a:chExt cx="160756" cy="140616"/>
            </a:xfrm>
          </p:grpSpPr>
          <p:sp>
            <p:nvSpPr>
              <p:cNvPr id="1485" name="Google Shape;1485;p40"/>
              <p:cNvSpPr/>
              <p:nvPr/>
            </p:nvSpPr>
            <p:spPr>
              <a:xfrm>
                <a:off x="423087" y="1161314"/>
                <a:ext cx="125163" cy="94470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EF41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40"/>
              <p:cNvSpPr/>
              <p:nvPr/>
            </p:nvSpPr>
            <p:spPr>
              <a:xfrm>
                <a:off x="391183" y="1237277"/>
                <a:ext cx="160756" cy="64653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EF41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7" name="Google Shape;1487;p40"/>
            <p:cNvSpPr/>
            <p:nvPr/>
          </p:nvSpPr>
          <p:spPr>
            <a:xfrm>
              <a:off x="501635" y="1003099"/>
              <a:ext cx="356696" cy="279357"/>
            </a:xfrm>
            <a:custGeom>
              <a:avLst/>
              <a:gdLst/>
              <a:ahLst/>
              <a:cxnLst/>
              <a:rect l="l" t="t" r="r" b="b"/>
              <a:pathLst>
                <a:path w="23591" h="18476" extrusionOk="0">
                  <a:moveTo>
                    <a:pt x="17466" y="0"/>
                  </a:moveTo>
                  <a:cubicBezTo>
                    <a:pt x="14735" y="0"/>
                    <a:pt x="12204" y="1552"/>
                    <a:pt x="10594" y="3601"/>
                  </a:cubicBezTo>
                  <a:cubicBezTo>
                    <a:pt x="10380" y="3845"/>
                    <a:pt x="10165" y="4126"/>
                    <a:pt x="9980" y="4370"/>
                  </a:cubicBezTo>
                  <a:cubicBezTo>
                    <a:pt x="9640" y="4836"/>
                    <a:pt x="9330" y="5294"/>
                    <a:pt x="9027" y="5789"/>
                  </a:cubicBezTo>
                  <a:cubicBezTo>
                    <a:pt x="8775" y="6129"/>
                    <a:pt x="8502" y="6528"/>
                    <a:pt x="8221" y="6957"/>
                  </a:cubicBezTo>
                  <a:cubicBezTo>
                    <a:pt x="6099" y="10498"/>
                    <a:pt x="2957" y="13152"/>
                    <a:pt x="0" y="15954"/>
                  </a:cubicBezTo>
                  <a:cubicBezTo>
                    <a:pt x="2476" y="18306"/>
                    <a:pt x="6214" y="18474"/>
                    <a:pt x="9671" y="18474"/>
                  </a:cubicBezTo>
                  <a:cubicBezTo>
                    <a:pt x="10247" y="18474"/>
                    <a:pt x="10815" y="18470"/>
                    <a:pt x="11368" y="18470"/>
                  </a:cubicBezTo>
                  <a:cubicBezTo>
                    <a:pt x="11669" y="18470"/>
                    <a:pt x="11966" y="18471"/>
                    <a:pt x="12257" y="18475"/>
                  </a:cubicBezTo>
                  <a:cubicBezTo>
                    <a:pt x="12812" y="18446"/>
                    <a:pt x="13366" y="18357"/>
                    <a:pt x="13921" y="18261"/>
                  </a:cubicBezTo>
                  <a:cubicBezTo>
                    <a:pt x="17743" y="17522"/>
                    <a:pt x="21188" y="15185"/>
                    <a:pt x="22607" y="11238"/>
                  </a:cubicBezTo>
                  <a:cubicBezTo>
                    <a:pt x="22792" y="10713"/>
                    <a:pt x="22977" y="10225"/>
                    <a:pt x="23103" y="9700"/>
                  </a:cubicBezTo>
                  <a:cubicBezTo>
                    <a:pt x="23591" y="7637"/>
                    <a:pt x="23502" y="5449"/>
                    <a:pt x="22637" y="3475"/>
                  </a:cubicBezTo>
                  <a:cubicBezTo>
                    <a:pt x="22422" y="2987"/>
                    <a:pt x="22149" y="2522"/>
                    <a:pt x="21838" y="2093"/>
                  </a:cubicBezTo>
                  <a:cubicBezTo>
                    <a:pt x="21498" y="1627"/>
                    <a:pt x="21099" y="1257"/>
                    <a:pt x="20670" y="984"/>
                  </a:cubicBezTo>
                  <a:cubicBezTo>
                    <a:pt x="20205" y="644"/>
                    <a:pt x="19709" y="400"/>
                    <a:pt x="19192" y="245"/>
                  </a:cubicBezTo>
                  <a:cubicBezTo>
                    <a:pt x="18940" y="178"/>
                    <a:pt x="18667" y="119"/>
                    <a:pt x="18386" y="60"/>
                  </a:cubicBezTo>
                  <a:cubicBezTo>
                    <a:pt x="18077" y="20"/>
                    <a:pt x="17770" y="0"/>
                    <a:pt x="17466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572835" y="1118374"/>
              <a:ext cx="279901" cy="164082"/>
            </a:xfrm>
            <a:custGeom>
              <a:avLst/>
              <a:gdLst/>
              <a:ahLst/>
              <a:cxnLst/>
              <a:rect l="l" t="t" r="r" b="b"/>
              <a:pathLst>
                <a:path w="18512" h="10852" extrusionOk="0">
                  <a:moveTo>
                    <a:pt x="15090" y="1"/>
                  </a:moveTo>
                  <a:cubicBezTo>
                    <a:pt x="11622" y="1"/>
                    <a:pt x="8672" y="2352"/>
                    <a:pt x="6839" y="5188"/>
                  </a:cubicBezTo>
                  <a:cubicBezTo>
                    <a:pt x="5700" y="6970"/>
                    <a:pt x="4406" y="8419"/>
                    <a:pt x="2285" y="8914"/>
                  </a:cubicBezTo>
                  <a:cubicBezTo>
                    <a:pt x="1508" y="9099"/>
                    <a:pt x="0" y="9742"/>
                    <a:pt x="1080" y="10607"/>
                  </a:cubicBezTo>
                  <a:cubicBezTo>
                    <a:pt x="1080" y="10637"/>
                    <a:pt x="1109" y="10666"/>
                    <a:pt x="1139" y="10666"/>
                  </a:cubicBezTo>
                  <a:cubicBezTo>
                    <a:pt x="2530" y="10829"/>
                    <a:pt x="3959" y="10846"/>
                    <a:pt x="5335" y="10846"/>
                  </a:cubicBezTo>
                  <a:cubicBezTo>
                    <a:pt x="5718" y="10846"/>
                    <a:pt x="6097" y="10845"/>
                    <a:pt x="6470" y="10845"/>
                  </a:cubicBezTo>
                  <a:cubicBezTo>
                    <a:pt x="6836" y="10845"/>
                    <a:pt x="7196" y="10846"/>
                    <a:pt x="7548" y="10851"/>
                  </a:cubicBezTo>
                  <a:cubicBezTo>
                    <a:pt x="8103" y="10822"/>
                    <a:pt x="8657" y="10733"/>
                    <a:pt x="9212" y="10637"/>
                  </a:cubicBezTo>
                  <a:cubicBezTo>
                    <a:pt x="13034" y="9898"/>
                    <a:pt x="16479" y="7561"/>
                    <a:pt x="17898" y="3614"/>
                  </a:cubicBezTo>
                  <a:cubicBezTo>
                    <a:pt x="18083" y="3089"/>
                    <a:pt x="18268" y="2601"/>
                    <a:pt x="18394" y="2076"/>
                  </a:cubicBezTo>
                  <a:cubicBezTo>
                    <a:pt x="18423" y="1891"/>
                    <a:pt x="18482" y="1706"/>
                    <a:pt x="18512" y="1492"/>
                  </a:cubicBezTo>
                  <a:cubicBezTo>
                    <a:pt x="18054" y="597"/>
                    <a:pt x="17033" y="132"/>
                    <a:pt x="15895" y="43"/>
                  </a:cubicBezTo>
                  <a:cubicBezTo>
                    <a:pt x="15624" y="15"/>
                    <a:pt x="15355" y="1"/>
                    <a:pt x="15090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774233" y="1035259"/>
              <a:ext cx="28229" cy="19974"/>
            </a:xfrm>
            <a:custGeom>
              <a:avLst/>
              <a:gdLst/>
              <a:ahLst/>
              <a:cxnLst/>
              <a:rect l="l" t="t" r="r" b="b"/>
              <a:pathLst>
                <a:path w="1867" h="1321" extrusionOk="0">
                  <a:moveTo>
                    <a:pt x="936" y="1"/>
                  </a:moveTo>
                  <a:cubicBezTo>
                    <a:pt x="879" y="1"/>
                    <a:pt x="819" y="8"/>
                    <a:pt x="756" y="25"/>
                  </a:cubicBezTo>
                  <a:cubicBezTo>
                    <a:pt x="0" y="248"/>
                    <a:pt x="218" y="1320"/>
                    <a:pt x="891" y="1320"/>
                  </a:cubicBezTo>
                  <a:cubicBezTo>
                    <a:pt x="955" y="1320"/>
                    <a:pt x="1024" y="1310"/>
                    <a:pt x="1096" y="1289"/>
                  </a:cubicBezTo>
                  <a:cubicBezTo>
                    <a:pt x="1867" y="1091"/>
                    <a:pt x="1612" y="1"/>
                    <a:pt x="93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0"/>
            <p:cNvSpPr/>
            <p:nvPr/>
          </p:nvSpPr>
          <p:spPr>
            <a:xfrm>
              <a:off x="819745" y="1039870"/>
              <a:ext cx="51211" cy="30890"/>
            </a:xfrm>
            <a:custGeom>
              <a:avLst/>
              <a:gdLst/>
              <a:ahLst/>
              <a:cxnLst/>
              <a:rect l="l" t="t" r="r" b="b"/>
              <a:pathLst>
                <a:path w="3387" h="2043" extrusionOk="0">
                  <a:moveTo>
                    <a:pt x="1568" y="1"/>
                  </a:moveTo>
                  <a:cubicBezTo>
                    <a:pt x="1228" y="1"/>
                    <a:pt x="829" y="90"/>
                    <a:pt x="518" y="304"/>
                  </a:cubicBezTo>
                  <a:cubicBezTo>
                    <a:pt x="1" y="703"/>
                    <a:pt x="186" y="1938"/>
                    <a:pt x="770" y="2034"/>
                  </a:cubicBezTo>
                  <a:cubicBezTo>
                    <a:pt x="805" y="2040"/>
                    <a:pt x="842" y="2043"/>
                    <a:pt x="878" y="2043"/>
                  </a:cubicBezTo>
                  <a:cubicBezTo>
                    <a:pt x="1192" y="2043"/>
                    <a:pt x="1541" y="1833"/>
                    <a:pt x="1812" y="1694"/>
                  </a:cubicBezTo>
                  <a:cubicBezTo>
                    <a:pt x="1938" y="1627"/>
                    <a:pt x="2034" y="1568"/>
                    <a:pt x="2123" y="1509"/>
                  </a:cubicBezTo>
                  <a:cubicBezTo>
                    <a:pt x="2152" y="1509"/>
                    <a:pt x="2677" y="1228"/>
                    <a:pt x="2921" y="1073"/>
                  </a:cubicBezTo>
                  <a:cubicBezTo>
                    <a:pt x="3047" y="1014"/>
                    <a:pt x="3232" y="984"/>
                    <a:pt x="3261" y="799"/>
                  </a:cubicBezTo>
                  <a:cubicBezTo>
                    <a:pt x="3387" y="489"/>
                    <a:pt x="3017" y="304"/>
                    <a:pt x="2862" y="245"/>
                  </a:cubicBezTo>
                  <a:cubicBezTo>
                    <a:pt x="2648" y="149"/>
                    <a:pt x="2367" y="119"/>
                    <a:pt x="2152" y="60"/>
                  </a:cubicBezTo>
                  <a:cubicBezTo>
                    <a:pt x="1967" y="30"/>
                    <a:pt x="1753" y="1"/>
                    <a:pt x="156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1" name="Google Shape;1491;p40"/>
            <p:cNvGrpSpPr/>
            <p:nvPr/>
          </p:nvGrpSpPr>
          <p:grpSpPr>
            <a:xfrm>
              <a:off x="753580" y="1067827"/>
              <a:ext cx="34383" cy="30784"/>
              <a:chOff x="3323588" y="-610525"/>
              <a:chExt cx="56850" cy="50900"/>
            </a:xfrm>
          </p:grpSpPr>
          <p:sp>
            <p:nvSpPr>
              <p:cNvPr id="1492" name="Google Shape;1492;p40"/>
              <p:cNvSpPr/>
              <p:nvPr/>
            </p:nvSpPr>
            <p:spPr>
              <a:xfrm>
                <a:off x="3341338" y="-610525"/>
                <a:ext cx="23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1983" extrusionOk="0">
                    <a:moveTo>
                      <a:pt x="555" y="0"/>
                    </a:moveTo>
                    <a:cubicBezTo>
                      <a:pt x="555" y="0"/>
                      <a:pt x="555" y="30"/>
                      <a:pt x="525" y="30"/>
                    </a:cubicBezTo>
                    <a:cubicBezTo>
                      <a:pt x="215" y="333"/>
                      <a:pt x="59" y="887"/>
                      <a:pt x="30" y="1257"/>
                    </a:cubicBezTo>
                    <a:cubicBezTo>
                      <a:pt x="3" y="1426"/>
                      <a:pt x="0" y="1983"/>
                      <a:pt x="231" y="1983"/>
                    </a:cubicBezTo>
                    <a:cubicBezTo>
                      <a:pt x="253" y="1983"/>
                      <a:pt x="277" y="1977"/>
                      <a:pt x="303" y="1967"/>
                    </a:cubicBezTo>
                    <a:cubicBezTo>
                      <a:pt x="584" y="1848"/>
                      <a:pt x="739" y="1323"/>
                      <a:pt x="799" y="1042"/>
                    </a:cubicBezTo>
                    <a:cubicBezTo>
                      <a:pt x="858" y="702"/>
                      <a:pt x="954" y="59"/>
                      <a:pt x="614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40"/>
              <p:cNvSpPr/>
              <p:nvPr/>
            </p:nvSpPr>
            <p:spPr>
              <a:xfrm>
                <a:off x="3323588" y="-599825"/>
                <a:ext cx="153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615" h="1608" extrusionOk="0">
                    <a:moveTo>
                      <a:pt x="429" y="1"/>
                    </a:moveTo>
                    <a:cubicBezTo>
                      <a:pt x="400" y="1"/>
                      <a:pt x="400" y="1"/>
                      <a:pt x="370" y="30"/>
                    </a:cubicBezTo>
                    <a:cubicBezTo>
                      <a:pt x="370" y="30"/>
                      <a:pt x="341" y="30"/>
                      <a:pt x="341" y="60"/>
                    </a:cubicBezTo>
                    <a:cubicBezTo>
                      <a:pt x="89" y="430"/>
                      <a:pt x="30" y="829"/>
                      <a:pt x="30" y="1198"/>
                    </a:cubicBezTo>
                    <a:cubicBezTo>
                      <a:pt x="2" y="1318"/>
                      <a:pt x="0" y="1607"/>
                      <a:pt x="136" y="1607"/>
                    </a:cubicBezTo>
                    <a:cubicBezTo>
                      <a:pt x="142" y="1607"/>
                      <a:pt x="149" y="1606"/>
                      <a:pt x="156" y="1605"/>
                    </a:cubicBezTo>
                    <a:cubicBezTo>
                      <a:pt x="341" y="1539"/>
                      <a:pt x="459" y="1110"/>
                      <a:pt x="496" y="955"/>
                    </a:cubicBezTo>
                    <a:cubicBezTo>
                      <a:pt x="525" y="681"/>
                      <a:pt x="614" y="156"/>
                      <a:pt x="429" y="1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40"/>
              <p:cNvSpPr/>
              <p:nvPr/>
            </p:nvSpPr>
            <p:spPr>
              <a:xfrm>
                <a:off x="3362763" y="-609075"/>
                <a:ext cx="17675" cy="3780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1512" extrusionOk="0">
                    <a:moveTo>
                      <a:pt x="480" y="0"/>
                    </a:moveTo>
                    <a:cubicBezTo>
                      <a:pt x="476" y="0"/>
                      <a:pt x="471" y="1"/>
                      <a:pt x="466" y="1"/>
                    </a:cubicBezTo>
                    <a:cubicBezTo>
                      <a:pt x="341" y="1"/>
                      <a:pt x="252" y="245"/>
                      <a:pt x="222" y="430"/>
                    </a:cubicBezTo>
                    <a:cubicBezTo>
                      <a:pt x="97" y="800"/>
                      <a:pt x="1" y="1236"/>
                      <a:pt x="156" y="1450"/>
                    </a:cubicBezTo>
                    <a:cubicBezTo>
                      <a:pt x="183" y="1493"/>
                      <a:pt x="212" y="1511"/>
                      <a:pt x="241" y="1511"/>
                    </a:cubicBezTo>
                    <a:cubicBezTo>
                      <a:pt x="380" y="1511"/>
                      <a:pt x="531" y="1102"/>
                      <a:pt x="555" y="925"/>
                    </a:cubicBezTo>
                    <a:cubicBezTo>
                      <a:pt x="620" y="715"/>
                      <a:pt x="707" y="0"/>
                      <a:pt x="480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5" name="Google Shape;1495;p40"/>
            <p:cNvSpPr/>
            <p:nvPr/>
          </p:nvSpPr>
          <p:spPr>
            <a:xfrm>
              <a:off x="505309" y="1090749"/>
              <a:ext cx="180321" cy="70626"/>
            </a:xfrm>
            <a:custGeom>
              <a:avLst/>
              <a:gdLst/>
              <a:ahLst/>
              <a:cxnLst/>
              <a:rect l="l" t="t" r="r" b="b"/>
              <a:pathLst>
                <a:path w="11926" h="4671" extrusionOk="0">
                  <a:moveTo>
                    <a:pt x="5003" y="1"/>
                  </a:moveTo>
                  <a:cubicBezTo>
                    <a:pt x="3652" y="1"/>
                    <a:pt x="2343" y="311"/>
                    <a:pt x="1169" y="1101"/>
                  </a:cubicBezTo>
                  <a:cubicBezTo>
                    <a:pt x="1" y="1959"/>
                    <a:pt x="526" y="3933"/>
                    <a:pt x="1945" y="4361"/>
                  </a:cubicBezTo>
                  <a:cubicBezTo>
                    <a:pt x="2976" y="4586"/>
                    <a:pt x="4000" y="4670"/>
                    <a:pt x="5020" y="4670"/>
                  </a:cubicBezTo>
                  <a:cubicBezTo>
                    <a:pt x="6379" y="4670"/>
                    <a:pt x="7731" y="4522"/>
                    <a:pt x="9087" y="4361"/>
                  </a:cubicBezTo>
                  <a:cubicBezTo>
                    <a:pt x="9612" y="3689"/>
                    <a:pt x="10262" y="3038"/>
                    <a:pt x="11001" y="2454"/>
                  </a:cubicBezTo>
                  <a:cubicBezTo>
                    <a:pt x="11275" y="2269"/>
                    <a:pt x="11586" y="2084"/>
                    <a:pt x="11926" y="1929"/>
                  </a:cubicBezTo>
                  <a:cubicBezTo>
                    <a:pt x="9816" y="935"/>
                    <a:pt x="7346" y="1"/>
                    <a:pt x="5003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0"/>
            <p:cNvSpPr/>
            <p:nvPr/>
          </p:nvSpPr>
          <p:spPr>
            <a:xfrm>
              <a:off x="553678" y="975898"/>
              <a:ext cx="149612" cy="155645"/>
            </a:xfrm>
            <a:custGeom>
              <a:avLst/>
              <a:gdLst/>
              <a:ahLst/>
              <a:cxnLst/>
              <a:rect l="l" t="t" r="r" b="b"/>
              <a:pathLst>
                <a:path w="9895" h="10294" extrusionOk="0">
                  <a:moveTo>
                    <a:pt x="2350" y="0"/>
                  </a:moveTo>
                  <a:cubicBezTo>
                    <a:pt x="970" y="0"/>
                    <a:pt x="0" y="1723"/>
                    <a:pt x="654" y="3056"/>
                  </a:cubicBezTo>
                  <a:cubicBezTo>
                    <a:pt x="2376" y="6043"/>
                    <a:pt x="5089" y="8047"/>
                    <a:pt x="7492" y="10294"/>
                  </a:cubicBezTo>
                  <a:cubicBezTo>
                    <a:pt x="7618" y="10235"/>
                    <a:pt x="7706" y="10146"/>
                    <a:pt x="7802" y="10050"/>
                  </a:cubicBezTo>
                  <a:cubicBezTo>
                    <a:pt x="8387" y="9621"/>
                    <a:pt x="9126" y="9281"/>
                    <a:pt x="9895" y="9067"/>
                  </a:cubicBezTo>
                  <a:cubicBezTo>
                    <a:pt x="8690" y="5274"/>
                    <a:pt x="6753" y="994"/>
                    <a:pt x="2716" y="40"/>
                  </a:cubicBezTo>
                  <a:cubicBezTo>
                    <a:pt x="2592" y="13"/>
                    <a:pt x="2469" y="0"/>
                    <a:pt x="2350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0"/>
            <p:cNvSpPr/>
            <p:nvPr/>
          </p:nvSpPr>
          <p:spPr>
            <a:xfrm>
              <a:off x="590238" y="1269543"/>
              <a:ext cx="77172" cy="79561"/>
            </a:xfrm>
            <a:custGeom>
              <a:avLst/>
              <a:gdLst/>
              <a:ahLst/>
              <a:cxnLst/>
              <a:rect l="l" t="t" r="r" b="b"/>
              <a:pathLst>
                <a:path w="5104" h="5262" extrusionOk="0">
                  <a:moveTo>
                    <a:pt x="4441" y="1"/>
                  </a:moveTo>
                  <a:cubicBezTo>
                    <a:pt x="4297" y="1"/>
                    <a:pt x="4156" y="118"/>
                    <a:pt x="4209" y="299"/>
                  </a:cubicBezTo>
                  <a:cubicBezTo>
                    <a:pt x="4546" y="1676"/>
                    <a:pt x="3699" y="3323"/>
                    <a:pt x="2158" y="3323"/>
                  </a:cubicBezTo>
                  <a:cubicBezTo>
                    <a:pt x="2144" y="3323"/>
                    <a:pt x="2131" y="3323"/>
                    <a:pt x="2117" y="3323"/>
                  </a:cubicBezTo>
                  <a:lnTo>
                    <a:pt x="2087" y="3323"/>
                  </a:lnTo>
                  <a:cubicBezTo>
                    <a:pt x="2047" y="3282"/>
                    <a:pt x="1998" y="3255"/>
                    <a:pt x="1939" y="3255"/>
                  </a:cubicBezTo>
                  <a:cubicBezTo>
                    <a:pt x="1900" y="3255"/>
                    <a:pt x="1856" y="3267"/>
                    <a:pt x="1806" y="3293"/>
                  </a:cubicBezTo>
                  <a:cubicBezTo>
                    <a:pt x="1533" y="3226"/>
                    <a:pt x="1281" y="3012"/>
                    <a:pt x="1097" y="2768"/>
                  </a:cubicBezTo>
                  <a:cubicBezTo>
                    <a:pt x="1042" y="2694"/>
                    <a:pt x="967" y="2664"/>
                    <a:pt x="892" y="2664"/>
                  </a:cubicBezTo>
                  <a:cubicBezTo>
                    <a:pt x="713" y="2664"/>
                    <a:pt x="537" y="2840"/>
                    <a:pt x="668" y="3012"/>
                  </a:cubicBezTo>
                  <a:cubicBezTo>
                    <a:pt x="853" y="3256"/>
                    <a:pt x="1067" y="3441"/>
                    <a:pt x="1281" y="3596"/>
                  </a:cubicBezTo>
                  <a:cubicBezTo>
                    <a:pt x="1118" y="3680"/>
                    <a:pt x="942" y="3748"/>
                    <a:pt x="758" y="3748"/>
                  </a:cubicBezTo>
                  <a:cubicBezTo>
                    <a:pt x="668" y="3748"/>
                    <a:pt x="576" y="3731"/>
                    <a:pt x="483" y="3692"/>
                  </a:cubicBezTo>
                  <a:cubicBezTo>
                    <a:pt x="442" y="3669"/>
                    <a:pt x="402" y="3659"/>
                    <a:pt x="364" y="3659"/>
                  </a:cubicBezTo>
                  <a:cubicBezTo>
                    <a:pt x="146" y="3659"/>
                    <a:pt x="0" y="3989"/>
                    <a:pt x="239" y="4121"/>
                  </a:cubicBezTo>
                  <a:cubicBezTo>
                    <a:pt x="412" y="4208"/>
                    <a:pt x="576" y="4244"/>
                    <a:pt x="733" y="4244"/>
                  </a:cubicBezTo>
                  <a:cubicBezTo>
                    <a:pt x="1134" y="4244"/>
                    <a:pt x="1496" y="4012"/>
                    <a:pt x="1873" y="3810"/>
                  </a:cubicBezTo>
                  <a:lnTo>
                    <a:pt x="1873" y="3810"/>
                  </a:lnTo>
                  <a:cubicBezTo>
                    <a:pt x="1925" y="4220"/>
                    <a:pt x="1622" y="4767"/>
                    <a:pt x="1212" y="4767"/>
                  </a:cubicBezTo>
                  <a:cubicBezTo>
                    <a:pt x="1155" y="4767"/>
                    <a:pt x="1097" y="4757"/>
                    <a:pt x="1038" y="4735"/>
                  </a:cubicBezTo>
                  <a:cubicBezTo>
                    <a:pt x="1004" y="4722"/>
                    <a:pt x="973" y="4716"/>
                    <a:pt x="945" y="4716"/>
                  </a:cubicBezTo>
                  <a:cubicBezTo>
                    <a:pt x="707" y="4716"/>
                    <a:pt x="641" y="5114"/>
                    <a:pt x="912" y="5200"/>
                  </a:cubicBezTo>
                  <a:cubicBezTo>
                    <a:pt x="1021" y="5242"/>
                    <a:pt x="1130" y="5262"/>
                    <a:pt x="1235" y="5262"/>
                  </a:cubicBezTo>
                  <a:cubicBezTo>
                    <a:pt x="1904" y="5262"/>
                    <a:pt x="2448" y="4477"/>
                    <a:pt x="2390" y="3781"/>
                  </a:cubicBezTo>
                  <a:cubicBezTo>
                    <a:pt x="4091" y="3663"/>
                    <a:pt x="5104" y="1777"/>
                    <a:pt x="4675" y="181"/>
                  </a:cubicBezTo>
                  <a:cubicBezTo>
                    <a:pt x="4636" y="55"/>
                    <a:pt x="4538" y="1"/>
                    <a:pt x="444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8" name="Google Shape;1498;p40"/>
            <p:cNvGrpSpPr/>
            <p:nvPr/>
          </p:nvGrpSpPr>
          <p:grpSpPr>
            <a:xfrm>
              <a:off x="505297" y="975898"/>
              <a:ext cx="197981" cy="185477"/>
              <a:chOff x="352959" y="975898"/>
              <a:chExt cx="197981" cy="185477"/>
            </a:xfrm>
          </p:grpSpPr>
          <p:sp>
            <p:nvSpPr>
              <p:cNvPr id="1499" name="Google Shape;1499;p40"/>
              <p:cNvSpPr/>
              <p:nvPr/>
            </p:nvSpPr>
            <p:spPr>
              <a:xfrm>
                <a:off x="352959" y="1090749"/>
                <a:ext cx="180321" cy="70626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671" extrusionOk="0">
                    <a:moveTo>
                      <a:pt x="5003" y="1"/>
                    </a:moveTo>
                    <a:cubicBezTo>
                      <a:pt x="3652" y="1"/>
                      <a:pt x="2343" y="311"/>
                      <a:pt x="1169" y="1101"/>
                    </a:cubicBezTo>
                    <a:cubicBezTo>
                      <a:pt x="1" y="1959"/>
                      <a:pt x="526" y="3933"/>
                      <a:pt x="1945" y="4361"/>
                    </a:cubicBezTo>
                    <a:cubicBezTo>
                      <a:pt x="2976" y="4586"/>
                      <a:pt x="4000" y="4670"/>
                      <a:pt x="5020" y="4670"/>
                    </a:cubicBezTo>
                    <a:cubicBezTo>
                      <a:pt x="6379" y="4670"/>
                      <a:pt x="7731" y="4522"/>
                      <a:pt x="9087" y="4361"/>
                    </a:cubicBezTo>
                    <a:cubicBezTo>
                      <a:pt x="9612" y="3689"/>
                      <a:pt x="10262" y="3038"/>
                      <a:pt x="11001" y="2454"/>
                    </a:cubicBezTo>
                    <a:cubicBezTo>
                      <a:pt x="11275" y="2269"/>
                      <a:pt x="11586" y="2084"/>
                      <a:pt x="11926" y="1929"/>
                    </a:cubicBezTo>
                    <a:cubicBezTo>
                      <a:pt x="9816" y="935"/>
                      <a:pt x="7346" y="1"/>
                      <a:pt x="5003" y="1"/>
                    </a:cubicBezTo>
                    <a:close/>
                  </a:path>
                </a:pathLst>
              </a:custGeom>
              <a:solidFill>
                <a:srgbClr val="000000">
                  <a:alpha val="1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40"/>
              <p:cNvSpPr/>
              <p:nvPr/>
            </p:nvSpPr>
            <p:spPr>
              <a:xfrm>
                <a:off x="401328" y="975898"/>
                <a:ext cx="149612" cy="155645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0294" extrusionOk="0">
                    <a:moveTo>
                      <a:pt x="2350" y="0"/>
                    </a:moveTo>
                    <a:cubicBezTo>
                      <a:pt x="970" y="0"/>
                      <a:pt x="0" y="1723"/>
                      <a:pt x="654" y="3056"/>
                    </a:cubicBezTo>
                    <a:cubicBezTo>
                      <a:pt x="2376" y="6043"/>
                      <a:pt x="5089" y="8047"/>
                      <a:pt x="7492" y="10294"/>
                    </a:cubicBezTo>
                    <a:cubicBezTo>
                      <a:pt x="7618" y="10235"/>
                      <a:pt x="7706" y="10146"/>
                      <a:pt x="7802" y="10050"/>
                    </a:cubicBezTo>
                    <a:cubicBezTo>
                      <a:pt x="8387" y="9621"/>
                      <a:pt x="9126" y="9281"/>
                      <a:pt x="9895" y="9067"/>
                    </a:cubicBezTo>
                    <a:cubicBezTo>
                      <a:pt x="8690" y="5274"/>
                      <a:pt x="6753" y="994"/>
                      <a:pt x="2716" y="40"/>
                    </a:cubicBezTo>
                    <a:cubicBezTo>
                      <a:pt x="2592" y="13"/>
                      <a:pt x="2469" y="0"/>
                      <a:pt x="2350" y="0"/>
                    </a:cubicBezTo>
                    <a:close/>
                  </a:path>
                </a:pathLst>
              </a:custGeom>
              <a:solidFill>
                <a:srgbClr val="000000">
                  <a:alpha val="1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01" name="Google Shape;1501;p40"/>
            <p:cNvSpPr/>
            <p:nvPr/>
          </p:nvSpPr>
          <p:spPr>
            <a:xfrm>
              <a:off x="479726" y="1025824"/>
              <a:ext cx="217531" cy="118359"/>
            </a:xfrm>
            <a:custGeom>
              <a:avLst/>
              <a:gdLst/>
              <a:ahLst/>
              <a:cxnLst/>
              <a:rect l="l" t="t" r="r" b="b"/>
              <a:pathLst>
                <a:path w="14387" h="7828" extrusionOk="0">
                  <a:moveTo>
                    <a:pt x="3888" y="0"/>
                  </a:moveTo>
                  <a:cubicBezTo>
                    <a:pt x="3245" y="0"/>
                    <a:pt x="2594" y="79"/>
                    <a:pt x="1937" y="250"/>
                  </a:cubicBezTo>
                  <a:cubicBezTo>
                    <a:pt x="185" y="775"/>
                    <a:pt x="0" y="3333"/>
                    <a:pt x="1479" y="4404"/>
                  </a:cubicBezTo>
                  <a:cubicBezTo>
                    <a:pt x="4591" y="6319"/>
                    <a:pt x="8103" y="6962"/>
                    <a:pt x="11518" y="7827"/>
                  </a:cubicBezTo>
                  <a:cubicBezTo>
                    <a:pt x="11858" y="7428"/>
                    <a:pt x="12257" y="7088"/>
                    <a:pt x="12693" y="6748"/>
                  </a:cubicBezTo>
                  <a:cubicBezTo>
                    <a:pt x="13181" y="6408"/>
                    <a:pt x="13765" y="6105"/>
                    <a:pt x="14386" y="5883"/>
                  </a:cubicBezTo>
                  <a:cubicBezTo>
                    <a:pt x="11571" y="3049"/>
                    <a:pt x="7889" y="0"/>
                    <a:pt x="3888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2" name="Google Shape;1502;p40"/>
            <p:cNvGrpSpPr/>
            <p:nvPr/>
          </p:nvGrpSpPr>
          <p:grpSpPr>
            <a:xfrm>
              <a:off x="391183" y="1161314"/>
              <a:ext cx="160756" cy="140616"/>
              <a:chOff x="391183" y="1161314"/>
              <a:chExt cx="160756" cy="140616"/>
            </a:xfrm>
          </p:grpSpPr>
          <p:sp>
            <p:nvSpPr>
              <p:cNvPr id="1503" name="Google Shape;1503;p40"/>
              <p:cNvSpPr/>
              <p:nvPr/>
            </p:nvSpPr>
            <p:spPr>
              <a:xfrm>
                <a:off x="423087" y="1161314"/>
                <a:ext cx="125163" cy="94470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000000">
                  <a:alpha val="1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40"/>
              <p:cNvSpPr/>
              <p:nvPr/>
            </p:nvSpPr>
            <p:spPr>
              <a:xfrm>
                <a:off x="391183" y="1237277"/>
                <a:ext cx="160756" cy="64653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000000">
                  <a:alpha val="1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05" name="Google Shape;1505;p40"/>
            <p:cNvSpPr/>
            <p:nvPr/>
          </p:nvSpPr>
          <p:spPr>
            <a:xfrm>
              <a:off x="371391" y="1184599"/>
              <a:ext cx="179550" cy="80196"/>
            </a:xfrm>
            <a:custGeom>
              <a:avLst/>
              <a:gdLst/>
              <a:ahLst/>
              <a:cxnLst/>
              <a:rect l="l" t="t" r="r" b="b"/>
              <a:pathLst>
                <a:path w="11875" h="5304" extrusionOk="0">
                  <a:moveTo>
                    <a:pt x="2315" y="1"/>
                  </a:moveTo>
                  <a:cubicBezTo>
                    <a:pt x="999" y="1"/>
                    <a:pt x="0" y="1538"/>
                    <a:pt x="726" y="2627"/>
                  </a:cubicBezTo>
                  <a:cubicBezTo>
                    <a:pt x="2310" y="4753"/>
                    <a:pt x="5014" y="5303"/>
                    <a:pt x="7688" y="5303"/>
                  </a:cubicBezTo>
                  <a:cubicBezTo>
                    <a:pt x="8809" y="5303"/>
                    <a:pt x="9924" y="5207"/>
                    <a:pt x="10950" y="5089"/>
                  </a:cubicBezTo>
                  <a:cubicBezTo>
                    <a:pt x="11845" y="4934"/>
                    <a:pt x="11874" y="3795"/>
                    <a:pt x="11172" y="3329"/>
                  </a:cubicBezTo>
                  <a:cubicBezTo>
                    <a:pt x="8274" y="2161"/>
                    <a:pt x="5590" y="409"/>
                    <a:pt x="2389" y="3"/>
                  </a:cubicBezTo>
                  <a:cubicBezTo>
                    <a:pt x="2364" y="1"/>
                    <a:pt x="2340" y="1"/>
                    <a:pt x="2315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54" y="124528"/>
            <a:ext cx="8718036" cy="26519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32" y="3705191"/>
            <a:ext cx="2426418" cy="1079086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16D6C21D-D46B-0561-FA40-9F44F8C28F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: Rounded Corners 9">
            <a:extLst>
              <a:ext uri="{FF2B5EF4-FFF2-40B4-BE49-F238E27FC236}">
                <a16:creationId xmlns:a16="http://schemas.microsoft.com/office/drawing/2014/main" id="{A9840E73-6F5B-42AE-9812-E339A91F1F7E}"/>
              </a:ext>
            </a:extLst>
          </p:cNvPr>
          <p:cNvSpPr/>
          <p:nvPr/>
        </p:nvSpPr>
        <p:spPr>
          <a:xfrm>
            <a:off x="451539" y="808973"/>
            <a:ext cx="8298422" cy="4247261"/>
          </a:xfrm>
          <a:prstGeom prst="roundRect">
            <a:avLst>
              <a:gd name="adj" fmla="val 10270"/>
            </a:avLst>
          </a:prstGeom>
          <a:solidFill>
            <a:sysClr val="window" lastClr="FFFFFF">
              <a:alpha val="63000"/>
            </a:sysClr>
          </a:solidFill>
          <a:ln w="2857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4" name="Google Shape;2186;p49"/>
          <p:cNvGrpSpPr/>
          <p:nvPr/>
        </p:nvGrpSpPr>
        <p:grpSpPr>
          <a:xfrm>
            <a:off x="8082823" y="196336"/>
            <a:ext cx="834459" cy="636092"/>
            <a:chOff x="6089024" y="1591853"/>
            <a:chExt cx="834459" cy="636092"/>
          </a:xfrm>
        </p:grpSpPr>
        <p:sp>
          <p:nvSpPr>
            <p:cNvPr id="195" name="Google Shape;2187;p49"/>
            <p:cNvSpPr/>
            <p:nvPr/>
          </p:nvSpPr>
          <p:spPr>
            <a:xfrm flipH="1">
              <a:off x="6339590" y="2069732"/>
              <a:ext cx="91578" cy="158187"/>
            </a:xfrm>
            <a:custGeom>
              <a:avLst/>
              <a:gdLst/>
              <a:ahLst/>
              <a:cxnLst/>
              <a:rect l="l" t="t" r="r" b="b"/>
              <a:pathLst>
                <a:path w="3626" h="6263" extrusionOk="0">
                  <a:moveTo>
                    <a:pt x="2347" y="1"/>
                  </a:moveTo>
                  <a:cubicBezTo>
                    <a:pt x="2159" y="1"/>
                    <a:pt x="1984" y="222"/>
                    <a:pt x="2147" y="414"/>
                  </a:cubicBezTo>
                  <a:cubicBezTo>
                    <a:pt x="3101" y="1486"/>
                    <a:pt x="3042" y="3371"/>
                    <a:pt x="1659" y="4014"/>
                  </a:cubicBezTo>
                  <a:cubicBezTo>
                    <a:pt x="1622" y="4014"/>
                    <a:pt x="1622" y="4044"/>
                    <a:pt x="1622" y="4044"/>
                  </a:cubicBezTo>
                  <a:cubicBezTo>
                    <a:pt x="1534" y="4044"/>
                    <a:pt x="1437" y="4044"/>
                    <a:pt x="1378" y="4140"/>
                  </a:cubicBezTo>
                  <a:cubicBezTo>
                    <a:pt x="1296" y="4155"/>
                    <a:pt x="1214" y="4163"/>
                    <a:pt x="1133" y="4163"/>
                  </a:cubicBezTo>
                  <a:cubicBezTo>
                    <a:pt x="911" y="4163"/>
                    <a:pt x="698" y="4106"/>
                    <a:pt x="513" y="4014"/>
                  </a:cubicBezTo>
                  <a:cubicBezTo>
                    <a:pt x="468" y="3991"/>
                    <a:pt x="425" y="3981"/>
                    <a:pt x="384" y="3981"/>
                  </a:cubicBezTo>
                  <a:cubicBezTo>
                    <a:pt x="147" y="3981"/>
                    <a:pt x="0" y="4312"/>
                    <a:pt x="240" y="4413"/>
                  </a:cubicBezTo>
                  <a:cubicBezTo>
                    <a:pt x="484" y="4539"/>
                    <a:pt x="765" y="4628"/>
                    <a:pt x="1038" y="4665"/>
                  </a:cubicBezTo>
                  <a:cubicBezTo>
                    <a:pt x="853" y="4909"/>
                    <a:pt x="669" y="5093"/>
                    <a:pt x="365" y="5093"/>
                  </a:cubicBezTo>
                  <a:cubicBezTo>
                    <a:pt x="55" y="5093"/>
                    <a:pt x="25" y="5589"/>
                    <a:pt x="329" y="5589"/>
                  </a:cubicBezTo>
                  <a:cubicBezTo>
                    <a:pt x="346" y="5589"/>
                    <a:pt x="363" y="5590"/>
                    <a:pt x="380" y="5590"/>
                  </a:cubicBezTo>
                  <a:cubicBezTo>
                    <a:pt x="1025" y="5590"/>
                    <a:pt x="1328" y="5051"/>
                    <a:pt x="1659" y="4568"/>
                  </a:cubicBezTo>
                  <a:lnTo>
                    <a:pt x="1659" y="4568"/>
                  </a:lnTo>
                  <a:cubicBezTo>
                    <a:pt x="1903" y="4968"/>
                    <a:pt x="1844" y="5707"/>
                    <a:pt x="1319" y="5774"/>
                  </a:cubicBezTo>
                  <a:cubicBezTo>
                    <a:pt x="1018" y="5831"/>
                    <a:pt x="1099" y="6263"/>
                    <a:pt x="1380" y="6263"/>
                  </a:cubicBezTo>
                  <a:cubicBezTo>
                    <a:pt x="1389" y="6263"/>
                    <a:pt x="1398" y="6262"/>
                    <a:pt x="1408" y="6261"/>
                  </a:cubicBezTo>
                  <a:cubicBezTo>
                    <a:pt x="2273" y="6173"/>
                    <a:pt x="2517" y="4997"/>
                    <a:pt x="2088" y="4354"/>
                  </a:cubicBezTo>
                  <a:cubicBezTo>
                    <a:pt x="3567" y="3460"/>
                    <a:pt x="3626" y="1338"/>
                    <a:pt x="2517" y="74"/>
                  </a:cubicBezTo>
                  <a:cubicBezTo>
                    <a:pt x="2466" y="23"/>
                    <a:pt x="2406" y="1"/>
                    <a:pt x="234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" name="Google Shape;2188;p49"/>
            <p:cNvGrpSpPr/>
            <p:nvPr/>
          </p:nvGrpSpPr>
          <p:grpSpPr>
            <a:xfrm flipH="1">
              <a:off x="6621901" y="1914247"/>
              <a:ext cx="268522" cy="234894"/>
              <a:chOff x="4037921" y="1824340"/>
              <a:chExt cx="151639" cy="132641"/>
            </a:xfrm>
          </p:grpSpPr>
          <p:sp>
            <p:nvSpPr>
              <p:cNvPr id="217" name="Google Shape;2189;p49"/>
              <p:cNvSpPr/>
              <p:nvPr/>
            </p:nvSpPr>
            <p:spPr>
              <a:xfrm>
                <a:off x="4068015" y="1824340"/>
                <a:ext cx="118065" cy="89112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90;p49"/>
              <p:cNvSpPr/>
              <p:nvPr/>
            </p:nvSpPr>
            <p:spPr>
              <a:xfrm>
                <a:off x="4037921" y="1895994"/>
                <a:ext cx="151639" cy="60986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7" name="Google Shape;2191;p49"/>
            <p:cNvSpPr/>
            <p:nvPr/>
          </p:nvSpPr>
          <p:spPr>
            <a:xfrm flipH="1">
              <a:off x="6110113" y="1649953"/>
              <a:ext cx="595815" cy="466657"/>
            </a:xfrm>
            <a:custGeom>
              <a:avLst/>
              <a:gdLst/>
              <a:ahLst/>
              <a:cxnLst/>
              <a:rect l="l" t="t" r="r" b="b"/>
              <a:pathLst>
                <a:path w="23591" h="18476" extrusionOk="0">
                  <a:moveTo>
                    <a:pt x="17466" y="0"/>
                  </a:moveTo>
                  <a:cubicBezTo>
                    <a:pt x="14735" y="0"/>
                    <a:pt x="12204" y="1552"/>
                    <a:pt x="10594" y="3601"/>
                  </a:cubicBezTo>
                  <a:cubicBezTo>
                    <a:pt x="10380" y="3845"/>
                    <a:pt x="10165" y="4126"/>
                    <a:pt x="9980" y="4370"/>
                  </a:cubicBezTo>
                  <a:cubicBezTo>
                    <a:pt x="9640" y="4836"/>
                    <a:pt x="9330" y="5294"/>
                    <a:pt x="9027" y="5789"/>
                  </a:cubicBezTo>
                  <a:cubicBezTo>
                    <a:pt x="8775" y="6129"/>
                    <a:pt x="8502" y="6528"/>
                    <a:pt x="8221" y="6957"/>
                  </a:cubicBezTo>
                  <a:cubicBezTo>
                    <a:pt x="6099" y="10498"/>
                    <a:pt x="2957" y="13152"/>
                    <a:pt x="0" y="15954"/>
                  </a:cubicBezTo>
                  <a:cubicBezTo>
                    <a:pt x="2476" y="18306"/>
                    <a:pt x="6214" y="18474"/>
                    <a:pt x="9671" y="18474"/>
                  </a:cubicBezTo>
                  <a:cubicBezTo>
                    <a:pt x="10247" y="18474"/>
                    <a:pt x="10815" y="18470"/>
                    <a:pt x="11368" y="18470"/>
                  </a:cubicBezTo>
                  <a:cubicBezTo>
                    <a:pt x="11669" y="18470"/>
                    <a:pt x="11966" y="18471"/>
                    <a:pt x="12257" y="18475"/>
                  </a:cubicBezTo>
                  <a:cubicBezTo>
                    <a:pt x="12812" y="18446"/>
                    <a:pt x="13366" y="18357"/>
                    <a:pt x="13921" y="18261"/>
                  </a:cubicBezTo>
                  <a:cubicBezTo>
                    <a:pt x="17743" y="17522"/>
                    <a:pt x="21188" y="15185"/>
                    <a:pt x="22607" y="11238"/>
                  </a:cubicBezTo>
                  <a:cubicBezTo>
                    <a:pt x="22792" y="10713"/>
                    <a:pt x="22977" y="10225"/>
                    <a:pt x="23103" y="9700"/>
                  </a:cubicBezTo>
                  <a:cubicBezTo>
                    <a:pt x="23591" y="7637"/>
                    <a:pt x="23502" y="5449"/>
                    <a:pt x="22637" y="3475"/>
                  </a:cubicBezTo>
                  <a:cubicBezTo>
                    <a:pt x="22422" y="2987"/>
                    <a:pt x="22149" y="2522"/>
                    <a:pt x="21838" y="2093"/>
                  </a:cubicBezTo>
                  <a:cubicBezTo>
                    <a:pt x="21498" y="1627"/>
                    <a:pt x="21099" y="1257"/>
                    <a:pt x="20670" y="984"/>
                  </a:cubicBezTo>
                  <a:cubicBezTo>
                    <a:pt x="20205" y="644"/>
                    <a:pt x="19709" y="400"/>
                    <a:pt x="19192" y="245"/>
                  </a:cubicBezTo>
                  <a:cubicBezTo>
                    <a:pt x="18940" y="178"/>
                    <a:pt x="18667" y="119"/>
                    <a:pt x="18386" y="60"/>
                  </a:cubicBezTo>
                  <a:cubicBezTo>
                    <a:pt x="18077" y="20"/>
                    <a:pt x="17770" y="0"/>
                    <a:pt x="17466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192;p49"/>
            <p:cNvSpPr/>
            <p:nvPr/>
          </p:nvSpPr>
          <p:spPr>
            <a:xfrm flipH="1">
              <a:off x="6119458" y="1842516"/>
              <a:ext cx="467540" cy="274094"/>
            </a:xfrm>
            <a:custGeom>
              <a:avLst/>
              <a:gdLst/>
              <a:ahLst/>
              <a:cxnLst/>
              <a:rect l="l" t="t" r="r" b="b"/>
              <a:pathLst>
                <a:path w="18512" h="10852" extrusionOk="0">
                  <a:moveTo>
                    <a:pt x="15090" y="1"/>
                  </a:moveTo>
                  <a:cubicBezTo>
                    <a:pt x="11622" y="1"/>
                    <a:pt x="8672" y="2352"/>
                    <a:pt x="6839" y="5188"/>
                  </a:cubicBezTo>
                  <a:cubicBezTo>
                    <a:pt x="5700" y="6970"/>
                    <a:pt x="4406" y="8419"/>
                    <a:pt x="2285" y="8914"/>
                  </a:cubicBezTo>
                  <a:cubicBezTo>
                    <a:pt x="1508" y="9099"/>
                    <a:pt x="0" y="9742"/>
                    <a:pt x="1080" y="10607"/>
                  </a:cubicBezTo>
                  <a:cubicBezTo>
                    <a:pt x="1080" y="10637"/>
                    <a:pt x="1109" y="10666"/>
                    <a:pt x="1139" y="10666"/>
                  </a:cubicBezTo>
                  <a:cubicBezTo>
                    <a:pt x="2530" y="10829"/>
                    <a:pt x="3959" y="10846"/>
                    <a:pt x="5335" y="10846"/>
                  </a:cubicBezTo>
                  <a:cubicBezTo>
                    <a:pt x="5718" y="10846"/>
                    <a:pt x="6097" y="10845"/>
                    <a:pt x="6470" y="10845"/>
                  </a:cubicBezTo>
                  <a:cubicBezTo>
                    <a:pt x="6836" y="10845"/>
                    <a:pt x="7196" y="10846"/>
                    <a:pt x="7548" y="10851"/>
                  </a:cubicBezTo>
                  <a:cubicBezTo>
                    <a:pt x="8103" y="10822"/>
                    <a:pt x="8657" y="10733"/>
                    <a:pt x="9212" y="10637"/>
                  </a:cubicBezTo>
                  <a:cubicBezTo>
                    <a:pt x="13034" y="9898"/>
                    <a:pt x="16479" y="7561"/>
                    <a:pt x="17898" y="3614"/>
                  </a:cubicBezTo>
                  <a:cubicBezTo>
                    <a:pt x="18083" y="3089"/>
                    <a:pt x="18268" y="2601"/>
                    <a:pt x="18394" y="2076"/>
                  </a:cubicBezTo>
                  <a:cubicBezTo>
                    <a:pt x="18423" y="1891"/>
                    <a:pt x="18482" y="1706"/>
                    <a:pt x="18512" y="1492"/>
                  </a:cubicBezTo>
                  <a:cubicBezTo>
                    <a:pt x="18054" y="597"/>
                    <a:pt x="17033" y="132"/>
                    <a:pt x="15895" y="43"/>
                  </a:cubicBezTo>
                  <a:cubicBezTo>
                    <a:pt x="15624" y="15"/>
                    <a:pt x="15355" y="1"/>
                    <a:pt x="15090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193;p49"/>
            <p:cNvSpPr/>
            <p:nvPr/>
          </p:nvSpPr>
          <p:spPr>
            <a:xfrm flipH="1">
              <a:off x="6203434" y="1703676"/>
              <a:ext cx="47153" cy="33365"/>
            </a:xfrm>
            <a:custGeom>
              <a:avLst/>
              <a:gdLst/>
              <a:ahLst/>
              <a:cxnLst/>
              <a:rect l="l" t="t" r="r" b="b"/>
              <a:pathLst>
                <a:path w="1867" h="1321" extrusionOk="0">
                  <a:moveTo>
                    <a:pt x="936" y="1"/>
                  </a:moveTo>
                  <a:cubicBezTo>
                    <a:pt x="879" y="1"/>
                    <a:pt x="819" y="8"/>
                    <a:pt x="756" y="25"/>
                  </a:cubicBezTo>
                  <a:cubicBezTo>
                    <a:pt x="0" y="248"/>
                    <a:pt x="218" y="1320"/>
                    <a:pt x="891" y="1320"/>
                  </a:cubicBezTo>
                  <a:cubicBezTo>
                    <a:pt x="955" y="1320"/>
                    <a:pt x="1024" y="1310"/>
                    <a:pt x="1096" y="1289"/>
                  </a:cubicBezTo>
                  <a:cubicBezTo>
                    <a:pt x="1867" y="1091"/>
                    <a:pt x="1612" y="1"/>
                    <a:pt x="93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194;p49"/>
            <p:cNvSpPr/>
            <p:nvPr/>
          </p:nvSpPr>
          <p:spPr>
            <a:xfrm flipH="1">
              <a:off x="6089024" y="1711379"/>
              <a:ext cx="85542" cy="51601"/>
            </a:xfrm>
            <a:custGeom>
              <a:avLst/>
              <a:gdLst/>
              <a:ahLst/>
              <a:cxnLst/>
              <a:rect l="l" t="t" r="r" b="b"/>
              <a:pathLst>
                <a:path w="3387" h="2043" extrusionOk="0">
                  <a:moveTo>
                    <a:pt x="1568" y="1"/>
                  </a:moveTo>
                  <a:cubicBezTo>
                    <a:pt x="1228" y="1"/>
                    <a:pt x="829" y="90"/>
                    <a:pt x="518" y="304"/>
                  </a:cubicBezTo>
                  <a:cubicBezTo>
                    <a:pt x="1" y="703"/>
                    <a:pt x="186" y="1938"/>
                    <a:pt x="770" y="2034"/>
                  </a:cubicBezTo>
                  <a:cubicBezTo>
                    <a:pt x="805" y="2040"/>
                    <a:pt x="842" y="2043"/>
                    <a:pt x="878" y="2043"/>
                  </a:cubicBezTo>
                  <a:cubicBezTo>
                    <a:pt x="1192" y="2043"/>
                    <a:pt x="1541" y="1833"/>
                    <a:pt x="1812" y="1694"/>
                  </a:cubicBezTo>
                  <a:cubicBezTo>
                    <a:pt x="1938" y="1627"/>
                    <a:pt x="2034" y="1568"/>
                    <a:pt x="2123" y="1509"/>
                  </a:cubicBezTo>
                  <a:cubicBezTo>
                    <a:pt x="2152" y="1509"/>
                    <a:pt x="2677" y="1228"/>
                    <a:pt x="2921" y="1073"/>
                  </a:cubicBezTo>
                  <a:cubicBezTo>
                    <a:pt x="3047" y="1014"/>
                    <a:pt x="3232" y="984"/>
                    <a:pt x="3261" y="799"/>
                  </a:cubicBezTo>
                  <a:cubicBezTo>
                    <a:pt x="3387" y="489"/>
                    <a:pt x="3017" y="304"/>
                    <a:pt x="2862" y="245"/>
                  </a:cubicBezTo>
                  <a:cubicBezTo>
                    <a:pt x="2648" y="149"/>
                    <a:pt x="2367" y="119"/>
                    <a:pt x="2152" y="60"/>
                  </a:cubicBezTo>
                  <a:cubicBezTo>
                    <a:pt x="1967" y="30"/>
                    <a:pt x="1753" y="1"/>
                    <a:pt x="156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1" name="Google Shape;2195;p49"/>
            <p:cNvGrpSpPr/>
            <p:nvPr/>
          </p:nvGrpSpPr>
          <p:grpSpPr>
            <a:xfrm flipH="1">
              <a:off x="6227655" y="1758080"/>
              <a:ext cx="57432" cy="51424"/>
              <a:chOff x="3323588" y="-610525"/>
              <a:chExt cx="56850" cy="50900"/>
            </a:xfrm>
          </p:grpSpPr>
          <p:sp>
            <p:nvSpPr>
              <p:cNvPr id="214" name="Google Shape;2196;p49"/>
              <p:cNvSpPr/>
              <p:nvPr/>
            </p:nvSpPr>
            <p:spPr>
              <a:xfrm>
                <a:off x="3341338" y="-610525"/>
                <a:ext cx="23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1983" extrusionOk="0">
                    <a:moveTo>
                      <a:pt x="555" y="0"/>
                    </a:moveTo>
                    <a:cubicBezTo>
                      <a:pt x="555" y="0"/>
                      <a:pt x="555" y="30"/>
                      <a:pt x="525" y="30"/>
                    </a:cubicBezTo>
                    <a:cubicBezTo>
                      <a:pt x="215" y="333"/>
                      <a:pt x="59" y="887"/>
                      <a:pt x="30" y="1257"/>
                    </a:cubicBezTo>
                    <a:cubicBezTo>
                      <a:pt x="3" y="1426"/>
                      <a:pt x="0" y="1983"/>
                      <a:pt x="231" y="1983"/>
                    </a:cubicBezTo>
                    <a:cubicBezTo>
                      <a:pt x="253" y="1983"/>
                      <a:pt x="277" y="1977"/>
                      <a:pt x="303" y="1967"/>
                    </a:cubicBezTo>
                    <a:cubicBezTo>
                      <a:pt x="584" y="1848"/>
                      <a:pt x="739" y="1323"/>
                      <a:pt x="799" y="1042"/>
                    </a:cubicBezTo>
                    <a:cubicBezTo>
                      <a:pt x="858" y="702"/>
                      <a:pt x="954" y="59"/>
                      <a:pt x="614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97;p49"/>
              <p:cNvSpPr/>
              <p:nvPr/>
            </p:nvSpPr>
            <p:spPr>
              <a:xfrm>
                <a:off x="3323588" y="-599825"/>
                <a:ext cx="153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615" h="1608" extrusionOk="0">
                    <a:moveTo>
                      <a:pt x="429" y="1"/>
                    </a:moveTo>
                    <a:cubicBezTo>
                      <a:pt x="400" y="1"/>
                      <a:pt x="400" y="1"/>
                      <a:pt x="370" y="30"/>
                    </a:cubicBezTo>
                    <a:cubicBezTo>
                      <a:pt x="370" y="30"/>
                      <a:pt x="341" y="30"/>
                      <a:pt x="341" y="60"/>
                    </a:cubicBezTo>
                    <a:cubicBezTo>
                      <a:pt x="89" y="430"/>
                      <a:pt x="30" y="829"/>
                      <a:pt x="30" y="1198"/>
                    </a:cubicBezTo>
                    <a:cubicBezTo>
                      <a:pt x="2" y="1318"/>
                      <a:pt x="0" y="1607"/>
                      <a:pt x="136" y="1607"/>
                    </a:cubicBezTo>
                    <a:cubicBezTo>
                      <a:pt x="142" y="1607"/>
                      <a:pt x="149" y="1606"/>
                      <a:pt x="156" y="1605"/>
                    </a:cubicBezTo>
                    <a:cubicBezTo>
                      <a:pt x="341" y="1539"/>
                      <a:pt x="459" y="1110"/>
                      <a:pt x="496" y="955"/>
                    </a:cubicBezTo>
                    <a:cubicBezTo>
                      <a:pt x="525" y="681"/>
                      <a:pt x="614" y="156"/>
                      <a:pt x="429" y="1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98;p49"/>
              <p:cNvSpPr/>
              <p:nvPr/>
            </p:nvSpPr>
            <p:spPr>
              <a:xfrm>
                <a:off x="3362763" y="-609075"/>
                <a:ext cx="17675" cy="3780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1512" extrusionOk="0">
                    <a:moveTo>
                      <a:pt x="480" y="0"/>
                    </a:moveTo>
                    <a:cubicBezTo>
                      <a:pt x="476" y="0"/>
                      <a:pt x="471" y="1"/>
                      <a:pt x="466" y="1"/>
                    </a:cubicBezTo>
                    <a:cubicBezTo>
                      <a:pt x="341" y="1"/>
                      <a:pt x="252" y="245"/>
                      <a:pt x="222" y="430"/>
                    </a:cubicBezTo>
                    <a:cubicBezTo>
                      <a:pt x="97" y="800"/>
                      <a:pt x="1" y="1236"/>
                      <a:pt x="156" y="1450"/>
                    </a:cubicBezTo>
                    <a:cubicBezTo>
                      <a:pt x="183" y="1493"/>
                      <a:pt x="212" y="1511"/>
                      <a:pt x="241" y="1511"/>
                    </a:cubicBezTo>
                    <a:cubicBezTo>
                      <a:pt x="380" y="1511"/>
                      <a:pt x="531" y="1102"/>
                      <a:pt x="555" y="925"/>
                    </a:cubicBezTo>
                    <a:cubicBezTo>
                      <a:pt x="620" y="715"/>
                      <a:pt x="707" y="0"/>
                      <a:pt x="480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2" name="Google Shape;2199;p49"/>
            <p:cNvGrpSpPr/>
            <p:nvPr/>
          </p:nvGrpSpPr>
          <p:grpSpPr>
            <a:xfrm flipH="1">
              <a:off x="6367340" y="1591853"/>
              <a:ext cx="363773" cy="309833"/>
              <a:chOff x="4145574" y="1649439"/>
              <a:chExt cx="186753" cy="174958"/>
            </a:xfrm>
          </p:grpSpPr>
          <p:sp>
            <p:nvSpPr>
              <p:cNvPr id="212" name="Google Shape;2200;p49"/>
              <p:cNvSpPr/>
              <p:nvPr/>
            </p:nvSpPr>
            <p:spPr>
              <a:xfrm>
                <a:off x="4145574" y="1757777"/>
                <a:ext cx="170095" cy="66620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671" extrusionOk="0">
                    <a:moveTo>
                      <a:pt x="5003" y="1"/>
                    </a:moveTo>
                    <a:cubicBezTo>
                      <a:pt x="3652" y="1"/>
                      <a:pt x="2343" y="311"/>
                      <a:pt x="1169" y="1101"/>
                    </a:cubicBezTo>
                    <a:cubicBezTo>
                      <a:pt x="1" y="1959"/>
                      <a:pt x="526" y="3933"/>
                      <a:pt x="1945" y="4361"/>
                    </a:cubicBezTo>
                    <a:cubicBezTo>
                      <a:pt x="2976" y="4586"/>
                      <a:pt x="4000" y="4670"/>
                      <a:pt x="5020" y="4670"/>
                    </a:cubicBezTo>
                    <a:cubicBezTo>
                      <a:pt x="6379" y="4670"/>
                      <a:pt x="7731" y="4522"/>
                      <a:pt x="9087" y="4361"/>
                    </a:cubicBezTo>
                    <a:cubicBezTo>
                      <a:pt x="9612" y="3689"/>
                      <a:pt x="10262" y="3038"/>
                      <a:pt x="11001" y="2454"/>
                    </a:cubicBezTo>
                    <a:cubicBezTo>
                      <a:pt x="11275" y="2269"/>
                      <a:pt x="11586" y="2084"/>
                      <a:pt x="11926" y="1929"/>
                    </a:cubicBezTo>
                    <a:cubicBezTo>
                      <a:pt x="9816" y="935"/>
                      <a:pt x="7346" y="1"/>
                      <a:pt x="5003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201;p49"/>
              <p:cNvSpPr/>
              <p:nvPr/>
            </p:nvSpPr>
            <p:spPr>
              <a:xfrm>
                <a:off x="4191200" y="1649439"/>
                <a:ext cx="141127" cy="146818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0294" extrusionOk="0">
                    <a:moveTo>
                      <a:pt x="2350" y="0"/>
                    </a:moveTo>
                    <a:cubicBezTo>
                      <a:pt x="970" y="0"/>
                      <a:pt x="0" y="1723"/>
                      <a:pt x="654" y="3056"/>
                    </a:cubicBezTo>
                    <a:cubicBezTo>
                      <a:pt x="2376" y="6043"/>
                      <a:pt x="5089" y="8047"/>
                      <a:pt x="7492" y="10294"/>
                    </a:cubicBezTo>
                    <a:cubicBezTo>
                      <a:pt x="7618" y="10235"/>
                      <a:pt x="7706" y="10146"/>
                      <a:pt x="7802" y="10050"/>
                    </a:cubicBezTo>
                    <a:cubicBezTo>
                      <a:pt x="8387" y="9621"/>
                      <a:pt x="9126" y="9281"/>
                      <a:pt x="9895" y="9067"/>
                    </a:cubicBezTo>
                    <a:cubicBezTo>
                      <a:pt x="8690" y="5274"/>
                      <a:pt x="6753" y="994"/>
                      <a:pt x="2716" y="40"/>
                    </a:cubicBezTo>
                    <a:cubicBezTo>
                      <a:pt x="2592" y="13"/>
                      <a:pt x="2469" y="0"/>
                      <a:pt x="2350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3" name="Google Shape;2202;p49"/>
            <p:cNvSpPr/>
            <p:nvPr/>
          </p:nvSpPr>
          <p:spPr>
            <a:xfrm flipH="1">
              <a:off x="6429021" y="2095040"/>
              <a:ext cx="128907" cy="132905"/>
            </a:xfrm>
            <a:custGeom>
              <a:avLst/>
              <a:gdLst/>
              <a:ahLst/>
              <a:cxnLst/>
              <a:rect l="l" t="t" r="r" b="b"/>
              <a:pathLst>
                <a:path w="5104" h="5262" extrusionOk="0">
                  <a:moveTo>
                    <a:pt x="4441" y="1"/>
                  </a:moveTo>
                  <a:cubicBezTo>
                    <a:pt x="4297" y="1"/>
                    <a:pt x="4156" y="118"/>
                    <a:pt x="4209" y="299"/>
                  </a:cubicBezTo>
                  <a:cubicBezTo>
                    <a:pt x="4546" y="1676"/>
                    <a:pt x="3699" y="3323"/>
                    <a:pt x="2158" y="3323"/>
                  </a:cubicBezTo>
                  <a:cubicBezTo>
                    <a:pt x="2144" y="3323"/>
                    <a:pt x="2131" y="3323"/>
                    <a:pt x="2117" y="3323"/>
                  </a:cubicBezTo>
                  <a:lnTo>
                    <a:pt x="2087" y="3323"/>
                  </a:lnTo>
                  <a:cubicBezTo>
                    <a:pt x="2047" y="3282"/>
                    <a:pt x="1998" y="3255"/>
                    <a:pt x="1939" y="3255"/>
                  </a:cubicBezTo>
                  <a:cubicBezTo>
                    <a:pt x="1900" y="3255"/>
                    <a:pt x="1856" y="3267"/>
                    <a:pt x="1806" y="3293"/>
                  </a:cubicBezTo>
                  <a:cubicBezTo>
                    <a:pt x="1533" y="3226"/>
                    <a:pt x="1281" y="3012"/>
                    <a:pt x="1097" y="2768"/>
                  </a:cubicBezTo>
                  <a:cubicBezTo>
                    <a:pt x="1042" y="2694"/>
                    <a:pt x="967" y="2664"/>
                    <a:pt x="892" y="2664"/>
                  </a:cubicBezTo>
                  <a:cubicBezTo>
                    <a:pt x="713" y="2664"/>
                    <a:pt x="537" y="2840"/>
                    <a:pt x="668" y="3012"/>
                  </a:cubicBezTo>
                  <a:cubicBezTo>
                    <a:pt x="853" y="3256"/>
                    <a:pt x="1067" y="3441"/>
                    <a:pt x="1281" y="3596"/>
                  </a:cubicBezTo>
                  <a:cubicBezTo>
                    <a:pt x="1118" y="3680"/>
                    <a:pt x="942" y="3748"/>
                    <a:pt x="758" y="3748"/>
                  </a:cubicBezTo>
                  <a:cubicBezTo>
                    <a:pt x="668" y="3748"/>
                    <a:pt x="576" y="3731"/>
                    <a:pt x="483" y="3692"/>
                  </a:cubicBezTo>
                  <a:cubicBezTo>
                    <a:pt x="442" y="3669"/>
                    <a:pt x="402" y="3659"/>
                    <a:pt x="364" y="3659"/>
                  </a:cubicBezTo>
                  <a:cubicBezTo>
                    <a:pt x="146" y="3659"/>
                    <a:pt x="0" y="3989"/>
                    <a:pt x="239" y="4121"/>
                  </a:cubicBezTo>
                  <a:cubicBezTo>
                    <a:pt x="412" y="4208"/>
                    <a:pt x="576" y="4244"/>
                    <a:pt x="733" y="4244"/>
                  </a:cubicBezTo>
                  <a:cubicBezTo>
                    <a:pt x="1134" y="4244"/>
                    <a:pt x="1496" y="4012"/>
                    <a:pt x="1873" y="3810"/>
                  </a:cubicBezTo>
                  <a:lnTo>
                    <a:pt x="1873" y="3810"/>
                  </a:lnTo>
                  <a:cubicBezTo>
                    <a:pt x="1925" y="4220"/>
                    <a:pt x="1622" y="4767"/>
                    <a:pt x="1212" y="4767"/>
                  </a:cubicBezTo>
                  <a:cubicBezTo>
                    <a:pt x="1155" y="4767"/>
                    <a:pt x="1097" y="4757"/>
                    <a:pt x="1038" y="4735"/>
                  </a:cubicBezTo>
                  <a:cubicBezTo>
                    <a:pt x="1004" y="4722"/>
                    <a:pt x="973" y="4716"/>
                    <a:pt x="945" y="4716"/>
                  </a:cubicBezTo>
                  <a:cubicBezTo>
                    <a:pt x="707" y="4716"/>
                    <a:pt x="641" y="5114"/>
                    <a:pt x="912" y="5200"/>
                  </a:cubicBezTo>
                  <a:cubicBezTo>
                    <a:pt x="1021" y="5242"/>
                    <a:pt x="1130" y="5262"/>
                    <a:pt x="1235" y="5262"/>
                  </a:cubicBezTo>
                  <a:cubicBezTo>
                    <a:pt x="1904" y="5262"/>
                    <a:pt x="2448" y="4477"/>
                    <a:pt x="2390" y="3781"/>
                  </a:cubicBezTo>
                  <a:cubicBezTo>
                    <a:pt x="4091" y="3663"/>
                    <a:pt x="5104" y="1777"/>
                    <a:pt x="4675" y="181"/>
                  </a:cubicBezTo>
                  <a:cubicBezTo>
                    <a:pt x="4636" y="55"/>
                    <a:pt x="4538" y="1"/>
                    <a:pt x="444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4" name="Google Shape;2203;p49"/>
            <p:cNvGrpSpPr/>
            <p:nvPr/>
          </p:nvGrpSpPr>
          <p:grpSpPr>
            <a:xfrm flipH="1">
              <a:off x="6367353" y="1593093"/>
              <a:ext cx="363777" cy="309833"/>
              <a:chOff x="4145574" y="1649439"/>
              <a:chExt cx="186753" cy="174958"/>
            </a:xfrm>
          </p:grpSpPr>
          <p:sp>
            <p:nvSpPr>
              <p:cNvPr id="210" name="Google Shape;2204;p49"/>
              <p:cNvSpPr/>
              <p:nvPr/>
            </p:nvSpPr>
            <p:spPr>
              <a:xfrm>
                <a:off x="4145574" y="1757777"/>
                <a:ext cx="170095" cy="66620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671" extrusionOk="0">
                    <a:moveTo>
                      <a:pt x="5003" y="1"/>
                    </a:moveTo>
                    <a:cubicBezTo>
                      <a:pt x="3652" y="1"/>
                      <a:pt x="2343" y="311"/>
                      <a:pt x="1169" y="1101"/>
                    </a:cubicBezTo>
                    <a:cubicBezTo>
                      <a:pt x="1" y="1959"/>
                      <a:pt x="526" y="3933"/>
                      <a:pt x="1945" y="4361"/>
                    </a:cubicBezTo>
                    <a:cubicBezTo>
                      <a:pt x="2976" y="4586"/>
                      <a:pt x="4000" y="4670"/>
                      <a:pt x="5020" y="4670"/>
                    </a:cubicBezTo>
                    <a:cubicBezTo>
                      <a:pt x="6379" y="4670"/>
                      <a:pt x="7731" y="4522"/>
                      <a:pt x="9087" y="4361"/>
                    </a:cubicBezTo>
                    <a:cubicBezTo>
                      <a:pt x="9612" y="3689"/>
                      <a:pt x="10262" y="3038"/>
                      <a:pt x="11001" y="2454"/>
                    </a:cubicBezTo>
                    <a:cubicBezTo>
                      <a:pt x="11275" y="2269"/>
                      <a:pt x="11586" y="2084"/>
                      <a:pt x="11926" y="1929"/>
                    </a:cubicBezTo>
                    <a:cubicBezTo>
                      <a:pt x="9816" y="935"/>
                      <a:pt x="7346" y="1"/>
                      <a:pt x="5003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205;p49"/>
              <p:cNvSpPr/>
              <p:nvPr/>
            </p:nvSpPr>
            <p:spPr>
              <a:xfrm>
                <a:off x="4191200" y="1649439"/>
                <a:ext cx="141127" cy="146818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0294" extrusionOk="0">
                    <a:moveTo>
                      <a:pt x="2350" y="0"/>
                    </a:moveTo>
                    <a:cubicBezTo>
                      <a:pt x="970" y="0"/>
                      <a:pt x="0" y="1723"/>
                      <a:pt x="654" y="3056"/>
                    </a:cubicBezTo>
                    <a:cubicBezTo>
                      <a:pt x="2376" y="6043"/>
                      <a:pt x="5089" y="8047"/>
                      <a:pt x="7492" y="10294"/>
                    </a:cubicBezTo>
                    <a:cubicBezTo>
                      <a:pt x="7618" y="10235"/>
                      <a:pt x="7706" y="10146"/>
                      <a:pt x="7802" y="10050"/>
                    </a:cubicBezTo>
                    <a:cubicBezTo>
                      <a:pt x="8387" y="9621"/>
                      <a:pt x="9126" y="9281"/>
                      <a:pt x="9895" y="9067"/>
                    </a:cubicBezTo>
                    <a:cubicBezTo>
                      <a:pt x="8690" y="5274"/>
                      <a:pt x="6753" y="994"/>
                      <a:pt x="2716" y="40"/>
                    </a:cubicBezTo>
                    <a:cubicBezTo>
                      <a:pt x="2592" y="13"/>
                      <a:pt x="2469" y="0"/>
                      <a:pt x="2350" y="0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5" name="Google Shape;2206;p49"/>
            <p:cNvSpPr/>
            <p:nvPr/>
          </p:nvSpPr>
          <p:spPr>
            <a:xfrm flipH="1">
              <a:off x="6379166" y="1687915"/>
              <a:ext cx="363359" cy="197715"/>
            </a:xfrm>
            <a:custGeom>
              <a:avLst/>
              <a:gdLst/>
              <a:ahLst/>
              <a:cxnLst/>
              <a:rect l="l" t="t" r="r" b="b"/>
              <a:pathLst>
                <a:path w="14387" h="7828" extrusionOk="0">
                  <a:moveTo>
                    <a:pt x="3888" y="0"/>
                  </a:moveTo>
                  <a:cubicBezTo>
                    <a:pt x="3245" y="0"/>
                    <a:pt x="2594" y="79"/>
                    <a:pt x="1937" y="250"/>
                  </a:cubicBezTo>
                  <a:cubicBezTo>
                    <a:pt x="185" y="775"/>
                    <a:pt x="0" y="3333"/>
                    <a:pt x="1479" y="4404"/>
                  </a:cubicBezTo>
                  <a:cubicBezTo>
                    <a:pt x="4591" y="6319"/>
                    <a:pt x="8103" y="6962"/>
                    <a:pt x="11518" y="7827"/>
                  </a:cubicBezTo>
                  <a:cubicBezTo>
                    <a:pt x="11858" y="7428"/>
                    <a:pt x="12257" y="7088"/>
                    <a:pt x="12693" y="6748"/>
                  </a:cubicBezTo>
                  <a:cubicBezTo>
                    <a:pt x="13181" y="6408"/>
                    <a:pt x="13765" y="6105"/>
                    <a:pt x="14386" y="5883"/>
                  </a:cubicBezTo>
                  <a:cubicBezTo>
                    <a:pt x="11571" y="3049"/>
                    <a:pt x="7889" y="0"/>
                    <a:pt x="3888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6" name="Google Shape;2207;p49"/>
            <p:cNvGrpSpPr/>
            <p:nvPr/>
          </p:nvGrpSpPr>
          <p:grpSpPr>
            <a:xfrm flipH="1">
              <a:off x="6622001" y="1914247"/>
              <a:ext cx="268522" cy="234894"/>
              <a:chOff x="4037921" y="1824340"/>
              <a:chExt cx="151639" cy="132641"/>
            </a:xfrm>
          </p:grpSpPr>
          <p:sp>
            <p:nvSpPr>
              <p:cNvPr id="208" name="Google Shape;2208;p49"/>
              <p:cNvSpPr/>
              <p:nvPr/>
            </p:nvSpPr>
            <p:spPr>
              <a:xfrm>
                <a:off x="4068015" y="1824340"/>
                <a:ext cx="118065" cy="89112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209;p49"/>
              <p:cNvSpPr/>
              <p:nvPr/>
            </p:nvSpPr>
            <p:spPr>
              <a:xfrm>
                <a:off x="4037921" y="1895994"/>
                <a:ext cx="151639" cy="60986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7" name="Google Shape;2210;p49"/>
            <p:cNvSpPr/>
            <p:nvPr/>
          </p:nvSpPr>
          <p:spPr>
            <a:xfrm flipH="1">
              <a:off x="6623568" y="1953144"/>
              <a:ext cx="299915" cy="133966"/>
            </a:xfrm>
            <a:custGeom>
              <a:avLst/>
              <a:gdLst/>
              <a:ahLst/>
              <a:cxnLst/>
              <a:rect l="l" t="t" r="r" b="b"/>
              <a:pathLst>
                <a:path w="11875" h="5304" extrusionOk="0">
                  <a:moveTo>
                    <a:pt x="2315" y="1"/>
                  </a:moveTo>
                  <a:cubicBezTo>
                    <a:pt x="999" y="1"/>
                    <a:pt x="0" y="1538"/>
                    <a:pt x="726" y="2627"/>
                  </a:cubicBezTo>
                  <a:cubicBezTo>
                    <a:pt x="2310" y="4753"/>
                    <a:pt x="5014" y="5303"/>
                    <a:pt x="7688" y="5303"/>
                  </a:cubicBezTo>
                  <a:cubicBezTo>
                    <a:pt x="8809" y="5303"/>
                    <a:pt x="9924" y="5207"/>
                    <a:pt x="10950" y="5089"/>
                  </a:cubicBezTo>
                  <a:cubicBezTo>
                    <a:pt x="11845" y="4934"/>
                    <a:pt x="11874" y="3795"/>
                    <a:pt x="11172" y="3329"/>
                  </a:cubicBezTo>
                  <a:cubicBezTo>
                    <a:pt x="8274" y="2161"/>
                    <a:pt x="5590" y="409"/>
                    <a:pt x="2389" y="3"/>
                  </a:cubicBezTo>
                  <a:cubicBezTo>
                    <a:pt x="2364" y="1"/>
                    <a:pt x="2340" y="1"/>
                    <a:pt x="2315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11;p49"/>
          <p:cNvSpPr/>
          <p:nvPr/>
        </p:nvSpPr>
        <p:spPr>
          <a:xfrm>
            <a:off x="8508502" y="713524"/>
            <a:ext cx="2371725" cy="1104675"/>
          </a:xfrm>
          <a:custGeom>
            <a:avLst/>
            <a:gdLst/>
            <a:ahLst/>
            <a:cxnLst/>
            <a:rect l="l" t="t" r="r" b="b"/>
            <a:pathLst>
              <a:path w="94869" h="44187" extrusionOk="0">
                <a:moveTo>
                  <a:pt x="0" y="7378"/>
                </a:moveTo>
                <a:cubicBezTo>
                  <a:pt x="7903" y="18442"/>
                  <a:pt x="28501" y="19696"/>
                  <a:pt x="40386" y="13093"/>
                </a:cubicBezTo>
                <a:cubicBezTo>
                  <a:pt x="43375" y="11432"/>
                  <a:pt x="46184" y="6351"/>
                  <a:pt x="44196" y="3568"/>
                </a:cubicBezTo>
                <a:cubicBezTo>
                  <a:pt x="42373" y="1016"/>
                  <a:pt x="38527" y="-377"/>
                  <a:pt x="35433" y="139"/>
                </a:cubicBezTo>
                <a:cubicBezTo>
                  <a:pt x="25898" y="1728"/>
                  <a:pt x="33550" y="21878"/>
                  <a:pt x="40386" y="28714"/>
                </a:cubicBezTo>
                <a:cubicBezTo>
                  <a:pt x="53526" y="41854"/>
                  <a:pt x="78248" y="48835"/>
                  <a:pt x="94869" y="40525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20" name="Google Shape;1571;p43"/>
          <p:cNvGrpSpPr/>
          <p:nvPr/>
        </p:nvGrpSpPr>
        <p:grpSpPr>
          <a:xfrm>
            <a:off x="185400" y="120467"/>
            <a:ext cx="805900" cy="703550"/>
            <a:chOff x="1597300" y="664500"/>
            <a:chExt cx="805900" cy="703550"/>
          </a:xfrm>
        </p:grpSpPr>
        <p:grpSp>
          <p:nvGrpSpPr>
            <p:cNvPr id="221" name="Google Shape;1572;p43"/>
            <p:cNvGrpSpPr/>
            <p:nvPr/>
          </p:nvGrpSpPr>
          <p:grpSpPr>
            <a:xfrm>
              <a:off x="1597300" y="694800"/>
              <a:ext cx="239125" cy="238150"/>
              <a:chOff x="1597300" y="694800"/>
              <a:chExt cx="239125" cy="238150"/>
            </a:xfrm>
          </p:grpSpPr>
          <p:sp>
            <p:nvSpPr>
              <p:cNvPr id="242" name="Google Shape;1573;p43"/>
              <p:cNvSpPr/>
              <p:nvPr/>
            </p:nvSpPr>
            <p:spPr>
              <a:xfrm flipH="1">
                <a:off x="1719225" y="694800"/>
                <a:ext cx="117200" cy="23050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9220" extrusionOk="0">
                    <a:moveTo>
                      <a:pt x="2030" y="0"/>
                    </a:moveTo>
                    <a:cubicBezTo>
                      <a:pt x="1431" y="0"/>
                      <a:pt x="806" y="388"/>
                      <a:pt x="621" y="1030"/>
                    </a:cubicBezTo>
                    <a:cubicBezTo>
                      <a:pt x="0" y="3558"/>
                      <a:pt x="591" y="6049"/>
                      <a:pt x="680" y="8548"/>
                    </a:cubicBezTo>
                    <a:cubicBezTo>
                      <a:pt x="777" y="8948"/>
                      <a:pt x="1148" y="9220"/>
                      <a:pt x="1504" y="9220"/>
                    </a:cubicBezTo>
                    <a:cubicBezTo>
                      <a:pt x="1720" y="9220"/>
                      <a:pt x="1930" y="9120"/>
                      <a:pt x="2070" y="8888"/>
                    </a:cubicBezTo>
                    <a:cubicBezTo>
                      <a:pt x="3327" y="6389"/>
                      <a:pt x="4687" y="3033"/>
                      <a:pt x="3024" y="505"/>
                    </a:cubicBezTo>
                    <a:cubicBezTo>
                      <a:pt x="2782" y="157"/>
                      <a:pt x="2411" y="0"/>
                      <a:pt x="2030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1574;p43"/>
              <p:cNvSpPr/>
              <p:nvPr/>
            </p:nvSpPr>
            <p:spPr>
              <a:xfrm flipH="1">
                <a:off x="1597300" y="754900"/>
                <a:ext cx="221175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7122" extrusionOk="0">
                    <a:moveTo>
                      <a:pt x="7058" y="0"/>
                    </a:moveTo>
                    <a:cubicBezTo>
                      <a:pt x="6847" y="0"/>
                      <a:pt x="6633" y="42"/>
                      <a:pt x="6431" y="134"/>
                    </a:cubicBezTo>
                    <a:cubicBezTo>
                      <a:pt x="3939" y="1524"/>
                      <a:pt x="2335" y="3830"/>
                      <a:pt x="391" y="5745"/>
                    </a:cubicBezTo>
                    <a:cubicBezTo>
                      <a:pt x="0" y="6304"/>
                      <a:pt x="297" y="7122"/>
                      <a:pt x="935" y="7122"/>
                    </a:cubicBezTo>
                    <a:cubicBezTo>
                      <a:pt x="997" y="7122"/>
                      <a:pt x="1062" y="7114"/>
                      <a:pt x="1130" y="7098"/>
                    </a:cubicBezTo>
                    <a:cubicBezTo>
                      <a:pt x="4124" y="6299"/>
                      <a:pt x="7821" y="4910"/>
                      <a:pt x="8649" y="1708"/>
                    </a:cubicBezTo>
                    <a:cubicBezTo>
                      <a:pt x="8847" y="784"/>
                      <a:pt x="7972" y="0"/>
                      <a:pt x="7058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" name="Google Shape;1575;p43"/>
            <p:cNvGrpSpPr/>
            <p:nvPr/>
          </p:nvGrpSpPr>
          <p:grpSpPr>
            <a:xfrm>
              <a:off x="1597300" y="694800"/>
              <a:ext cx="239125" cy="238150"/>
              <a:chOff x="1597300" y="694800"/>
              <a:chExt cx="239125" cy="238150"/>
            </a:xfrm>
          </p:grpSpPr>
          <p:sp>
            <p:nvSpPr>
              <p:cNvPr id="240" name="Google Shape;1576;p43"/>
              <p:cNvSpPr/>
              <p:nvPr/>
            </p:nvSpPr>
            <p:spPr>
              <a:xfrm flipH="1">
                <a:off x="1719225" y="694800"/>
                <a:ext cx="117200" cy="23050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9220" extrusionOk="0">
                    <a:moveTo>
                      <a:pt x="2030" y="0"/>
                    </a:moveTo>
                    <a:cubicBezTo>
                      <a:pt x="1431" y="0"/>
                      <a:pt x="806" y="388"/>
                      <a:pt x="621" y="1030"/>
                    </a:cubicBezTo>
                    <a:cubicBezTo>
                      <a:pt x="0" y="3558"/>
                      <a:pt x="591" y="6049"/>
                      <a:pt x="680" y="8548"/>
                    </a:cubicBezTo>
                    <a:cubicBezTo>
                      <a:pt x="777" y="8948"/>
                      <a:pt x="1148" y="9220"/>
                      <a:pt x="1504" y="9220"/>
                    </a:cubicBezTo>
                    <a:cubicBezTo>
                      <a:pt x="1720" y="9220"/>
                      <a:pt x="1930" y="9120"/>
                      <a:pt x="2070" y="8888"/>
                    </a:cubicBezTo>
                    <a:cubicBezTo>
                      <a:pt x="3327" y="6389"/>
                      <a:pt x="4687" y="3033"/>
                      <a:pt x="3024" y="505"/>
                    </a:cubicBezTo>
                    <a:cubicBezTo>
                      <a:pt x="2782" y="157"/>
                      <a:pt x="2411" y="0"/>
                      <a:pt x="2030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1577;p43"/>
              <p:cNvSpPr/>
              <p:nvPr/>
            </p:nvSpPr>
            <p:spPr>
              <a:xfrm flipH="1">
                <a:off x="1597300" y="754900"/>
                <a:ext cx="221175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7122" extrusionOk="0">
                    <a:moveTo>
                      <a:pt x="7058" y="0"/>
                    </a:moveTo>
                    <a:cubicBezTo>
                      <a:pt x="6847" y="0"/>
                      <a:pt x="6633" y="42"/>
                      <a:pt x="6431" y="134"/>
                    </a:cubicBezTo>
                    <a:cubicBezTo>
                      <a:pt x="3939" y="1524"/>
                      <a:pt x="2335" y="3830"/>
                      <a:pt x="391" y="5745"/>
                    </a:cubicBezTo>
                    <a:cubicBezTo>
                      <a:pt x="0" y="6304"/>
                      <a:pt x="297" y="7122"/>
                      <a:pt x="935" y="7122"/>
                    </a:cubicBezTo>
                    <a:cubicBezTo>
                      <a:pt x="997" y="7122"/>
                      <a:pt x="1062" y="7114"/>
                      <a:pt x="1130" y="7098"/>
                    </a:cubicBezTo>
                    <a:cubicBezTo>
                      <a:pt x="4124" y="6299"/>
                      <a:pt x="7821" y="4910"/>
                      <a:pt x="8649" y="1708"/>
                    </a:cubicBezTo>
                    <a:cubicBezTo>
                      <a:pt x="8847" y="784"/>
                      <a:pt x="7972" y="0"/>
                      <a:pt x="7058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3" name="Google Shape;1578;p43"/>
            <p:cNvSpPr/>
            <p:nvPr/>
          </p:nvSpPr>
          <p:spPr>
            <a:xfrm flipH="1">
              <a:off x="1643825" y="664500"/>
              <a:ext cx="176525" cy="268575"/>
            </a:xfrm>
            <a:custGeom>
              <a:avLst/>
              <a:gdLst/>
              <a:ahLst/>
              <a:cxnLst/>
              <a:rect l="l" t="t" r="r" b="b"/>
              <a:pathLst>
                <a:path w="7061" h="10743" extrusionOk="0">
                  <a:moveTo>
                    <a:pt x="4600" y="0"/>
                  </a:moveTo>
                  <a:cubicBezTo>
                    <a:pt x="4049" y="0"/>
                    <a:pt x="3483" y="230"/>
                    <a:pt x="3120" y="704"/>
                  </a:cubicBezTo>
                  <a:cubicBezTo>
                    <a:pt x="1360" y="3410"/>
                    <a:pt x="991" y="6618"/>
                    <a:pt x="67" y="9575"/>
                  </a:cubicBezTo>
                  <a:cubicBezTo>
                    <a:pt x="1" y="10192"/>
                    <a:pt x="480" y="10743"/>
                    <a:pt x="1007" y="10743"/>
                  </a:cubicBezTo>
                  <a:cubicBezTo>
                    <a:pt x="1187" y="10743"/>
                    <a:pt x="1374" y="10678"/>
                    <a:pt x="1545" y="10529"/>
                  </a:cubicBezTo>
                  <a:cubicBezTo>
                    <a:pt x="4103" y="8126"/>
                    <a:pt x="7060" y="4770"/>
                    <a:pt x="6195" y="1103"/>
                  </a:cubicBezTo>
                  <a:cubicBezTo>
                    <a:pt x="5988" y="377"/>
                    <a:pt x="5305" y="0"/>
                    <a:pt x="4600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579;p43"/>
            <p:cNvSpPr/>
            <p:nvPr/>
          </p:nvSpPr>
          <p:spPr>
            <a:xfrm flipH="1">
              <a:off x="2091275" y="1145300"/>
              <a:ext cx="63050" cy="185775"/>
            </a:xfrm>
            <a:custGeom>
              <a:avLst/>
              <a:gdLst/>
              <a:ahLst/>
              <a:cxnLst/>
              <a:rect l="l" t="t" r="r" b="b"/>
              <a:pathLst>
                <a:path w="2522" h="7431" extrusionOk="0">
                  <a:moveTo>
                    <a:pt x="2215" y="0"/>
                  </a:moveTo>
                  <a:cubicBezTo>
                    <a:pt x="2091" y="0"/>
                    <a:pt x="1967" y="76"/>
                    <a:pt x="1967" y="228"/>
                  </a:cubicBezTo>
                  <a:cubicBezTo>
                    <a:pt x="1967" y="1921"/>
                    <a:pt x="1937" y="3621"/>
                    <a:pt x="1937" y="5314"/>
                  </a:cubicBezTo>
                  <a:cubicBezTo>
                    <a:pt x="1412" y="5188"/>
                    <a:pt x="828" y="5159"/>
                    <a:pt x="303" y="5063"/>
                  </a:cubicBezTo>
                  <a:cubicBezTo>
                    <a:pt x="295" y="5062"/>
                    <a:pt x="286" y="5061"/>
                    <a:pt x="278" y="5061"/>
                  </a:cubicBezTo>
                  <a:cubicBezTo>
                    <a:pt x="1" y="5061"/>
                    <a:pt x="9" y="5529"/>
                    <a:pt x="303" y="5558"/>
                  </a:cubicBezTo>
                  <a:cubicBezTo>
                    <a:pt x="673" y="5617"/>
                    <a:pt x="1072" y="5654"/>
                    <a:pt x="1479" y="5713"/>
                  </a:cubicBezTo>
                  <a:cubicBezTo>
                    <a:pt x="1412" y="5743"/>
                    <a:pt x="1383" y="5772"/>
                    <a:pt x="1324" y="5802"/>
                  </a:cubicBezTo>
                  <a:cubicBezTo>
                    <a:pt x="1013" y="5927"/>
                    <a:pt x="740" y="6053"/>
                    <a:pt x="429" y="6171"/>
                  </a:cubicBezTo>
                  <a:cubicBezTo>
                    <a:pt x="190" y="6304"/>
                    <a:pt x="337" y="6641"/>
                    <a:pt x="555" y="6641"/>
                  </a:cubicBezTo>
                  <a:cubicBezTo>
                    <a:pt x="593" y="6641"/>
                    <a:pt x="633" y="6630"/>
                    <a:pt x="673" y="6608"/>
                  </a:cubicBezTo>
                  <a:cubicBezTo>
                    <a:pt x="954" y="6482"/>
                    <a:pt x="1228" y="6356"/>
                    <a:pt x="1508" y="6238"/>
                  </a:cubicBezTo>
                  <a:cubicBezTo>
                    <a:pt x="1693" y="6171"/>
                    <a:pt x="1849" y="6053"/>
                    <a:pt x="2033" y="5987"/>
                  </a:cubicBezTo>
                  <a:lnTo>
                    <a:pt x="2033" y="5987"/>
                  </a:lnTo>
                  <a:cubicBezTo>
                    <a:pt x="1996" y="6356"/>
                    <a:pt x="1967" y="6763"/>
                    <a:pt x="1878" y="7132"/>
                  </a:cubicBezTo>
                  <a:cubicBezTo>
                    <a:pt x="1839" y="7313"/>
                    <a:pt x="1988" y="7431"/>
                    <a:pt x="2127" y="7431"/>
                  </a:cubicBezTo>
                  <a:cubicBezTo>
                    <a:pt x="2222" y="7431"/>
                    <a:pt x="2313" y="7376"/>
                    <a:pt x="2336" y="7251"/>
                  </a:cubicBezTo>
                  <a:cubicBezTo>
                    <a:pt x="2462" y="6763"/>
                    <a:pt x="2521" y="6208"/>
                    <a:pt x="2521" y="5684"/>
                  </a:cubicBezTo>
                  <a:cubicBezTo>
                    <a:pt x="2521" y="5558"/>
                    <a:pt x="2492" y="5499"/>
                    <a:pt x="2433" y="5469"/>
                  </a:cubicBezTo>
                  <a:cubicBezTo>
                    <a:pt x="2433" y="3710"/>
                    <a:pt x="2462" y="1987"/>
                    <a:pt x="2462" y="228"/>
                  </a:cubicBezTo>
                  <a:cubicBezTo>
                    <a:pt x="2462" y="76"/>
                    <a:pt x="2338" y="0"/>
                    <a:pt x="2215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580;p43"/>
            <p:cNvSpPr/>
            <p:nvPr/>
          </p:nvSpPr>
          <p:spPr>
            <a:xfrm flipH="1">
              <a:off x="1759350" y="864500"/>
              <a:ext cx="643850" cy="374425"/>
            </a:xfrm>
            <a:custGeom>
              <a:avLst/>
              <a:gdLst/>
              <a:ahLst/>
              <a:cxnLst/>
              <a:rect l="l" t="t" r="r" b="b"/>
              <a:pathLst>
                <a:path w="25754" h="14977" extrusionOk="0">
                  <a:moveTo>
                    <a:pt x="25480" y="1"/>
                  </a:moveTo>
                  <a:lnTo>
                    <a:pt x="25480" y="1"/>
                  </a:lnTo>
                  <a:cubicBezTo>
                    <a:pt x="22580" y="335"/>
                    <a:pt x="19679" y="811"/>
                    <a:pt x="16757" y="811"/>
                  </a:cubicBezTo>
                  <a:cubicBezTo>
                    <a:pt x="15612" y="811"/>
                    <a:pt x="14464" y="738"/>
                    <a:pt x="13312" y="555"/>
                  </a:cubicBezTo>
                  <a:cubicBezTo>
                    <a:pt x="12816" y="496"/>
                    <a:pt x="12321" y="466"/>
                    <a:pt x="11892" y="437"/>
                  </a:cubicBezTo>
                  <a:cubicBezTo>
                    <a:pt x="11321" y="304"/>
                    <a:pt x="10729" y="240"/>
                    <a:pt x="10129" y="240"/>
                  </a:cubicBezTo>
                  <a:cubicBezTo>
                    <a:pt x="5296" y="240"/>
                    <a:pt x="1" y="4370"/>
                    <a:pt x="1698" y="9552"/>
                  </a:cubicBezTo>
                  <a:cubicBezTo>
                    <a:pt x="2067" y="10476"/>
                    <a:pt x="2622" y="11275"/>
                    <a:pt x="3331" y="11984"/>
                  </a:cubicBezTo>
                  <a:cubicBezTo>
                    <a:pt x="4071" y="12694"/>
                    <a:pt x="4928" y="13278"/>
                    <a:pt x="5889" y="13744"/>
                  </a:cubicBezTo>
                  <a:cubicBezTo>
                    <a:pt x="6377" y="13988"/>
                    <a:pt x="6873" y="14173"/>
                    <a:pt x="7397" y="14358"/>
                  </a:cubicBezTo>
                  <a:cubicBezTo>
                    <a:pt x="8573" y="14781"/>
                    <a:pt x="9754" y="14976"/>
                    <a:pt x="10913" y="14976"/>
                  </a:cubicBezTo>
                  <a:cubicBezTo>
                    <a:pt x="13638" y="14976"/>
                    <a:pt x="16236" y="13897"/>
                    <a:pt x="18331" y="12169"/>
                  </a:cubicBezTo>
                  <a:cubicBezTo>
                    <a:pt x="18760" y="11829"/>
                    <a:pt x="19196" y="11430"/>
                    <a:pt x="19566" y="11031"/>
                  </a:cubicBezTo>
                  <a:cubicBezTo>
                    <a:pt x="22117" y="7889"/>
                    <a:pt x="25754" y="4281"/>
                    <a:pt x="25480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581;p43"/>
            <p:cNvSpPr/>
            <p:nvPr/>
          </p:nvSpPr>
          <p:spPr>
            <a:xfrm flipH="1">
              <a:off x="1814475" y="992425"/>
              <a:ext cx="406200" cy="246525"/>
            </a:xfrm>
            <a:custGeom>
              <a:avLst/>
              <a:gdLst/>
              <a:ahLst/>
              <a:cxnLst/>
              <a:rect l="l" t="t" r="r" b="b"/>
              <a:pathLst>
                <a:path w="16248" h="9861" extrusionOk="0">
                  <a:moveTo>
                    <a:pt x="15623" y="0"/>
                  </a:moveTo>
                  <a:cubicBezTo>
                    <a:pt x="15151" y="0"/>
                    <a:pt x="14522" y="352"/>
                    <a:pt x="14172" y="613"/>
                  </a:cubicBezTo>
                  <a:cubicBezTo>
                    <a:pt x="12905" y="1566"/>
                    <a:pt x="11546" y="1867"/>
                    <a:pt x="10103" y="1867"/>
                  </a:cubicBezTo>
                  <a:cubicBezTo>
                    <a:pt x="9542" y="1867"/>
                    <a:pt x="8969" y="1822"/>
                    <a:pt x="8384" y="1752"/>
                  </a:cubicBezTo>
                  <a:cubicBezTo>
                    <a:pt x="7835" y="1685"/>
                    <a:pt x="7280" y="1651"/>
                    <a:pt x="6725" y="1651"/>
                  </a:cubicBezTo>
                  <a:cubicBezTo>
                    <a:pt x="5746" y="1651"/>
                    <a:pt x="4766" y="1756"/>
                    <a:pt x="3822" y="1973"/>
                  </a:cubicBezTo>
                  <a:cubicBezTo>
                    <a:pt x="2063" y="2617"/>
                    <a:pt x="555" y="3822"/>
                    <a:pt x="252" y="5818"/>
                  </a:cubicBezTo>
                  <a:cubicBezTo>
                    <a:pt x="0" y="7481"/>
                    <a:pt x="836" y="8841"/>
                    <a:pt x="2033" y="9736"/>
                  </a:cubicBezTo>
                  <a:cubicBezTo>
                    <a:pt x="2568" y="9820"/>
                    <a:pt x="3099" y="9860"/>
                    <a:pt x="3626" y="9860"/>
                  </a:cubicBezTo>
                  <a:cubicBezTo>
                    <a:pt x="6350" y="9860"/>
                    <a:pt x="8937" y="8781"/>
                    <a:pt x="11030" y="7052"/>
                  </a:cubicBezTo>
                  <a:cubicBezTo>
                    <a:pt x="11459" y="6712"/>
                    <a:pt x="11895" y="6313"/>
                    <a:pt x="12265" y="5914"/>
                  </a:cubicBezTo>
                  <a:cubicBezTo>
                    <a:pt x="13522" y="4376"/>
                    <a:pt x="15067" y="2713"/>
                    <a:pt x="16235" y="894"/>
                  </a:cubicBezTo>
                  <a:lnTo>
                    <a:pt x="16235" y="798"/>
                  </a:lnTo>
                  <a:cubicBezTo>
                    <a:pt x="16248" y="202"/>
                    <a:pt x="15980" y="0"/>
                    <a:pt x="15623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582;p43"/>
            <p:cNvSpPr/>
            <p:nvPr/>
          </p:nvSpPr>
          <p:spPr>
            <a:xfrm flipH="1">
              <a:off x="2282950" y="1116975"/>
              <a:ext cx="33100" cy="31775"/>
            </a:xfrm>
            <a:custGeom>
              <a:avLst/>
              <a:gdLst/>
              <a:ahLst/>
              <a:cxnLst/>
              <a:rect l="l" t="t" r="r" b="b"/>
              <a:pathLst>
                <a:path w="1324" h="1271" extrusionOk="0">
                  <a:moveTo>
                    <a:pt x="662" y="0"/>
                  </a:moveTo>
                  <a:cubicBezTo>
                    <a:pt x="331" y="0"/>
                    <a:pt x="1" y="207"/>
                    <a:pt x="1" y="621"/>
                  </a:cubicBezTo>
                  <a:cubicBezTo>
                    <a:pt x="1" y="1054"/>
                    <a:pt x="331" y="1270"/>
                    <a:pt x="662" y="1270"/>
                  </a:cubicBezTo>
                  <a:cubicBezTo>
                    <a:pt x="993" y="1270"/>
                    <a:pt x="1324" y="1054"/>
                    <a:pt x="1324" y="621"/>
                  </a:cubicBezTo>
                  <a:cubicBezTo>
                    <a:pt x="1324" y="207"/>
                    <a:pt x="993" y="0"/>
                    <a:pt x="662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583;p43"/>
            <p:cNvSpPr/>
            <p:nvPr/>
          </p:nvSpPr>
          <p:spPr>
            <a:xfrm rot="-232915" flipH="1">
              <a:off x="2244503" y="1164276"/>
              <a:ext cx="50100" cy="78350"/>
            </a:xfrm>
            <a:custGeom>
              <a:avLst/>
              <a:gdLst/>
              <a:ahLst/>
              <a:cxnLst/>
              <a:rect l="l" t="t" r="r" b="b"/>
              <a:pathLst>
                <a:path w="2004" h="3134" extrusionOk="0">
                  <a:moveTo>
                    <a:pt x="1175" y="1"/>
                  </a:moveTo>
                  <a:cubicBezTo>
                    <a:pt x="751" y="1"/>
                    <a:pt x="269" y="206"/>
                    <a:pt x="126" y="548"/>
                  </a:cubicBezTo>
                  <a:cubicBezTo>
                    <a:pt x="0" y="918"/>
                    <a:pt x="0" y="1317"/>
                    <a:pt x="96" y="1627"/>
                  </a:cubicBezTo>
                  <a:cubicBezTo>
                    <a:pt x="126" y="1842"/>
                    <a:pt x="215" y="1997"/>
                    <a:pt x="311" y="2182"/>
                  </a:cubicBezTo>
                  <a:cubicBezTo>
                    <a:pt x="436" y="2396"/>
                    <a:pt x="525" y="2640"/>
                    <a:pt x="651" y="2825"/>
                  </a:cubicBezTo>
                  <a:cubicBezTo>
                    <a:pt x="743" y="2923"/>
                    <a:pt x="934" y="3134"/>
                    <a:pt x="1144" y="3134"/>
                  </a:cubicBezTo>
                  <a:cubicBezTo>
                    <a:pt x="1203" y="3134"/>
                    <a:pt x="1263" y="3117"/>
                    <a:pt x="1324" y="3076"/>
                  </a:cubicBezTo>
                  <a:cubicBezTo>
                    <a:pt x="1479" y="2980"/>
                    <a:pt x="1479" y="2795"/>
                    <a:pt x="1508" y="2677"/>
                  </a:cubicBezTo>
                  <a:cubicBezTo>
                    <a:pt x="1575" y="2396"/>
                    <a:pt x="1693" y="1812"/>
                    <a:pt x="1693" y="1812"/>
                  </a:cubicBezTo>
                  <a:cubicBezTo>
                    <a:pt x="1730" y="1686"/>
                    <a:pt x="1760" y="1568"/>
                    <a:pt x="1789" y="1442"/>
                  </a:cubicBezTo>
                  <a:cubicBezTo>
                    <a:pt x="1878" y="1102"/>
                    <a:pt x="2004" y="644"/>
                    <a:pt x="1848" y="334"/>
                  </a:cubicBezTo>
                  <a:cubicBezTo>
                    <a:pt x="1747" y="104"/>
                    <a:pt x="1476" y="1"/>
                    <a:pt x="117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584;p43"/>
            <p:cNvSpPr/>
            <p:nvPr/>
          </p:nvSpPr>
          <p:spPr>
            <a:xfrm flipH="1">
              <a:off x="2224125" y="1074475"/>
              <a:ext cx="46650" cy="29000"/>
            </a:xfrm>
            <a:custGeom>
              <a:avLst/>
              <a:gdLst/>
              <a:ahLst/>
              <a:cxnLst/>
              <a:rect l="l" t="t" r="r" b="b"/>
              <a:pathLst>
                <a:path w="1866" h="1160" extrusionOk="0">
                  <a:moveTo>
                    <a:pt x="1600" y="0"/>
                  </a:moveTo>
                  <a:cubicBezTo>
                    <a:pt x="1417" y="0"/>
                    <a:pt x="1182" y="71"/>
                    <a:pt x="1080" y="103"/>
                  </a:cubicBezTo>
                  <a:cubicBezTo>
                    <a:pt x="740" y="259"/>
                    <a:pt x="252" y="540"/>
                    <a:pt x="38" y="909"/>
                  </a:cubicBezTo>
                  <a:lnTo>
                    <a:pt x="38" y="968"/>
                  </a:lnTo>
                  <a:cubicBezTo>
                    <a:pt x="1" y="968"/>
                    <a:pt x="1" y="998"/>
                    <a:pt x="38" y="998"/>
                  </a:cubicBezTo>
                  <a:cubicBezTo>
                    <a:pt x="89" y="1116"/>
                    <a:pt x="194" y="1159"/>
                    <a:pt x="321" y="1159"/>
                  </a:cubicBezTo>
                  <a:cubicBezTo>
                    <a:pt x="561" y="1159"/>
                    <a:pt x="882" y="1006"/>
                    <a:pt x="1080" y="909"/>
                  </a:cubicBezTo>
                  <a:cubicBezTo>
                    <a:pt x="1332" y="784"/>
                    <a:pt x="1790" y="503"/>
                    <a:pt x="1849" y="200"/>
                  </a:cubicBezTo>
                  <a:cubicBezTo>
                    <a:pt x="1866" y="47"/>
                    <a:pt x="1750" y="0"/>
                    <a:pt x="1600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585;p43"/>
            <p:cNvSpPr/>
            <p:nvPr/>
          </p:nvSpPr>
          <p:spPr>
            <a:xfrm flipH="1">
              <a:off x="2228775" y="1055675"/>
              <a:ext cx="36450" cy="20525"/>
            </a:xfrm>
            <a:custGeom>
              <a:avLst/>
              <a:gdLst/>
              <a:ahLst/>
              <a:cxnLst/>
              <a:rect l="l" t="t" r="r" b="b"/>
              <a:pathLst>
                <a:path w="1458" h="821" extrusionOk="0">
                  <a:moveTo>
                    <a:pt x="1335" y="0"/>
                  </a:moveTo>
                  <a:cubicBezTo>
                    <a:pt x="1236" y="0"/>
                    <a:pt x="1099" y="40"/>
                    <a:pt x="1043" y="57"/>
                  </a:cubicBezTo>
                  <a:cubicBezTo>
                    <a:pt x="673" y="183"/>
                    <a:pt x="304" y="368"/>
                    <a:pt x="30" y="671"/>
                  </a:cubicBezTo>
                  <a:cubicBezTo>
                    <a:pt x="1" y="700"/>
                    <a:pt x="1" y="700"/>
                    <a:pt x="1" y="737"/>
                  </a:cubicBezTo>
                  <a:lnTo>
                    <a:pt x="1" y="767"/>
                  </a:lnTo>
                  <a:cubicBezTo>
                    <a:pt x="46" y="805"/>
                    <a:pt x="109" y="820"/>
                    <a:pt x="182" y="820"/>
                  </a:cubicBezTo>
                  <a:cubicBezTo>
                    <a:pt x="409" y="820"/>
                    <a:pt x="735" y="671"/>
                    <a:pt x="925" y="582"/>
                  </a:cubicBezTo>
                  <a:cubicBezTo>
                    <a:pt x="1043" y="515"/>
                    <a:pt x="1442" y="301"/>
                    <a:pt x="1442" y="87"/>
                  </a:cubicBezTo>
                  <a:cubicBezTo>
                    <a:pt x="1458" y="21"/>
                    <a:pt x="1407" y="0"/>
                    <a:pt x="1335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586;p43"/>
            <p:cNvSpPr/>
            <p:nvPr/>
          </p:nvSpPr>
          <p:spPr>
            <a:xfrm flipH="1">
              <a:off x="2224525" y="1098900"/>
              <a:ext cx="40700" cy="20000"/>
            </a:xfrm>
            <a:custGeom>
              <a:avLst/>
              <a:gdLst/>
              <a:ahLst/>
              <a:cxnLst/>
              <a:rect l="l" t="t" r="r" b="b"/>
              <a:pathLst>
                <a:path w="1628" h="800" extrusionOk="0">
                  <a:moveTo>
                    <a:pt x="1256" y="0"/>
                  </a:moveTo>
                  <a:cubicBezTo>
                    <a:pt x="1014" y="0"/>
                    <a:pt x="686" y="181"/>
                    <a:pt x="400" y="361"/>
                  </a:cubicBezTo>
                  <a:cubicBezTo>
                    <a:pt x="245" y="420"/>
                    <a:pt x="1" y="575"/>
                    <a:pt x="30" y="701"/>
                  </a:cubicBezTo>
                  <a:cubicBezTo>
                    <a:pt x="47" y="772"/>
                    <a:pt x="117" y="799"/>
                    <a:pt x="212" y="799"/>
                  </a:cubicBezTo>
                  <a:cubicBezTo>
                    <a:pt x="444" y="799"/>
                    <a:pt x="832" y="635"/>
                    <a:pt x="984" y="546"/>
                  </a:cubicBezTo>
                  <a:cubicBezTo>
                    <a:pt x="1169" y="450"/>
                    <a:pt x="1627" y="117"/>
                    <a:pt x="1383" y="21"/>
                  </a:cubicBezTo>
                  <a:cubicBezTo>
                    <a:pt x="1344" y="7"/>
                    <a:pt x="1302" y="0"/>
                    <a:pt x="125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2" name="Google Shape;1587;p43"/>
            <p:cNvGrpSpPr/>
            <p:nvPr/>
          </p:nvGrpSpPr>
          <p:grpSpPr>
            <a:xfrm>
              <a:off x="1808675" y="971622"/>
              <a:ext cx="248068" cy="201860"/>
              <a:chOff x="1808700" y="965100"/>
              <a:chExt cx="262450" cy="208275"/>
            </a:xfrm>
          </p:grpSpPr>
          <p:sp>
            <p:nvSpPr>
              <p:cNvPr id="238" name="Google Shape;1588;p43"/>
              <p:cNvSpPr/>
              <p:nvPr/>
            </p:nvSpPr>
            <p:spPr>
              <a:xfrm flipH="1">
                <a:off x="1808700" y="965100"/>
                <a:ext cx="262450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10498" h="4203" extrusionOk="0">
                    <a:moveTo>
                      <a:pt x="5545" y="1"/>
                    </a:moveTo>
                    <a:cubicBezTo>
                      <a:pt x="4604" y="1"/>
                      <a:pt x="3667" y="67"/>
                      <a:pt x="2735" y="139"/>
                    </a:cubicBezTo>
                    <a:cubicBezTo>
                      <a:pt x="2307" y="723"/>
                      <a:pt x="1811" y="1248"/>
                      <a:pt x="1294" y="1617"/>
                    </a:cubicBezTo>
                    <a:cubicBezTo>
                      <a:pt x="858" y="1921"/>
                      <a:pt x="429" y="2172"/>
                      <a:pt x="0" y="2386"/>
                    </a:cubicBezTo>
                    <a:cubicBezTo>
                      <a:pt x="1897" y="3327"/>
                      <a:pt x="4096" y="4203"/>
                      <a:pt x="6190" y="4203"/>
                    </a:cubicBezTo>
                    <a:cubicBezTo>
                      <a:pt x="7321" y="4203"/>
                      <a:pt x="8420" y="3948"/>
                      <a:pt x="9426" y="3310"/>
                    </a:cubicBezTo>
                    <a:cubicBezTo>
                      <a:pt x="10498" y="2571"/>
                      <a:pt x="10069" y="782"/>
                      <a:pt x="8805" y="353"/>
                    </a:cubicBezTo>
                    <a:cubicBezTo>
                      <a:pt x="7717" y="88"/>
                      <a:pt x="6629" y="1"/>
                      <a:pt x="5545" y="1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1589;p43"/>
              <p:cNvSpPr/>
              <p:nvPr/>
            </p:nvSpPr>
            <p:spPr>
              <a:xfrm flipH="1">
                <a:off x="1832700" y="980025"/>
                <a:ext cx="236975" cy="193350"/>
              </a:xfrm>
              <a:custGeom>
                <a:avLst/>
                <a:gdLst/>
                <a:ahLst/>
                <a:cxnLst/>
                <a:rect l="l" t="t" r="r" b="b"/>
                <a:pathLst>
                  <a:path w="9479" h="7734" extrusionOk="0">
                    <a:moveTo>
                      <a:pt x="2307" y="0"/>
                    </a:moveTo>
                    <a:cubicBezTo>
                      <a:pt x="2004" y="399"/>
                      <a:pt x="1634" y="739"/>
                      <a:pt x="1235" y="1020"/>
                    </a:cubicBezTo>
                    <a:cubicBezTo>
                      <a:pt x="828" y="1294"/>
                      <a:pt x="399" y="1545"/>
                      <a:pt x="0" y="1760"/>
                    </a:cubicBezTo>
                    <a:cubicBezTo>
                      <a:pt x="1634" y="4650"/>
                      <a:pt x="3911" y="7548"/>
                      <a:pt x="7297" y="7733"/>
                    </a:cubicBezTo>
                    <a:cubicBezTo>
                      <a:pt x="7308" y="7733"/>
                      <a:pt x="7319" y="7733"/>
                      <a:pt x="7331" y="7733"/>
                    </a:cubicBezTo>
                    <a:cubicBezTo>
                      <a:pt x="8728" y="7733"/>
                      <a:pt x="9479" y="5905"/>
                      <a:pt x="8657" y="4746"/>
                    </a:cubicBezTo>
                    <a:cubicBezTo>
                      <a:pt x="6898" y="2684"/>
                      <a:pt x="4562" y="1390"/>
                      <a:pt x="2307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3" name="Google Shape;1590;p43"/>
            <p:cNvSpPr/>
            <p:nvPr/>
          </p:nvSpPr>
          <p:spPr>
            <a:xfrm flipH="1">
              <a:off x="2010325" y="1182250"/>
              <a:ext cx="63225" cy="185800"/>
            </a:xfrm>
            <a:custGeom>
              <a:avLst/>
              <a:gdLst/>
              <a:ahLst/>
              <a:cxnLst/>
              <a:rect l="l" t="t" r="r" b="b"/>
              <a:pathLst>
                <a:path w="2529" h="7432" extrusionOk="0">
                  <a:moveTo>
                    <a:pt x="2218" y="1"/>
                  </a:moveTo>
                  <a:cubicBezTo>
                    <a:pt x="2096" y="1"/>
                    <a:pt x="1974" y="77"/>
                    <a:pt x="1974" y="228"/>
                  </a:cubicBezTo>
                  <a:cubicBezTo>
                    <a:pt x="1974" y="1921"/>
                    <a:pt x="1944" y="3621"/>
                    <a:pt x="1944" y="5314"/>
                  </a:cubicBezTo>
                  <a:cubicBezTo>
                    <a:pt x="1390" y="5189"/>
                    <a:pt x="835" y="5159"/>
                    <a:pt x="311" y="5063"/>
                  </a:cubicBezTo>
                  <a:cubicBezTo>
                    <a:pt x="302" y="5062"/>
                    <a:pt x="293" y="5062"/>
                    <a:pt x="284" y="5062"/>
                  </a:cubicBezTo>
                  <a:cubicBezTo>
                    <a:pt x="0" y="5062"/>
                    <a:pt x="9" y="5530"/>
                    <a:pt x="311" y="5558"/>
                  </a:cubicBezTo>
                  <a:cubicBezTo>
                    <a:pt x="680" y="5618"/>
                    <a:pt x="1079" y="5654"/>
                    <a:pt x="1479" y="5714"/>
                  </a:cubicBezTo>
                  <a:cubicBezTo>
                    <a:pt x="1419" y="5743"/>
                    <a:pt x="1353" y="5773"/>
                    <a:pt x="1323" y="5802"/>
                  </a:cubicBezTo>
                  <a:cubicBezTo>
                    <a:pt x="1020" y="5928"/>
                    <a:pt x="710" y="6054"/>
                    <a:pt x="429" y="6172"/>
                  </a:cubicBezTo>
                  <a:cubicBezTo>
                    <a:pt x="196" y="6304"/>
                    <a:pt x="339" y="6641"/>
                    <a:pt x="560" y="6641"/>
                  </a:cubicBezTo>
                  <a:cubicBezTo>
                    <a:pt x="598" y="6641"/>
                    <a:pt x="639" y="6631"/>
                    <a:pt x="680" y="6608"/>
                  </a:cubicBezTo>
                  <a:cubicBezTo>
                    <a:pt x="954" y="6482"/>
                    <a:pt x="1235" y="6357"/>
                    <a:pt x="1508" y="6239"/>
                  </a:cubicBezTo>
                  <a:cubicBezTo>
                    <a:pt x="1663" y="6172"/>
                    <a:pt x="1848" y="6054"/>
                    <a:pt x="2033" y="5987"/>
                  </a:cubicBezTo>
                  <a:lnTo>
                    <a:pt x="2033" y="5987"/>
                  </a:lnTo>
                  <a:cubicBezTo>
                    <a:pt x="2003" y="6357"/>
                    <a:pt x="1944" y="6763"/>
                    <a:pt x="1878" y="7133"/>
                  </a:cubicBezTo>
                  <a:cubicBezTo>
                    <a:pt x="1843" y="7314"/>
                    <a:pt x="1991" y="7431"/>
                    <a:pt x="2131" y="7431"/>
                  </a:cubicBezTo>
                  <a:cubicBezTo>
                    <a:pt x="2226" y="7431"/>
                    <a:pt x="2317" y="7377"/>
                    <a:pt x="2344" y="7251"/>
                  </a:cubicBezTo>
                  <a:cubicBezTo>
                    <a:pt x="2462" y="6763"/>
                    <a:pt x="2528" y="6209"/>
                    <a:pt x="2528" y="5684"/>
                  </a:cubicBezTo>
                  <a:cubicBezTo>
                    <a:pt x="2528" y="5558"/>
                    <a:pt x="2499" y="5499"/>
                    <a:pt x="2403" y="5470"/>
                  </a:cubicBezTo>
                  <a:cubicBezTo>
                    <a:pt x="2432" y="3710"/>
                    <a:pt x="2462" y="1988"/>
                    <a:pt x="2462" y="228"/>
                  </a:cubicBezTo>
                  <a:cubicBezTo>
                    <a:pt x="2462" y="77"/>
                    <a:pt x="2340" y="1"/>
                    <a:pt x="221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4" name="Google Shape;1591;p43"/>
            <p:cNvGrpSpPr/>
            <p:nvPr/>
          </p:nvGrpSpPr>
          <p:grpSpPr>
            <a:xfrm>
              <a:off x="1808675" y="971534"/>
              <a:ext cx="248068" cy="201860"/>
              <a:chOff x="1808700" y="965010"/>
              <a:chExt cx="262450" cy="208275"/>
            </a:xfrm>
          </p:grpSpPr>
          <p:sp>
            <p:nvSpPr>
              <p:cNvPr id="236" name="Google Shape;1592;p43"/>
              <p:cNvSpPr/>
              <p:nvPr/>
            </p:nvSpPr>
            <p:spPr>
              <a:xfrm flipH="1">
                <a:off x="1808700" y="965010"/>
                <a:ext cx="262450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10498" h="4203" extrusionOk="0">
                    <a:moveTo>
                      <a:pt x="5545" y="1"/>
                    </a:moveTo>
                    <a:cubicBezTo>
                      <a:pt x="4604" y="1"/>
                      <a:pt x="3667" y="67"/>
                      <a:pt x="2735" y="139"/>
                    </a:cubicBezTo>
                    <a:cubicBezTo>
                      <a:pt x="2307" y="723"/>
                      <a:pt x="1811" y="1248"/>
                      <a:pt x="1294" y="1617"/>
                    </a:cubicBezTo>
                    <a:cubicBezTo>
                      <a:pt x="858" y="1921"/>
                      <a:pt x="429" y="2172"/>
                      <a:pt x="0" y="2386"/>
                    </a:cubicBezTo>
                    <a:cubicBezTo>
                      <a:pt x="1897" y="3327"/>
                      <a:pt x="4096" y="4203"/>
                      <a:pt x="6190" y="4203"/>
                    </a:cubicBezTo>
                    <a:cubicBezTo>
                      <a:pt x="7321" y="4203"/>
                      <a:pt x="8420" y="3948"/>
                      <a:pt x="9426" y="3310"/>
                    </a:cubicBezTo>
                    <a:cubicBezTo>
                      <a:pt x="10498" y="2571"/>
                      <a:pt x="10069" y="782"/>
                      <a:pt x="8805" y="353"/>
                    </a:cubicBezTo>
                    <a:cubicBezTo>
                      <a:pt x="7717" y="88"/>
                      <a:pt x="6629" y="1"/>
                      <a:pt x="5545" y="1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1593;p43"/>
              <p:cNvSpPr/>
              <p:nvPr/>
            </p:nvSpPr>
            <p:spPr>
              <a:xfrm flipH="1">
                <a:off x="1832700" y="979935"/>
                <a:ext cx="236975" cy="193350"/>
              </a:xfrm>
              <a:custGeom>
                <a:avLst/>
                <a:gdLst/>
                <a:ahLst/>
                <a:cxnLst/>
                <a:rect l="l" t="t" r="r" b="b"/>
                <a:pathLst>
                  <a:path w="9479" h="7734" extrusionOk="0">
                    <a:moveTo>
                      <a:pt x="2307" y="0"/>
                    </a:moveTo>
                    <a:cubicBezTo>
                      <a:pt x="2004" y="399"/>
                      <a:pt x="1634" y="739"/>
                      <a:pt x="1235" y="1020"/>
                    </a:cubicBezTo>
                    <a:cubicBezTo>
                      <a:pt x="828" y="1294"/>
                      <a:pt x="399" y="1545"/>
                      <a:pt x="0" y="1760"/>
                    </a:cubicBezTo>
                    <a:cubicBezTo>
                      <a:pt x="1634" y="4650"/>
                      <a:pt x="3911" y="7548"/>
                      <a:pt x="7297" y="7733"/>
                    </a:cubicBezTo>
                    <a:cubicBezTo>
                      <a:pt x="7308" y="7733"/>
                      <a:pt x="7319" y="7733"/>
                      <a:pt x="7331" y="7733"/>
                    </a:cubicBezTo>
                    <a:cubicBezTo>
                      <a:pt x="8728" y="7733"/>
                      <a:pt x="9479" y="5905"/>
                      <a:pt x="8657" y="4746"/>
                    </a:cubicBezTo>
                    <a:cubicBezTo>
                      <a:pt x="6898" y="2684"/>
                      <a:pt x="4562" y="1390"/>
                      <a:pt x="2307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5" name="Google Shape;1594;p43"/>
            <p:cNvSpPr/>
            <p:nvPr/>
          </p:nvSpPr>
          <p:spPr>
            <a:xfrm flipH="1">
              <a:off x="1779300" y="971525"/>
              <a:ext cx="286500" cy="162250"/>
            </a:xfrm>
            <a:custGeom>
              <a:avLst/>
              <a:gdLst/>
              <a:ahLst/>
              <a:cxnLst/>
              <a:rect l="l" t="t" r="r" b="b"/>
              <a:pathLst>
                <a:path w="11460" h="6490" extrusionOk="0">
                  <a:moveTo>
                    <a:pt x="2433" y="0"/>
                  </a:moveTo>
                  <a:cubicBezTo>
                    <a:pt x="2034" y="525"/>
                    <a:pt x="1568" y="1020"/>
                    <a:pt x="1080" y="1360"/>
                  </a:cubicBezTo>
                  <a:cubicBezTo>
                    <a:pt x="710" y="1604"/>
                    <a:pt x="341" y="1819"/>
                    <a:pt x="1" y="2033"/>
                  </a:cubicBezTo>
                  <a:cubicBezTo>
                    <a:pt x="2297" y="4442"/>
                    <a:pt x="4688" y="6489"/>
                    <a:pt x="7863" y="6489"/>
                  </a:cubicBezTo>
                  <a:cubicBezTo>
                    <a:pt x="8429" y="6489"/>
                    <a:pt x="9021" y="6424"/>
                    <a:pt x="9641" y="6284"/>
                  </a:cubicBezTo>
                  <a:cubicBezTo>
                    <a:pt x="11208" y="5855"/>
                    <a:pt x="11459" y="3608"/>
                    <a:pt x="10166" y="2588"/>
                  </a:cubicBezTo>
                  <a:cubicBezTo>
                    <a:pt x="7482" y="806"/>
                    <a:pt x="5360" y="806"/>
                    <a:pt x="2433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42"/>
          <p:cNvSpPr/>
          <p:nvPr/>
        </p:nvSpPr>
        <p:spPr>
          <a:xfrm>
            <a:off x="-86025" y="-31075"/>
            <a:ext cx="2618316" cy="1419567"/>
          </a:xfrm>
          <a:custGeom>
            <a:avLst/>
            <a:gdLst/>
            <a:ahLst/>
            <a:cxnLst/>
            <a:rect l="l" t="t" r="r" b="b"/>
            <a:pathLst>
              <a:path w="102009" h="55306" extrusionOk="0">
                <a:moveTo>
                  <a:pt x="0" y="55306"/>
                </a:moveTo>
                <a:cubicBezTo>
                  <a:pt x="15834" y="49368"/>
                  <a:pt x="32105" y="41146"/>
                  <a:pt x="42770" y="28022"/>
                </a:cubicBezTo>
                <a:cubicBezTo>
                  <a:pt x="46618" y="23287"/>
                  <a:pt x="50978" y="17017"/>
                  <a:pt x="49653" y="11061"/>
                </a:cubicBezTo>
                <a:cubicBezTo>
                  <a:pt x="48986" y="8063"/>
                  <a:pt x="43083" y="7838"/>
                  <a:pt x="40558" y="9586"/>
                </a:cubicBezTo>
                <a:cubicBezTo>
                  <a:pt x="35563" y="13044"/>
                  <a:pt x="34142" y="22378"/>
                  <a:pt x="37362" y="27530"/>
                </a:cubicBezTo>
                <a:cubicBezTo>
                  <a:pt x="39679" y="31236"/>
                  <a:pt x="44403" y="33218"/>
                  <a:pt x="48669" y="34167"/>
                </a:cubicBezTo>
                <a:cubicBezTo>
                  <a:pt x="69280" y="38751"/>
                  <a:pt x="102009" y="21115"/>
                  <a:pt x="102009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48" name="Group 47"/>
          <p:cNvGrpSpPr/>
          <p:nvPr/>
        </p:nvGrpSpPr>
        <p:grpSpPr>
          <a:xfrm>
            <a:off x="1451392" y="70246"/>
            <a:ext cx="6241216" cy="577026"/>
            <a:chOff x="689651" y="99681"/>
            <a:chExt cx="4711301" cy="55786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BEF57ED-118B-4B0B-B1A5-AD0A75D4EBCB}"/>
                </a:ext>
              </a:extLst>
            </p:cNvPr>
            <p:cNvGrpSpPr/>
            <p:nvPr/>
          </p:nvGrpSpPr>
          <p:grpSpPr>
            <a:xfrm>
              <a:off x="934948" y="118264"/>
              <a:ext cx="4220708" cy="539283"/>
              <a:chOff x="-1067331" y="-1872504"/>
              <a:chExt cx="11537950" cy="1455779"/>
            </a:xfrm>
            <a:solidFill>
              <a:schemeClr val="tx1"/>
            </a:solidFill>
          </p:grpSpPr>
          <p:sp>
            <p:nvSpPr>
              <p:cNvPr id="51" name="Rectangle: Diagonal Corners Rounded 10">
                <a:extLst>
                  <a:ext uri="{FF2B5EF4-FFF2-40B4-BE49-F238E27FC236}">
                    <a16:creationId xmlns:a16="http://schemas.microsoft.com/office/drawing/2014/main" id="{5BA77597-BF5E-4E72-B14D-5E4082264134}"/>
                  </a:ext>
                </a:extLst>
              </p:cNvPr>
              <p:cNvSpPr/>
              <p:nvPr/>
            </p:nvSpPr>
            <p:spPr>
              <a:xfrm>
                <a:off x="-1067331" y="-1872504"/>
                <a:ext cx="11537950" cy="1455779"/>
              </a:xfrm>
              <a:prstGeom prst="round2DiagRect">
                <a:avLst>
                  <a:gd name="adj1" fmla="val 16667"/>
                  <a:gd name="adj2" fmla="val 12590"/>
                </a:avLst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Rectangle: Diagonal Corners Rounded 11">
                <a:extLst>
                  <a:ext uri="{FF2B5EF4-FFF2-40B4-BE49-F238E27FC236}">
                    <a16:creationId xmlns:a16="http://schemas.microsoft.com/office/drawing/2014/main" id="{50C11B7F-7B7E-408D-B52A-596B71D81736}"/>
                  </a:ext>
                </a:extLst>
              </p:cNvPr>
              <p:cNvSpPr/>
              <p:nvPr/>
            </p:nvSpPr>
            <p:spPr>
              <a:xfrm>
                <a:off x="-929072" y="-1754661"/>
                <a:ext cx="11203782" cy="1192170"/>
              </a:xfrm>
              <a:prstGeom prst="round2DiagRect">
                <a:avLst>
                  <a:gd name="adj1" fmla="val 12672"/>
                  <a:gd name="adj2" fmla="val 12590"/>
                </a:avLst>
              </a:prstGeom>
              <a:grpFill/>
              <a:ln w="1905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5D19535-F90C-4588-97B3-B1B540E637A3}"/>
                </a:ext>
              </a:extLst>
            </p:cNvPr>
            <p:cNvSpPr txBox="1"/>
            <p:nvPr/>
          </p:nvSpPr>
          <p:spPr>
            <a:xfrm>
              <a:off x="689651" y="99681"/>
              <a:ext cx="471130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200" cap="none" spc="0" normalizeH="0" baseline="0" noProof="0" dirty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Bài</a:t>
              </a:r>
              <a:r>
                <a:rPr kumimoji="0" lang="en-US" sz="2800" b="1" i="0" u="sng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u="sng" kern="1200" noProof="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3</a:t>
              </a:r>
              <a:r>
                <a:rPr lang="en-US" sz="2800" b="1" u="sng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:</a:t>
              </a:r>
              <a:r>
                <a:rPr lang="vi-VN" sz="2800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Quy đồng mẫu số các phân số.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2" name="Text Box 57">
            <a:extLst>
              <a:ext uri="{FF2B5EF4-FFF2-40B4-BE49-F238E27FC236}">
                <a16:creationId xmlns:a16="http://schemas.microsoft.com/office/drawing/2014/main" id="{A9498C36-1A36-4408-88D4-EEE5F68C8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250" y="34671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680248" y="832402"/>
            <a:ext cx="3246095" cy="990600"/>
            <a:chOff x="716305" y="1981200"/>
            <a:chExt cx="3246095" cy="990600"/>
          </a:xfrm>
        </p:grpSpPr>
        <p:grpSp>
          <p:nvGrpSpPr>
            <p:cNvPr id="289" name="Group 72">
              <a:extLst>
                <a:ext uri="{FF2B5EF4-FFF2-40B4-BE49-F238E27FC236}">
                  <a16:creationId xmlns:a16="http://schemas.microsoft.com/office/drawing/2014/main" id="{A9631787-0D8D-47D5-926B-47400A8D7F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600" y="1981200"/>
              <a:ext cx="2209800" cy="976313"/>
              <a:chOff x="241" y="1248"/>
              <a:chExt cx="1392" cy="615"/>
            </a:xfrm>
          </p:grpSpPr>
          <p:sp>
            <p:nvSpPr>
              <p:cNvPr id="290" name="Text Box 5">
                <a:extLst>
                  <a:ext uri="{FF2B5EF4-FFF2-40B4-BE49-F238E27FC236}">
                    <a16:creationId xmlns:a16="http://schemas.microsoft.com/office/drawing/2014/main" id="{F25224C3-0489-45EF-9D8B-6242BC8A4F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1" y="1357"/>
                <a:ext cx="343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   </a:t>
                </a:r>
              </a:p>
            </p:txBody>
          </p:sp>
          <p:sp>
            <p:nvSpPr>
              <p:cNvPr id="291" name="Text Box 7">
                <a:extLst>
                  <a:ext uri="{FF2B5EF4-FFF2-40B4-BE49-F238E27FC236}">
                    <a16:creationId xmlns:a16="http://schemas.microsoft.com/office/drawing/2014/main" id="{D83F9F89-DD0C-46BF-B4A5-4691589B34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5" y="1248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292" name="Text Box 8">
                <a:extLst>
                  <a:ext uri="{FF2B5EF4-FFF2-40B4-BE49-F238E27FC236}">
                    <a16:creationId xmlns:a16="http://schemas.microsoft.com/office/drawing/2014/main" id="{A033AB1D-9108-4B78-9A44-83BB1AC3EB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1" y="1536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293" name="Line 9">
                <a:extLst>
                  <a:ext uri="{FF2B5EF4-FFF2-40B4-BE49-F238E27FC236}">
                    <a16:creationId xmlns:a16="http://schemas.microsoft.com/office/drawing/2014/main" id="{D9779B76-EA65-4DA1-859C-2B07A9DFD5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7" y="1573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4" name="Text Box 11">
                <a:extLst>
                  <a:ext uri="{FF2B5EF4-FFF2-40B4-BE49-F238E27FC236}">
                    <a16:creationId xmlns:a16="http://schemas.microsoft.com/office/drawing/2014/main" id="{B54CEBCF-2CA4-463C-899D-6199A36965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5" y="1248"/>
                <a:ext cx="22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altLang="en-US" sz="2800" b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5" name="Text Box 12">
                <a:extLst>
                  <a:ext uri="{FF2B5EF4-FFF2-40B4-BE49-F238E27FC236}">
                    <a16:creationId xmlns:a16="http://schemas.microsoft.com/office/drawing/2014/main" id="{D4EC4F31-4A29-43CE-87DD-9DE537F385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1" y="1536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96" name="Line 13">
                <a:extLst>
                  <a:ext uri="{FF2B5EF4-FFF2-40B4-BE49-F238E27FC236}">
                    <a16:creationId xmlns:a16="http://schemas.microsoft.com/office/drawing/2014/main" id="{388FE88D-0AD8-4CE6-AE69-478CABCF1F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7" y="1568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7" name="Text Box 14">
                <a:extLst>
                  <a:ext uri="{FF2B5EF4-FFF2-40B4-BE49-F238E27FC236}">
                    <a16:creationId xmlns:a16="http://schemas.microsoft.com/office/drawing/2014/main" id="{EEFFA414-7114-4203-A6EB-8C3A5F63E1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3" y="1367"/>
                <a:ext cx="3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và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98" name="Text Box 7">
              <a:extLst>
                <a:ext uri="{FF2B5EF4-FFF2-40B4-BE49-F238E27FC236}">
                  <a16:creationId xmlns:a16="http://schemas.microsoft.com/office/drawing/2014/main" id="{D83F9F89-DD0C-46BF-B4A5-4691589B3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6850" y="1981200"/>
              <a:ext cx="36420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kern="1200" dirty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99" name="Text Box 8">
              <a:extLst>
                <a:ext uri="{FF2B5EF4-FFF2-40B4-BE49-F238E27FC236}">
                  <a16:creationId xmlns:a16="http://schemas.microsoft.com/office/drawing/2014/main" id="{A033AB1D-9108-4B78-9A44-83BB1AC3E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2448580"/>
              <a:ext cx="36420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kern="1200" dirty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00" name="Line 9">
              <a:extLst>
                <a:ext uri="{FF2B5EF4-FFF2-40B4-BE49-F238E27FC236}">
                  <a16:creationId xmlns:a16="http://schemas.microsoft.com/office/drawing/2014/main" id="{D9779B76-EA65-4DA1-859C-2B07A9DFD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1600" y="2514600"/>
              <a:ext cx="533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1828800" y="2133600"/>
              <a:ext cx="533400" cy="3048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</a:t>
              </a:r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716305" y="2284272"/>
              <a:ext cx="838200" cy="3048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c)</a:t>
              </a:r>
            </a:p>
          </p:txBody>
        </p:sp>
      </p:grpSp>
      <p:sp>
        <p:nvSpPr>
          <p:cNvPr id="418" name="Text Box 57">
            <a:extLst>
              <a:ext uri="{FF2B5EF4-FFF2-40B4-BE49-F238E27FC236}">
                <a16:creationId xmlns:a16="http://schemas.microsoft.com/office/drawing/2014/main" id="{A9498C36-1A36-4408-88D4-EEE5F68C8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95" y="3276729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4" name="Text Box 79">
            <a:extLst>
              <a:ext uri="{FF2B5EF4-FFF2-40B4-BE49-F238E27FC236}">
                <a16:creationId xmlns:a16="http://schemas.microsoft.com/office/drawing/2014/main" id="{F918C685-B4D9-4573-8489-A9CB1E8C7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447" y="2508323"/>
            <a:ext cx="12105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 x </a:t>
            </a: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20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25" name="Text Box 80">
            <a:extLst>
              <a:ext uri="{FF2B5EF4-FFF2-40B4-BE49-F238E27FC236}">
                <a16:creationId xmlns:a16="http://schemas.microsoft.com/office/drawing/2014/main" id="{8D3F199C-42C9-4937-AE27-A4CE511EB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6097" y="3029498"/>
            <a:ext cx="12105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 x </a:t>
            </a: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20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26" name="Line 81">
            <a:extLst>
              <a:ext uri="{FF2B5EF4-FFF2-40B4-BE49-F238E27FC236}">
                <a16:creationId xmlns:a16="http://schemas.microsoft.com/office/drawing/2014/main" id="{57C3E7D8-2690-40C9-86E6-0980EDFEE7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76345" y="3048132"/>
            <a:ext cx="135760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57270" y="2498853"/>
            <a:ext cx="983664" cy="1117601"/>
            <a:chOff x="857270" y="2498853"/>
            <a:chExt cx="983664" cy="1117601"/>
          </a:xfrm>
        </p:grpSpPr>
        <p:grpSp>
          <p:nvGrpSpPr>
            <p:cNvPr id="419" name="Group 77">
              <a:extLst>
                <a:ext uri="{FF2B5EF4-FFF2-40B4-BE49-F238E27FC236}">
                  <a16:creationId xmlns:a16="http://schemas.microsoft.com/office/drawing/2014/main" id="{BB767D52-9B36-4276-A2BB-59FF4A0849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7270" y="2498853"/>
              <a:ext cx="533400" cy="1117601"/>
              <a:chOff x="240" y="2432"/>
              <a:chExt cx="336" cy="704"/>
            </a:xfrm>
          </p:grpSpPr>
          <p:sp>
            <p:nvSpPr>
              <p:cNvPr id="420" name="Text Box 62">
                <a:extLst>
                  <a:ext uri="{FF2B5EF4-FFF2-40B4-BE49-F238E27FC236}">
                    <a16:creationId xmlns:a16="http://schemas.microsoft.com/office/drawing/2014/main" id="{050AD04F-5F34-4684-8122-CC0CA0445F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" y="2432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421" name="Text Box 63">
                <a:extLst>
                  <a:ext uri="{FF2B5EF4-FFF2-40B4-BE49-F238E27FC236}">
                    <a16:creationId xmlns:a16="http://schemas.microsoft.com/office/drawing/2014/main" id="{0861E639-6A5F-4DB7-AE08-2B60298661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4" y="2768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422" name="Line 64">
                <a:extLst>
                  <a:ext uri="{FF2B5EF4-FFF2-40B4-BE49-F238E27FC236}">
                    <a16:creationId xmlns:a16="http://schemas.microsoft.com/office/drawing/2014/main" id="{0CF9AA45-A410-450B-947C-C0680C51FA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2787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27" name="Text Box 82">
              <a:extLst>
                <a:ext uri="{FF2B5EF4-FFF2-40B4-BE49-F238E27FC236}">
                  <a16:creationId xmlns:a16="http://schemas.microsoft.com/office/drawing/2014/main" id="{7A0E82C4-623E-4537-A209-1EFF1F309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5009" y="2772697"/>
              <a:ext cx="4159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grpSp>
        <p:nvGrpSpPr>
          <p:cNvPr id="428" name="Group 89">
            <a:extLst>
              <a:ext uri="{FF2B5EF4-FFF2-40B4-BE49-F238E27FC236}">
                <a16:creationId xmlns:a16="http://schemas.microsoft.com/office/drawing/2014/main" id="{4EE6D159-FCB0-41FD-8CF0-4B1378EC9C40}"/>
              </a:ext>
            </a:extLst>
          </p:cNvPr>
          <p:cNvGrpSpPr>
            <a:grpSpLocks/>
          </p:cNvGrpSpPr>
          <p:nvPr/>
        </p:nvGrpSpPr>
        <p:grpSpPr bwMode="auto">
          <a:xfrm>
            <a:off x="3589352" y="2501477"/>
            <a:ext cx="601663" cy="1117601"/>
            <a:chOff x="1704" y="2432"/>
            <a:chExt cx="379" cy="704"/>
          </a:xfrm>
        </p:grpSpPr>
        <p:sp>
          <p:nvSpPr>
            <p:cNvPr id="429" name="Text Box 85">
              <a:extLst>
                <a:ext uri="{FF2B5EF4-FFF2-40B4-BE49-F238E27FC236}">
                  <a16:creationId xmlns:a16="http://schemas.microsoft.com/office/drawing/2014/main" id="{07118611-CB74-4409-BB3C-D02DDE625A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8" y="2432"/>
              <a:ext cx="3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40</a:t>
              </a:r>
            </a:p>
          </p:txBody>
        </p:sp>
        <p:sp>
          <p:nvSpPr>
            <p:cNvPr id="430" name="Text Box 86">
              <a:extLst>
                <a:ext uri="{FF2B5EF4-FFF2-40B4-BE49-F238E27FC236}">
                  <a16:creationId xmlns:a16="http://schemas.microsoft.com/office/drawing/2014/main" id="{B81F2246-4EBF-4957-8A0E-B537CD038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4" y="2768"/>
              <a:ext cx="3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60</a:t>
              </a:r>
            </a:p>
          </p:txBody>
        </p:sp>
        <p:sp>
          <p:nvSpPr>
            <p:cNvPr id="431" name="Line 87">
              <a:extLst>
                <a:ext uri="{FF2B5EF4-FFF2-40B4-BE49-F238E27FC236}">
                  <a16:creationId xmlns:a16="http://schemas.microsoft.com/office/drawing/2014/main" id="{1BD32A57-B33A-4ED2-99FF-8DBB09F13C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6" y="278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32" name="Text Box 88">
            <a:extLst>
              <a:ext uri="{FF2B5EF4-FFF2-40B4-BE49-F238E27FC236}">
                <a16:creationId xmlns:a16="http://schemas.microsoft.com/office/drawing/2014/main" id="{EF31C854-9DFF-47FC-B8CD-9C3F8ADC5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3953" y="2751681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=</a:t>
            </a:r>
          </a:p>
        </p:txBody>
      </p:sp>
      <p:sp>
        <p:nvSpPr>
          <p:cNvPr id="433" name="Text Box 58">
            <a:extLst>
              <a:ext uri="{FF2B5EF4-FFF2-40B4-BE49-F238E27FC236}">
                <a16:creationId xmlns:a16="http://schemas.microsoft.com/office/drawing/2014/main" id="{9DF39FAD-D936-4F9F-AA85-D59F7152B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9005" y="1838631"/>
            <a:ext cx="17459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MSC: 60</a:t>
            </a:r>
          </a:p>
        </p:txBody>
      </p:sp>
      <p:sp>
        <p:nvSpPr>
          <p:cNvPr id="439" name="Text Box 79">
            <a:extLst>
              <a:ext uri="{FF2B5EF4-FFF2-40B4-BE49-F238E27FC236}">
                <a16:creationId xmlns:a16="http://schemas.microsoft.com/office/drawing/2014/main" id="{F918C685-B4D9-4573-8489-A9CB1E8C7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5939" y="3599702"/>
            <a:ext cx="12105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 x </a:t>
            </a: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lang="vi-VN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5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40" name="Text Box 80">
            <a:extLst>
              <a:ext uri="{FF2B5EF4-FFF2-40B4-BE49-F238E27FC236}">
                <a16:creationId xmlns:a16="http://schemas.microsoft.com/office/drawing/2014/main" id="{8D3F199C-42C9-4937-AE27-A4CE511EB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5939" y="4130549"/>
            <a:ext cx="12105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 x </a:t>
            </a: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lang="vi-VN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5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41" name="Line 81">
            <a:extLst>
              <a:ext uri="{FF2B5EF4-FFF2-40B4-BE49-F238E27FC236}">
                <a16:creationId xmlns:a16="http://schemas.microsoft.com/office/drawing/2014/main" id="{57C3E7D8-2690-40C9-86E6-0980EDFEE7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76345" y="4169694"/>
            <a:ext cx="135760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0008" y="3606928"/>
            <a:ext cx="984943" cy="1117601"/>
            <a:chOff x="830008" y="3606928"/>
            <a:chExt cx="984943" cy="1117601"/>
          </a:xfrm>
        </p:grpSpPr>
        <p:grpSp>
          <p:nvGrpSpPr>
            <p:cNvPr id="434" name="Group 77">
              <a:extLst>
                <a:ext uri="{FF2B5EF4-FFF2-40B4-BE49-F238E27FC236}">
                  <a16:creationId xmlns:a16="http://schemas.microsoft.com/office/drawing/2014/main" id="{BB767D52-9B36-4276-A2BB-59FF4A0849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0008" y="3606928"/>
              <a:ext cx="533400" cy="1117601"/>
              <a:chOff x="240" y="2432"/>
              <a:chExt cx="336" cy="704"/>
            </a:xfrm>
          </p:grpSpPr>
          <p:sp>
            <p:nvSpPr>
              <p:cNvPr id="435" name="Text Box 62">
                <a:extLst>
                  <a:ext uri="{FF2B5EF4-FFF2-40B4-BE49-F238E27FC236}">
                    <a16:creationId xmlns:a16="http://schemas.microsoft.com/office/drawing/2014/main" id="{050AD04F-5F34-4684-8122-CC0CA0445F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" y="2432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436" name="Text Box 63">
                <a:extLst>
                  <a:ext uri="{FF2B5EF4-FFF2-40B4-BE49-F238E27FC236}">
                    <a16:creationId xmlns:a16="http://schemas.microsoft.com/office/drawing/2014/main" id="{0861E639-6A5F-4DB7-AE08-2B60298661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4" y="2768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437" name="Line 64">
                <a:extLst>
                  <a:ext uri="{FF2B5EF4-FFF2-40B4-BE49-F238E27FC236}">
                    <a16:creationId xmlns:a16="http://schemas.microsoft.com/office/drawing/2014/main" id="{0CF9AA45-A410-450B-947C-C0680C51FA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2787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42" name="Text Box 82">
              <a:extLst>
                <a:ext uri="{FF2B5EF4-FFF2-40B4-BE49-F238E27FC236}">
                  <a16:creationId xmlns:a16="http://schemas.microsoft.com/office/drawing/2014/main" id="{7A0E82C4-623E-4537-A209-1EFF1F309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026" y="3901410"/>
              <a:ext cx="4159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grpSp>
        <p:nvGrpSpPr>
          <p:cNvPr id="443" name="Group 89">
            <a:extLst>
              <a:ext uri="{FF2B5EF4-FFF2-40B4-BE49-F238E27FC236}">
                <a16:creationId xmlns:a16="http://schemas.microsoft.com/office/drawing/2014/main" id="{4EE6D159-FCB0-41FD-8CF0-4B1378EC9C40}"/>
              </a:ext>
            </a:extLst>
          </p:cNvPr>
          <p:cNvGrpSpPr>
            <a:grpSpLocks/>
          </p:cNvGrpSpPr>
          <p:nvPr/>
        </p:nvGrpSpPr>
        <p:grpSpPr bwMode="auto">
          <a:xfrm>
            <a:off x="3533095" y="3645933"/>
            <a:ext cx="601663" cy="1117601"/>
            <a:chOff x="1704" y="2432"/>
            <a:chExt cx="379" cy="704"/>
          </a:xfrm>
        </p:grpSpPr>
        <p:sp>
          <p:nvSpPr>
            <p:cNvPr id="444" name="Text Box 85">
              <a:extLst>
                <a:ext uri="{FF2B5EF4-FFF2-40B4-BE49-F238E27FC236}">
                  <a16:creationId xmlns:a16="http://schemas.microsoft.com/office/drawing/2014/main" id="{07118611-CB74-4409-BB3C-D02DDE625A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8" y="2432"/>
              <a:ext cx="3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45</a:t>
              </a:r>
            </a:p>
          </p:txBody>
        </p:sp>
        <p:sp>
          <p:nvSpPr>
            <p:cNvPr id="445" name="Text Box 86">
              <a:extLst>
                <a:ext uri="{FF2B5EF4-FFF2-40B4-BE49-F238E27FC236}">
                  <a16:creationId xmlns:a16="http://schemas.microsoft.com/office/drawing/2014/main" id="{B81F2246-4EBF-4957-8A0E-B537CD038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4" y="2768"/>
              <a:ext cx="3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60</a:t>
              </a:r>
            </a:p>
          </p:txBody>
        </p:sp>
        <p:sp>
          <p:nvSpPr>
            <p:cNvPr id="446" name="Line 87">
              <a:extLst>
                <a:ext uri="{FF2B5EF4-FFF2-40B4-BE49-F238E27FC236}">
                  <a16:creationId xmlns:a16="http://schemas.microsoft.com/office/drawing/2014/main" id="{1BD32A57-B33A-4ED2-99FF-8DBB09F13C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6" y="278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47" name="Text Box 88">
            <a:extLst>
              <a:ext uri="{FF2B5EF4-FFF2-40B4-BE49-F238E27FC236}">
                <a16:creationId xmlns:a16="http://schemas.microsoft.com/office/drawing/2014/main" id="{EF31C854-9DFF-47FC-B8CD-9C3F8ADC5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8665" y="3901410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=</a:t>
            </a:r>
          </a:p>
        </p:txBody>
      </p:sp>
      <p:grpSp>
        <p:nvGrpSpPr>
          <p:cNvPr id="448" name="Group 77">
            <a:extLst>
              <a:ext uri="{FF2B5EF4-FFF2-40B4-BE49-F238E27FC236}">
                <a16:creationId xmlns:a16="http://schemas.microsoft.com/office/drawing/2014/main" id="{BB767D52-9B36-4276-A2BB-59FF4A0849FE}"/>
              </a:ext>
            </a:extLst>
          </p:cNvPr>
          <p:cNvGrpSpPr>
            <a:grpSpLocks/>
          </p:cNvGrpSpPr>
          <p:nvPr/>
        </p:nvGrpSpPr>
        <p:grpSpPr bwMode="auto">
          <a:xfrm>
            <a:off x="4688093" y="2473452"/>
            <a:ext cx="533400" cy="1117601"/>
            <a:chOff x="240" y="2432"/>
            <a:chExt cx="336" cy="704"/>
          </a:xfrm>
        </p:grpSpPr>
        <p:sp>
          <p:nvSpPr>
            <p:cNvPr id="449" name="Text Box 62">
              <a:extLst>
                <a:ext uri="{FF2B5EF4-FFF2-40B4-BE49-F238E27FC236}">
                  <a16:creationId xmlns:a16="http://schemas.microsoft.com/office/drawing/2014/main" id="{050AD04F-5F34-4684-8122-CC0CA0445F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2432"/>
              <a:ext cx="24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en-US" sz="32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4</a:t>
              </a:r>
              <a:endPara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50" name="Text Box 63">
              <a:extLst>
                <a:ext uri="{FF2B5EF4-FFF2-40B4-BE49-F238E27FC236}">
                  <a16:creationId xmlns:a16="http://schemas.microsoft.com/office/drawing/2014/main" id="{0861E639-6A5F-4DB7-AE08-2B6029866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" y="2768"/>
              <a:ext cx="24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451" name="Line 64">
              <a:extLst>
                <a:ext uri="{FF2B5EF4-FFF2-40B4-BE49-F238E27FC236}">
                  <a16:creationId xmlns:a16="http://schemas.microsoft.com/office/drawing/2014/main" id="{0CF9AA45-A410-450B-947C-C0680C51FA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278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53" name="Text Box 79">
            <a:extLst>
              <a:ext uri="{FF2B5EF4-FFF2-40B4-BE49-F238E27FC236}">
                <a16:creationId xmlns:a16="http://schemas.microsoft.com/office/drawing/2014/main" id="{F918C685-B4D9-4573-8489-A9CB1E8C7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2382" y="2454995"/>
            <a:ext cx="12105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4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x 12</a:t>
            </a:r>
          </a:p>
        </p:txBody>
      </p:sp>
      <p:sp>
        <p:nvSpPr>
          <p:cNvPr id="454" name="Text Box 80">
            <a:extLst>
              <a:ext uri="{FF2B5EF4-FFF2-40B4-BE49-F238E27FC236}">
                <a16:creationId xmlns:a16="http://schemas.microsoft.com/office/drawing/2014/main" id="{8D3F199C-42C9-4937-AE27-A4CE511EB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03" y="3006278"/>
            <a:ext cx="12105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 x </a:t>
            </a: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12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55" name="Line 81">
            <a:extLst>
              <a:ext uri="{FF2B5EF4-FFF2-40B4-BE49-F238E27FC236}">
                <a16:creationId xmlns:a16="http://schemas.microsoft.com/office/drawing/2014/main" id="{57C3E7D8-2690-40C9-86E6-0980EDFEE7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43768" y="3046401"/>
            <a:ext cx="13067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6" name="Text Box 82">
            <a:extLst>
              <a:ext uri="{FF2B5EF4-FFF2-40B4-BE49-F238E27FC236}">
                <a16:creationId xmlns:a16="http://schemas.microsoft.com/office/drawing/2014/main" id="{7A0E82C4-623E-4537-A209-1EFF1F309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120" y="2744915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=</a:t>
            </a:r>
          </a:p>
        </p:txBody>
      </p:sp>
      <p:grpSp>
        <p:nvGrpSpPr>
          <p:cNvPr id="457" name="Group 89">
            <a:extLst>
              <a:ext uri="{FF2B5EF4-FFF2-40B4-BE49-F238E27FC236}">
                <a16:creationId xmlns:a16="http://schemas.microsoft.com/office/drawing/2014/main" id="{4EE6D159-FCB0-41FD-8CF0-4B1378EC9C40}"/>
              </a:ext>
            </a:extLst>
          </p:cNvPr>
          <p:cNvGrpSpPr>
            <a:grpSpLocks/>
          </p:cNvGrpSpPr>
          <p:nvPr/>
        </p:nvGrpSpPr>
        <p:grpSpPr bwMode="auto">
          <a:xfrm>
            <a:off x="7372731" y="2496672"/>
            <a:ext cx="601663" cy="1117601"/>
            <a:chOff x="1704" y="2432"/>
            <a:chExt cx="379" cy="704"/>
          </a:xfrm>
        </p:grpSpPr>
        <p:sp>
          <p:nvSpPr>
            <p:cNvPr id="458" name="Text Box 85">
              <a:extLst>
                <a:ext uri="{FF2B5EF4-FFF2-40B4-BE49-F238E27FC236}">
                  <a16:creationId xmlns:a16="http://schemas.microsoft.com/office/drawing/2014/main" id="{07118611-CB74-4409-BB3C-D02DDE625A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8" y="2432"/>
              <a:ext cx="3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4</a:t>
              </a:r>
              <a:r>
                <a:rPr kumimoji="0" lang="vi-V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8</a:t>
              </a:r>
              <a:endPara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59" name="Text Box 86">
              <a:extLst>
                <a:ext uri="{FF2B5EF4-FFF2-40B4-BE49-F238E27FC236}">
                  <a16:creationId xmlns:a16="http://schemas.microsoft.com/office/drawing/2014/main" id="{B81F2246-4EBF-4957-8A0E-B537CD038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4" y="2768"/>
              <a:ext cx="3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60</a:t>
              </a:r>
            </a:p>
          </p:txBody>
        </p:sp>
        <p:sp>
          <p:nvSpPr>
            <p:cNvPr id="460" name="Line 87">
              <a:extLst>
                <a:ext uri="{FF2B5EF4-FFF2-40B4-BE49-F238E27FC236}">
                  <a16:creationId xmlns:a16="http://schemas.microsoft.com/office/drawing/2014/main" id="{1BD32A57-B33A-4ED2-99FF-8DBB09F13C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6" y="278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61" name="Text Box 88">
            <a:extLst>
              <a:ext uri="{FF2B5EF4-FFF2-40B4-BE49-F238E27FC236}">
                <a16:creationId xmlns:a16="http://schemas.microsoft.com/office/drawing/2014/main" id="{EF31C854-9DFF-47FC-B8CD-9C3F8ADC5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656" y="2739747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=</a:t>
            </a:r>
          </a:p>
        </p:txBody>
      </p:sp>
      <p:sp>
        <p:nvSpPr>
          <p:cNvPr id="462" name="Line 107">
            <a:extLst>
              <a:ext uri="{FF2B5EF4-FFF2-40B4-BE49-F238E27FC236}">
                <a16:creationId xmlns:a16="http://schemas.microsoft.com/office/drawing/2014/main" id="{D8ADD617-0D71-4558-8486-0039792F54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423406"/>
            <a:ext cx="0" cy="242915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63" name="Picture 46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219" y="4270706"/>
            <a:ext cx="1511939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10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424" grpId="0"/>
      <p:bldP spid="425" grpId="0"/>
      <p:bldP spid="426" grpId="0" animBg="1"/>
      <p:bldP spid="432" grpId="0"/>
      <p:bldP spid="433" grpId="0"/>
      <p:bldP spid="439" grpId="0"/>
      <p:bldP spid="440" grpId="0"/>
      <p:bldP spid="441" grpId="0" animBg="1"/>
      <p:bldP spid="447" grpId="0"/>
      <p:bldP spid="453" grpId="0"/>
      <p:bldP spid="454" grpId="0"/>
      <p:bldP spid="455" grpId="0" animBg="1"/>
      <p:bldP spid="456" grpId="0"/>
      <p:bldP spid="461" grpId="0"/>
      <p:bldP spid="4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6" name="Google Shape;1906;p47"/>
          <p:cNvGrpSpPr/>
          <p:nvPr/>
        </p:nvGrpSpPr>
        <p:grpSpPr>
          <a:xfrm>
            <a:off x="150" y="4052285"/>
            <a:ext cx="9144111" cy="1094672"/>
            <a:chOff x="150" y="3935350"/>
            <a:chExt cx="9144111" cy="1211725"/>
          </a:xfrm>
        </p:grpSpPr>
        <p:sp>
          <p:nvSpPr>
            <p:cNvPr id="1907" name="Google Shape;1907;p47"/>
            <p:cNvSpPr/>
            <p:nvPr/>
          </p:nvSpPr>
          <p:spPr>
            <a:xfrm rot="5400000">
              <a:off x="4187250" y="190175"/>
              <a:ext cx="769800" cy="9144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7"/>
            <p:cNvSpPr/>
            <p:nvPr/>
          </p:nvSpPr>
          <p:spPr>
            <a:xfrm>
              <a:off x="150" y="3935350"/>
              <a:ext cx="9144111" cy="560209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0" name="Google Shape;1910;p47"/>
          <p:cNvGrpSpPr/>
          <p:nvPr/>
        </p:nvGrpSpPr>
        <p:grpSpPr>
          <a:xfrm rot="20820063" flipH="1">
            <a:off x="490266" y="4551670"/>
            <a:ext cx="334251" cy="373476"/>
            <a:chOff x="7333746" y="5532758"/>
            <a:chExt cx="259883" cy="290359"/>
          </a:xfrm>
        </p:grpSpPr>
        <p:sp>
          <p:nvSpPr>
            <p:cNvPr id="1911" name="Google Shape;1911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4" name="Google Shape;1914;p47"/>
          <p:cNvGrpSpPr/>
          <p:nvPr/>
        </p:nvGrpSpPr>
        <p:grpSpPr>
          <a:xfrm rot="779937">
            <a:off x="1524091" y="4440345"/>
            <a:ext cx="334251" cy="373476"/>
            <a:chOff x="7333746" y="5532758"/>
            <a:chExt cx="259883" cy="290359"/>
          </a:xfrm>
        </p:grpSpPr>
        <p:sp>
          <p:nvSpPr>
            <p:cNvPr id="1915" name="Google Shape;1915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8" name="Google Shape;1918;p47"/>
          <p:cNvGrpSpPr/>
          <p:nvPr/>
        </p:nvGrpSpPr>
        <p:grpSpPr>
          <a:xfrm rot="20820087" flipH="1">
            <a:off x="2527468" y="4740967"/>
            <a:ext cx="284347" cy="317692"/>
            <a:chOff x="7333746" y="5532758"/>
            <a:chExt cx="259883" cy="290359"/>
          </a:xfrm>
        </p:grpSpPr>
        <p:sp>
          <p:nvSpPr>
            <p:cNvPr id="1919" name="Google Shape;1919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2" name="Google Shape;1922;p47"/>
          <p:cNvGrpSpPr/>
          <p:nvPr/>
        </p:nvGrpSpPr>
        <p:grpSpPr>
          <a:xfrm rot="3172303">
            <a:off x="3719503" y="4768124"/>
            <a:ext cx="334239" cy="373475"/>
            <a:chOff x="7333746" y="5532758"/>
            <a:chExt cx="259883" cy="290359"/>
          </a:xfrm>
        </p:grpSpPr>
        <p:sp>
          <p:nvSpPr>
            <p:cNvPr id="1923" name="Google Shape;1923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6" name="Google Shape;1926;p47"/>
          <p:cNvGrpSpPr/>
          <p:nvPr/>
        </p:nvGrpSpPr>
        <p:grpSpPr>
          <a:xfrm rot="19424466" flipH="1">
            <a:off x="4987189" y="4741851"/>
            <a:ext cx="315837" cy="352841"/>
            <a:chOff x="7333754" y="5532757"/>
            <a:chExt cx="259874" cy="290359"/>
          </a:xfrm>
        </p:grpSpPr>
        <p:sp>
          <p:nvSpPr>
            <p:cNvPr id="1927" name="Google Shape;1927;p47"/>
            <p:cNvSpPr/>
            <p:nvPr/>
          </p:nvSpPr>
          <p:spPr>
            <a:xfrm>
              <a:off x="7333754" y="5532757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0" name="Google Shape;1930;p47"/>
          <p:cNvGrpSpPr/>
          <p:nvPr/>
        </p:nvGrpSpPr>
        <p:grpSpPr>
          <a:xfrm rot="3172096">
            <a:off x="6089354" y="4750404"/>
            <a:ext cx="274112" cy="306303"/>
            <a:chOff x="7333746" y="5532758"/>
            <a:chExt cx="259883" cy="290359"/>
          </a:xfrm>
        </p:grpSpPr>
        <p:sp>
          <p:nvSpPr>
            <p:cNvPr id="1931" name="Google Shape;1931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4" name="Google Shape;1934;p47"/>
          <p:cNvGrpSpPr/>
          <p:nvPr/>
        </p:nvGrpSpPr>
        <p:grpSpPr>
          <a:xfrm rot="15536271" flipH="1">
            <a:off x="7060381" y="4703242"/>
            <a:ext cx="315857" cy="352846"/>
            <a:chOff x="7333746" y="5532758"/>
            <a:chExt cx="259883" cy="290359"/>
          </a:xfrm>
        </p:grpSpPr>
        <p:sp>
          <p:nvSpPr>
            <p:cNvPr id="1935" name="Google Shape;1935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8" name="Google Shape;1938;p47"/>
          <p:cNvGrpSpPr/>
          <p:nvPr/>
        </p:nvGrpSpPr>
        <p:grpSpPr>
          <a:xfrm rot="6672617">
            <a:off x="8211468" y="4605957"/>
            <a:ext cx="274111" cy="306294"/>
            <a:chOff x="7333746" y="5532758"/>
            <a:chExt cx="259883" cy="290359"/>
          </a:xfrm>
        </p:grpSpPr>
        <p:sp>
          <p:nvSpPr>
            <p:cNvPr id="1939" name="Google Shape;1939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11550" y="99160"/>
            <a:ext cx="2632447" cy="1600200"/>
            <a:chOff x="-11550" y="99160"/>
            <a:chExt cx="2632447" cy="1600200"/>
          </a:xfrm>
        </p:grpSpPr>
        <p:grpSp>
          <p:nvGrpSpPr>
            <p:cNvPr id="58" name="Group 57"/>
            <p:cNvGrpSpPr/>
            <p:nvPr/>
          </p:nvGrpSpPr>
          <p:grpSpPr>
            <a:xfrm>
              <a:off x="-11550" y="580360"/>
              <a:ext cx="1959628" cy="577026"/>
              <a:chOff x="689651" y="99681"/>
              <a:chExt cx="1479263" cy="557866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5BEF57ED-118B-4B0B-B1A5-AD0A75D4EBCB}"/>
                  </a:ext>
                </a:extLst>
              </p:cNvPr>
              <p:cNvGrpSpPr/>
              <p:nvPr/>
            </p:nvGrpSpPr>
            <p:grpSpPr>
              <a:xfrm>
                <a:off x="934948" y="118264"/>
                <a:ext cx="1001297" cy="539283"/>
                <a:chOff x="-1067331" y="-1872504"/>
                <a:chExt cx="2737198" cy="1455779"/>
              </a:xfrm>
              <a:solidFill>
                <a:schemeClr val="tx1"/>
              </a:solidFill>
            </p:grpSpPr>
            <p:sp>
              <p:nvSpPr>
                <p:cNvPr id="61" name="Rectangle: Diagonal Corners Rounded 10">
                  <a:extLst>
                    <a:ext uri="{FF2B5EF4-FFF2-40B4-BE49-F238E27FC236}">
                      <a16:creationId xmlns:a16="http://schemas.microsoft.com/office/drawing/2014/main" id="{5BA77597-BF5E-4E72-B14D-5E4082264134}"/>
                    </a:ext>
                  </a:extLst>
                </p:cNvPr>
                <p:cNvSpPr/>
                <p:nvPr/>
              </p:nvSpPr>
              <p:spPr>
                <a:xfrm>
                  <a:off x="-1067331" y="-1872504"/>
                  <a:ext cx="2737198" cy="1455779"/>
                </a:xfrm>
                <a:prstGeom prst="round2DiagRect">
                  <a:avLst>
                    <a:gd name="adj1" fmla="val 16667"/>
                    <a:gd name="adj2" fmla="val 12590"/>
                  </a:avLst>
                </a:prstGeom>
                <a:grp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Rectangle: Diagonal Corners Rounded 11">
                  <a:extLst>
                    <a:ext uri="{FF2B5EF4-FFF2-40B4-BE49-F238E27FC236}">
                      <a16:creationId xmlns:a16="http://schemas.microsoft.com/office/drawing/2014/main" id="{50C11B7F-7B7E-408D-B52A-596B71D81736}"/>
                    </a:ext>
                  </a:extLst>
                </p:cNvPr>
                <p:cNvSpPr/>
                <p:nvPr/>
              </p:nvSpPr>
              <p:spPr>
                <a:xfrm>
                  <a:off x="-929069" y="-1754662"/>
                  <a:ext cx="2429325" cy="1192170"/>
                </a:xfrm>
                <a:prstGeom prst="round2DiagRect">
                  <a:avLst>
                    <a:gd name="adj1" fmla="val 12672"/>
                    <a:gd name="adj2" fmla="val 12590"/>
                  </a:avLst>
                </a:prstGeom>
                <a:grpFill/>
                <a:ln w="19050"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5D19535-F90C-4588-97B3-B1B540E637A3}"/>
                  </a:ext>
                </a:extLst>
              </p:cNvPr>
              <p:cNvSpPr txBox="1"/>
              <p:nvPr/>
            </p:nvSpPr>
            <p:spPr>
              <a:xfrm>
                <a:off x="689651" y="99681"/>
                <a:ext cx="147926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sng" strike="noStrike" kern="1200" cap="none" spc="0" normalizeH="0" baseline="0" noProof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Bài</a:t>
                </a:r>
                <a:r>
                  <a:rPr kumimoji="0" lang="en-US" sz="28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lang="vi-VN" sz="2800" b="1" u="sng" kern="1200" dirty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4</a:t>
                </a:r>
                <a:r>
                  <a:rPr lang="en-US" sz="2800" b="1" u="sng" kern="1200" dirty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: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3" name="WordArt 14">
              <a:extLst>
                <a:ext uri="{FF2B5EF4-FFF2-40B4-BE49-F238E27FC236}">
                  <a16:creationId xmlns:a16="http://schemas.microsoft.com/office/drawing/2014/main" id="{7D9990F7-A68B-4EA3-B98C-7ABD4E24920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316097" y="702476"/>
              <a:ext cx="304800" cy="34131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64" name="Rectangle 68">
              <a:extLst>
                <a:ext uri="{FF2B5EF4-FFF2-40B4-BE49-F238E27FC236}">
                  <a16:creationId xmlns:a16="http://schemas.microsoft.com/office/drawing/2014/main" id="{0DE4EBAE-E844-48D6-ABA2-425CF1A35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052" y="99160"/>
              <a:ext cx="533400" cy="1600200"/>
            </a:xfrm>
            <a:prstGeom prst="rect">
              <a:avLst/>
            </a:prstGeom>
            <a:solidFill>
              <a:srgbClr val="FDF0DF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40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&gt;</a:t>
              </a:r>
            </a:p>
            <a:p>
              <a:pPr algn="ctr" eaLnBrk="1" hangingPunct="1"/>
              <a:r>
                <a:rPr lang="en-US" altLang="en-US" sz="40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&lt;</a:t>
              </a:r>
            </a:p>
            <a:p>
              <a:pPr algn="ctr" eaLnBrk="1" hangingPunct="1"/>
              <a:r>
                <a:rPr lang="en-US" altLang="en-US" sz="40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106" name="Google Shape;635;p47">
            <a:extLst>
              <a:ext uri="{FF2B5EF4-FFF2-40B4-BE49-F238E27FC236}">
                <a16:creationId xmlns:a16="http://schemas.microsoft.com/office/drawing/2014/main" id="{32DBE555-AF40-4482-8FCA-2EBF32311781}"/>
              </a:ext>
            </a:extLst>
          </p:cNvPr>
          <p:cNvSpPr txBox="1">
            <a:spLocks/>
          </p:cNvSpPr>
          <p:nvPr/>
        </p:nvSpPr>
        <p:spPr>
          <a:xfrm>
            <a:off x="1179008" y="1940466"/>
            <a:ext cx="6727617" cy="1175291"/>
          </a:xfrm>
          <a:prstGeom prst="doubleWave">
            <a:avLst/>
          </a:prstGeom>
          <a:solidFill>
            <a:srgbClr val="FFFFFF"/>
          </a:solidFill>
          <a:ln w="57150">
            <a:solidFill>
              <a:schemeClr val="bg2"/>
            </a:solidFill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Char char="●"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indent="0" algn="ctr">
              <a:lnSpc>
                <a:spcPct val="100000"/>
              </a:lnSpc>
              <a:buFont typeface="Quicksand Medium"/>
              <a:buNone/>
            </a:pPr>
            <a:r>
              <a:rPr lang="vi-VN" sz="3200" b="1" dirty="0">
                <a:solidFill>
                  <a:srgbClr val="002060"/>
                </a:solidFill>
                <a:latin typeface="Candara" panose="020E0502030303020204" pitchFamily="34" charset="0"/>
                <a:ea typeface="Quicksand"/>
                <a:cs typeface="Quicksand"/>
                <a:sym typeface="Quicksand"/>
              </a:rPr>
              <a:t>Hãy nêu những quy tắc so sánh hai phân số?</a:t>
            </a:r>
            <a:endParaRPr lang="en-US" sz="3200" b="1" dirty="0">
              <a:solidFill>
                <a:srgbClr val="002060"/>
              </a:solidFill>
              <a:latin typeface="Candara" panose="020E0502030303020204" pitchFamily="34" charset="0"/>
              <a:ea typeface="Quicksand"/>
              <a:cs typeface="Quicksand"/>
              <a:sym typeface="Quicksand"/>
            </a:endParaRPr>
          </a:p>
        </p:txBody>
      </p:sp>
      <p:pic>
        <p:nvPicPr>
          <p:cNvPr id="109" name="Picture 2" descr="32 Super cute little girl emoji iphone emoticons downloads | Cute gif,  Emoticon, Cute cartoon wallpape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684" y="3250407"/>
            <a:ext cx="1955422" cy="158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0" name="Group 109"/>
          <p:cNvGrpSpPr/>
          <p:nvPr/>
        </p:nvGrpSpPr>
        <p:grpSpPr>
          <a:xfrm>
            <a:off x="39" y="1602750"/>
            <a:ext cx="9009870" cy="3670152"/>
            <a:chOff x="525681" y="1473348"/>
            <a:chExt cx="8095689" cy="3670152"/>
          </a:xfrm>
        </p:grpSpPr>
        <p:sp>
          <p:nvSpPr>
            <p:cNvPr id="111" name="Google Shape;5877;p74"/>
            <p:cNvSpPr/>
            <p:nvPr/>
          </p:nvSpPr>
          <p:spPr>
            <a:xfrm>
              <a:off x="682651" y="1584487"/>
              <a:ext cx="7119871" cy="3264000"/>
            </a:xfrm>
            <a:prstGeom prst="roundRect">
              <a:avLst>
                <a:gd name="adj" fmla="val 457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" name="Google Shape;5893;p74"/>
            <p:cNvGrpSpPr/>
            <p:nvPr/>
          </p:nvGrpSpPr>
          <p:grpSpPr>
            <a:xfrm>
              <a:off x="525681" y="1473348"/>
              <a:ext cx="7406705" cy="353183"/>
              <a:chOff x="609358" y="444995"/>
              <a:chExt cx="7406705" cy="353183"/>
            </a:xfrm>
          </p:grpSpPr>
          <p:sp>
            <p:nvSpPr>
              <p:cNvPr id="166" name="Google Shape;5896;p74"/>
              <p:cNvSpPr/>
              <p:nvPr/>
            </p:nvSpPr>
            <p:spPr>
              <a:xfrm>
                <a:off x="609358" y="444995"/>
                <a:ext cx="364755" cy="332702"/>
              </a:xfrm>
              <a:custGeom>
                <a:avLst/>
                <a:gdLst/>
                <a:ahLst/>
                <a:cxnLst/>
                <a:rect l="l" t="t" r="r" b="b"/>
                <a:pathLst>
                  <a:path w="2782" h="2537" extrusionOk="0">
                    <a:moveTo>
                      <a:pt x="1391" y="0"/>
                    </a:moveTo>
                    <a:cubicBezTo>
                      <a:pt x="1307" y="0"/>
                      <a:pt x="1223" y="42"/>
                      <a:pt x="1178" y="126"/>
                    </a:cubicBezTo>
                    <a:lnTo>
                      <a:pt x="958" y="592"/>
                    </a:lnTo>
                    <a:cubicBezTo>
                      <a:pt x="917" y="657"/>
                      <a:pt x="855" y="710"/>
                      <a:pt x="778" y="722"/>
                    </a:cubicBezTo>
                    <a:lnTo>
                      <a:pt x="271" y="788"/>
                    </a:lnTo>
                    <a:cubicBezTo>
                      <a:pt x="79" y="812"/>
                      <a:pt x="1" y="1058"/>
                      <a:pt x="141" y="1188"/>
                    </a:cubicBezTo>
                    <a:lnTo>
                      <a:pt x="504" y="1549"/>
                    </a:lnTo>
                    <a:cubicBezTo>
                      <a:pt x="569" y="1601"/>
                      <a:pt x="594" y="1679"/>
                      <a:pt x="582" y="1757"/>
                    </a:cubicBezTo>
                    <a:lnTo>
                      <a:pt x="492" y="2263"/>
                    </a:lnTo>
                    <a:cubicBezTo>
                      <a:pt x="460" y="2415"/>
                      <a:pt x="583" y="2536"/>
                      <a:pt x="719" y="2536"/>
                    </a:cubicBezTo>
                    <a:cubicBezTo>
                      <a:pt x="755" y="2536"/>
                      <a:pt x="792" y="2528"/>
                      <a:pt x="827" y="2509"/>
                    </a:cubicBezTo>
                    <a:lnTo>
                      <a:pt x="1281" y="2263"/>
                    </a:lnTo>
                    <a:cubicBezTo>
                      <a:pt x="1313" y="2243"/>
                      <a:pt x="1352" y="2233"/>
                      <a:pt x="1391" y="2233"/>
                    </a:cubicBezTo>
                    <a:cubicBezTo>
                      <a:pt x="1430" y="2233"/>
                      <a:pt x="1469" y="2243"/>
                      <a:pt x="1501" y="2263"/>
                    </a:cubicBezTo>
                    <a:lnTo>
                      <a:pt x="1955" y="2509"/>
                    </a:lnTo>
                    <a:cubicBezTo>
                      <a:pt x="1990" y="2528"/>
                      <a:pt x="2027" y="2536"/>
                      <a:pt x="2064" y="2536"/>
                    </a:cubicBezTo>
                    <a:cubicBezTo>
                      <a:pt x="2199" y="2536"/>
                      <a:pt x="2322" y="2415"/>
                      <a:pt x="2290" y="2263"/>
                    </a:cubicBezTo>
                    <a:lnTo>
                      <a:pt x="2200" y="1757"/>
                    </a:lnTo>
                    <a:cubicBezTo>
                      <a:pt x="2188" y="1679"/>
                      <a:pt x="2213" y="1601"/>
                      <a:pt x="2266" y="1549"/>
                    </a:cubicBezTo>
                    <a:lnTo>
                      <a:pt x="2641" y="1188"/>
                    </a:lnTo>
                    <a:cubicBezTo>
                      <a:pt x="2781" y="1058"/>
                      <a:pt x="2704" y="812"/>
                      <a:pt x="2511" y="788"/>
                    </a:cubicBezTo>
                    <a:lnTo>
                      <a:pt x="2005" y="722"/>
                    </a:lnTo>
                    <a:cubicBezTo>
                      <a:pt x="1927" y="710"/>
                      <a:pt x="1849" y="657"/>
                      <a:pt x="1824" y="592"/>
                    </a:cubicBezTo>
                    <a:lnTo>
                      <a:pt x="1604" y="126"/>
                    </a:lnTo>
                    <a:cubicBezTo>
                      <a:pt x="1559" y="42"/>
                      <a:pt x="1475" y="0"/>
                      <a:pt x="1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5897;p74"/>
              <p:cNvSpPr/>
              <p:nvPr/>
            </p:nvSpPr>
            <p:spPr>
              <a:xfrm>
                <a:off x="7651308" y="465476"/>
                <a:ext cx="364755" cy="332702"/>
              </a:xfrm>
              <a:custGeom>
                <a:avLst/>
                <a:gdLst/>
                <a:ahLst/>
                <a:cxnLst/>
                <a:rect l="l" t="t" r="r" b="b"/>
                <a:pathLst>
                  <a:path w="2782" h="2537" extrusionOk="0">
                    <a:moveTo>
                      <a:pt x="1391" y="0"/>
                    </a:moveTo>
                    <a:cubicBezTo>
                      <a:pt x="1307" y="0"/>
                      <a:pt x="1223" y="42"/>
                      <a:pt x="1178" y="126"/>
                    </a:cubicBezTo>
                    <a:lnTo>
                      <a:pt x="958" y="592"/>
                    </a:lnTo>
                    <a:cubicBezTo>
                      <a:pt x="917" y="657"/>
                      <a:pt x="855" y="710"/>
                      <a:pt x="778" y="722"/>
                    </a:cubicBezTo>
                    <a:lnTo>
                      <a:pt x="271" y="788"/>
                    </a:lnTo>
                    <a:cubicBezTo>
                      <a:pt x="79" y="812"/>
                      <a:pt x="1" y="1058"/>
                      <a:pt x="141" y="1188"/>
                    </a:cubicBezTo>
                    <a:lnTo>
                      <a:pt x="504" y="1549"/>
                    </a:lnTo>
                    <a:cubicBezTo>
                      <a:pt x="569" y="1601"/>
                      <a:pt x="594" y="1679"/>
                      <a:pt x="582" y="1757"/>
                    </a:cubicBezTo>
                    <a:lnTo>
                      <a:pt x="492" y="2263"/>
                    </a:lnTo>
                    <a:cubicBezTo>
                      <a:pt x="460" y="2415"/>
                      <a:pt x="583" y="2536"/>
                      <a:pt x="719" y="2536"/>
                    </a:cubicBezTo>
                    <a:cubicBezTo>
                      <a:pt x="755" y="2536"/>
                      <a:pt x="792" y="2528"/>
                      <a:pt x="827" y="2509"/>
                    </a:cubicBezTo>
                    <a:lnTo>
                      <a:pt x="1281" y="2263"/>
                    </a:lnTo>
                    <a:cubicBezTo>
                      <a:pt x="1313" y="2243"/>
                      <a:pt x="1352" y="2233"/>
                      <a:pt x="1391" y="2233"/>
                    </a:cubicBezTo>
                    <a:cubicBezTo>
                      <a:pt x="1430" y="2233"/>
                      <a:pt x="1469" y="2243"/>
                      <a:pt x="1501" y="2263"/>
                    </a:cubicBezTo>
                    <a:lnTo>
                      <a:pt x="1955" y="2509"/>
                    </a:lnTo>
                    <a:cubicBezTo>
                      <a:pt x="1990" y="2528"/>
                      <a:pt x="2027" y="2536"/>
                      <a:pt x="2064" y="2536"/>
                    </a:cubicBezTo>
                    <a:cubicBezTo>
                      <a:pt x="2199" y="2536"/>
                      <a:pt x="2322" y="2415"/>
                      <a:pt x="2290" y="2263"/>
                    </a:cubicBezTo>
                    <a:lnTo>
                      <a:pt x="2200" y="1757"/>
                    </a:lnTo>
                    <a:cubicBezTo>
                      <a:pt x="2188" y="1679"/>
                      <a:pt x="2213" y="1601"/>
                      <a:pt x="2266" y="1549"/>
                    </a:cubicBezTo>
                    <a:lnTo>
                      <a:pt x="2641" y="1188"/>
                    </a:lnTo>
                    <a:cubicBezTo>
                      <a:pt x="2781" y="1058"/>
                      <a:pt x="2704" y="812"/>
                      <a:pt x="2511" y="788"/>
                    </a:cubicBezTo>
                    <a:lnTo>
                      <a:pt x="2005" y="722"/>
                    </a:lnTo>
                    <a:cubicBezTo>
                      <a:pt x="1927" y="710"/>
                      <a:pt x="1849" y="657"/>
                      <a:pt x="1824" y="592"/>
                    </a:cubicBezTo>
                    <a:lnTo>
                      <a:pt x="1604" y="126"/>
                    </a:lnTo>
                    <a:cubicBezTo>
                      <a:pt x="1559" y="42"/>
                      <a:pt x="1475" y="0"/>
                      <a:pt x="1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" name="Google Shape;5898;p74"/>
            <p:cNvGrpSpPr/>
            <p:nvPr/>
          </p:nvGrpSpPr>
          <p:grpSpPr>
            <a:xfrm>
              <a:off x="7267429" y="2465998"/>
              <a:ext cx="1353941" cy="2677502"/>
              <a:chOff x="9297845" y="1927023"/>
              <a:chExt cx="1353941" cy="2677502"/>
            </a:xfrm>
          </p:grpSpPr>
          <p:sp>
            <p:nvSpPr>
              <p:cNvPr id="114" name="Google Shape;5899;p74"/>
              <p:cNvSpPr/>
              <p:nvPr/>
            </p:nvSpPr>
            <p:spPr>
              <a:xfrm flipH="1">
                <a:off x="10199452" y="4266603"/>
                <a:ext cx="165803" cy="281903"/>
              </a:xfrm>
              <a:custGeom>
                <a:avLst/>
                <a:gdLst/>
                <a:ahLst/>
                <a:cxnLst/>
                <a:rect l="l" t="t" r="r" b="b"/>
                <a:pathLst>
                  <a:path w="2652" h="4509" extrusionOk="0">
                    <a:moveTo>
                      <a:pt x="2418" y="0"/>
                    </a:moveTo>
                    <a:lnTo>
                      <a:pt x="0" y="234"/>
                    </a:lnTo>
                    <a:lnTo>
                      <a:pt x="122" y="3613"/>
                    </a:lnTo>
                    <a:lnTo>
                      <a:pt x="588" y="4434"/>
                    </a:lnTo>
                    <a:lnTo>
                      <a:pt x="2334" y="4509"/>
                    </a:lnTo>
                    <a:lnTo>
                      <a:pt x="2651" y="3687"/>
                    </a:lnTo>
                    <a:cubicBezTo>
                      <a:pt x="2371" y="3575"/>
                      <a:pt x="2418" y="0"/>
                      <a:pt x="2418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5900;p74"/>
              <p:cNvSpPr/>
              <p:nvPr/>
            </p:nvSpPr>
            <p:spPr>
              <a:xfrm flipH="1">
                <a:off x="10022083" y="4482424"/>
                <a:ext cx="340859" cy="122102"/>
              </a:xfrm>
              <a:custGeom>
                <a:avLst/>
                <a:gdLst/>
                <a:ahLst/>
                <a:cxnLst/>
                <a:rect l="l" t="t" r="r" b="b"/>
                <a:pathLst>
                  <a:path w="5452" h="1953" extrusionOk="0">
                    <a:moveTo>
                      <a:pt x="51" y="1"/>
                    </a:moveTo>
                    <a:cubicBezTo>
                      <a:pt x="17" y="1"/>
                      <a:pt x="1" y="2"/>
                      <a:pt x="1" y="2"/>
                    </a:cubicBezTo>
                    <a:lnTo>
                      <a:pt x="85" y="1915"/>
                    </a:lnTo>
                    <a:lnTo>
                      <a:pt x="5414" y="1953"/>
                    </a:lnTo>
                    <a:cubicBezTo>
                      <a:pt x="5452" y="1757"/>
                      <a:pt x="5330" y="1290"/>
                      <a:pt x="5181" y="1169"/>
                    </a:cubicBezTo>
                    <a:lnTo>
                      <a:pt x="2530" y="198"/>
                    </a:lnTo>
                    <a:cubicBezTo>
                      <a:pt x="2530" y="198"/>
                      <a:pt x="2398" y="399"/>
                      <a:pt x="2050" y="399"/>
                    </a:cubicBezTo>
                    <a:cubicBezTo>
                      <a:pt x="1936" y="399"/>
                      <a:pt x="1798" y="377"/>
                      <a:pt x="1634" y="319"/>
                    </a:cubicBezTo>
                    <a:cubicBezTo>
                      <a:pt x="740" y="26"/>
                      <a:pt x="208" y="1"/>
                      <a:pt x="51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5901;p74"/>
              <p:cNvSpPr/>
              <p:nvPr/>
            </p:nvSpPr>
            <p:spPr>
              <a:xfrm flipH="1">
                <a:off x="10036648" y="4516935"/>
                <a:ext cx="116787" cy="46202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739" extrusionOk="0">
                    <a:moveTo>
                      <a:pt x="150" y="1"/>
                    </a:moveTo>
                    <a:lnTo>
                      <a:pt x="1" y="738"/>
                    </a:lnTo>
                    <a:lnTo>
                      <a:pt x="1830" y="738"/>
                    </a:lnTo>
                    <a:cubicBezTo>
                      <a:pt x="1867" y="738"/>
                      <a:pt x="1867" y="701"/>
                      <a:pt x="1830" y="701"/>
                    </a:cubicBezTo>
                    <a:lnTo>
                      <a:pt x="150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5902;p74"/>
              <p:cNvSpPr/>
              <p:nvPr/>
            </p:nvSpPr>
            <p:spPr>
              <a:xfrm flipH="1">
                <a:off x="10036648" y="4514622"/>
                <a:ext cx="119101" cy="48516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776" extrusionOk="0">
                    <a:moveTo>
                      <a:pt x="187" y="75"/>
                    </a:moveTo>
                    <a:lnTo>
                      <a:pt x="1820" y="738"/>
                    </a:lnTo>
                    <a:lnTo>
                      <a:pt x="75" y="738"/>
                    </a:lnTo>
                    <a:lnTo>
                      <a:pt x="187" y="75"/>
                    </a:lnTo>
                    <a:close/>
                    <a:moveTo>
                      <a:pt x="150" y="0"/>
                    </a:moveTo>
                    <a:lnTo>
                      <a:pt x="0" y="775"/>
                    </a:lnTo>
                    <a:lnTo>
                      <a:pt x="1867" y="775"/>
                    </a:lnTo>
                    <a:cubicBezTo>
                      <a:pt x="1904" y="775"/>
                      <a:pt x="1904" y="775"/>
                      <a:pt x="1904" y="738"/>
                    </a:cubicBezTo>
                    <a:lnTo>
                      <a:pt x="1904" y="70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5903;p74"/>
              <p:cNvSpPr/>
              <p:nvPr/>
            </p:nvSpPr>
            <p:spPr>
              <a:xfrm flipH="1">
                <a:off x="10335996" y="4482486"/>
                <a:ext cx="26946" cy="80651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290" extrusionOk="0">
                    <a:moveTo>
                      <a:pt x="1" y="1"/>
                    </a:moveTo>
                    <a:lnTo>
                      <a:pt x="47" y="1289"/>
                    </a:lnTo>
                    <a:lnTo>
                      <a:pt x="430" y="1252"/>
                    </a:lnTo>
                    <a:lnTo>
                      <a:pt x="355" y="48"/>
                    </a:lnTo>
                    <a:cubicBezTo>
                      <a:pt x="318" y="4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5904;p74"/>
              <p:cNvSpPr/>
              <p:nvPr/>
            </p:nvSpPr>
            <p:spPr>
              <a:xfrm flipH="1">
                <a:off x="10034337" y="4560699"/>
                <a:ext cx="325667" cy="4752"/>
              </a:xfrm>
              <a:custGeom>
                <a:avLst/>
                <a:gdLst/>
                <a:ahLst/>
                <a:cxnLst/>
                <a:rect l="l" t="t" r="r" b="b"/>
                <a:pathLst>
                  <a:path w="5209" h="76" extrusionOk="0">
                    <a:moveTo>
                      <a:pt x="38" y="1"/>
                    </a:moveTo>
                    <a:cubicBezTo>
                      <a:pt x="38" y="1"/>
                      <a:pt x="0" y="1"/>
                      <a:pt x="0" y="38"/>
                    </a:cubicBezTo>
                    <a:lnTo>
                      <a:pt x="38" y="38"/>
                    </a:lnTo>
                    <a:lnTo>
                      <a:pt x="5171" y="75"/>
                    </a:lnTo>
                    <a:lnTo>
                      <a:pt x="5209" y="38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5905;p74"/>
              <p:cNvSpPr/>
              <p:nvPr/>
            </p:nvSpPr>
            <p:spPr>
              <a:xfrm flipH="1">
                <a:off x="10092669" y="3313377"/>
                <a:ext cx="367117" cy="1115857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17848" extrusionOk="0">
                    <a:moveTo>
                      <a:pt x="5713" y="1"/>
                    </a:moveTo>
                    <a:lnTo>
                      <a:pt x="0" y="776"/>
                    </a:lnTo>
                    <a:lnTo>
                      <a:pt x="1083" y="8709"/>
                    </a:lnTo>
                    <a:cubicBezTo>
                      <a:pt x="1242" y="9913"/>
                      <a:pt x="1400" y="17577"/>
                      <a:pt x="1400" y="17577"/>
                    </a:cubicBezTo>
                    <a:lnTo>
                      <a:pt x="4079" y="17847"/>
                    </a:lnTo>
                    <a:lnTo>
                      <a:pt x="5479" y="12331"/>
                    </a:lnTo>
                    <a:cubicBezTo>
                      <a:pt x="5750" y="11351"/>
                      <a:pt x="5871" y="10343"/>
                      <a:pt x="5871" y="9335"/>
                    </a:cubicBezTo>
                    <a:lnTo>
                      <a:pt x="5713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5906;p74"/>
              <p:cNvSpPr/>
              <p:nvPr/>
            </p:nvSpPr>
            <p:spPr>
              <a:xfrm flipH="1">
                <a:off x="10092669" y="3313359"/>
                <a:ext cx="367117" cy="1115857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17848" extrusionOk="0">
                    <a:moveTo>
                      <a:pt x="5713" y="1"/>
                    </a:moveTo>
                    <a:lnTo>
                      <a:pt x="0" y="776"/>
                    </a:lnTo>
                    <a:lnTo>
                      <a:pt x="1083" y="8709"/>
                    </a:lnTo>
                    <a:cubicBezTo>
                      <a:pt x="1242" y="9913"/>
                      <a:pt x="1400" y="17577"/>
                      <a:pt x="1400" y="17577"/>
                    </a:cubicBezTo>
                    <a:lnTo>
                      <a:pt x="4079" y="17847"/>
                    </a:lnTo>
                    <a:lnTo>
                      <a:pt x="5479" y="12331"/>
                    </a:lnTo>
                    <a:cubicBezTo>
                      <a:pt x="5750" y="11351"/>
                      <a:pt x="5871" y="10343"/>
                      <a:pt x="5871" y="9335"/>
                    </a:cubicBezTo>
                    <a:lnTo>
                      <a:pt x="5713" y="1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5907;p74"/>
              <p:cNvSpPr/>
              <p:nvPr/>
            </p:nvSpPr>
            <p:spPr>
              <a:xfrm flipH="1">
                <a:off x="9496847" y="4135310"/>
                <a:ext cx="267898" cy="288905"/>
              </a:xfrm>
              <a:custGeom>
                <a:avLst/>
                <a:gdLst/>
                <a:ahLst/>
                <a:cxnLst/>
                <a:rect l="l" t="t" r="r" b="b"/>
                <a:pathLst>
                  <a:path w="4285" h="4621" extrusionOk="0">
                    <a:moveTo>
                      <a:pt x="2025" y="0"/>
                    </a:moveTo>
                    <a:lnTo>
                      <a:pt x="0" y="1316"/>
                    </a:lnTo>
                    <a:lnTo>
                      <a:pt x="1913" y="4117"/>
                    </a:lnTo>
                    <a:lnTo>
                      <a:pt x="2688" y="4621"/>
                    </a:lnTo>
                    <a:lnTo>
                      <a:pt x="4284" y="3921"/>
                    </a:lnTo>
                    <a:lnTo>
                      <a:pt x="4200" y="3071"/>
                    </a:lnTo>
                    <a:cubicBezTo>
                      <a:pt x="3892" y="3071"/>
                      <a:pt x="2025" y="0"/>
                      <a:pt x="2025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5908;p74"/>
              <p:cNvSpPr/>
              <p:nvPr/>
            </p:nvSpPr>
            <p:spPr>
              <a:xfrm flipH="1">
                <a:off x="9297845" y="4305116"/>
                <a:ext cx="354864" cy="187372"/>
              </a:xfrm>
              <a:custGeom>
                <a:avLst/>
                <a:gdLst/>
                <a:ahLst/>
                <a:cxnLst/>
                <a:rect l="l" t="t" r="r" b="b"/>
                <a:pathLst>
                  <a:path w="5676" h="2997" extrusionOk="0">
                    <a:moveTo>
                      <a:pt x="5134" y="0"/>
                    </a:moveTo>
                    <a:lnTo>
                      <a:pt x="2334" y="318"/>
                    </a:lnTo>
                    <a:cubicBezTo>
                      <a:pt x="2334" y="318"/>
                      <a:pt x="2296" y="738"/>
                      <a:pt x="1596" y="859"/>
                    </a:cubicBezTo>
                    <a:cubicBezTo>
                      <a:pt x="467" y="1018"/>
                      <a:pt x="0" y="1326"/>
                      <a:pt x="0" y="1326"/>
                    </a:cubicBezTo>
                    <a:lnTo>
                      <a:pt x="934" y="2997"/>
                    </a:lnTo>
                    <a:lnTo>
                      <a:pt x="5675" y="589"/>
                    </a:lnTo>
                    <a:cubicBezTo>
                      <a:pt x="5638" y="392"/>
                      <a:pt x="5330" y="0"/>
                      <a:pt x="5134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5909;p74"/>
              <p:cNvSpPr/>
              <p:nvPr/>
            </p:nvSpPr>
            <p:spPr>
              <a:xfrm flipH="1">
                <a:off x="9329354" y="4307429"/>
                <a:ext cx="114474" cy="5608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897" extrusionOk="0">
                    <a:moveTo>
                      <a:pt x="1830" y="1"/>
                    </a:moveTo>
                    <a:lnTo>
                      <a:pt x="1" y="159"/>
                    </a:lnTo>
                    <a:lnTo>
                      <a:pt x="197" y="897"/>
                    </a:lnTo>
                    <a:lnTo>
                      <a:pt x="1830" y="47"/>
                    </a:lnTo>
                    <a:lnTo>
                      <a:pt x="1830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5910;p74"/>
              <p:cNvSpPr/>
              <p:nvPr/>
            </p:nvSpPr>
            <p:spPr>
              <a:xfrm flipH="1">
                <a:off x="9327041" y="4307429"/>
                <a:ext cx="119101" cy="58456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935" extrusionOk="0">
                    <a:moveTo>
                      <a:pt x="1792" y="47"/>
                    </a:moveTo>
                    <a:lnTo>
                      <a:pt x="234" y="860"/>
                    </a:lnTo>
                    <a:lnTo>
                      <a:pt x="84" y="159"/>
                    </a:lnTo>
                    <a:lnTo>
                      <a:pt x="1792" y="47"/>
                    </a:lnTo>
                    <a:close/>
                    <a:moveTo>
                      <a:pt x="1867" y="1"/>
                    </a:moveTo>
                    <a:lnTo>
                      <a:pt x="38" y="122"/>
                    </a:lnTo>
                    <a:lnTo>
                      <a:pt x="0" y="122"/>
                    </a:lnTo>
                    <a:lnTo>
                      <a:pt x="234" y="934"/>
                    </a:lnTo>
                    <a:lnTo>
                      <a:pt x="1867" y="85"/>
                    </a:lnTo>
                    <a:cubicBezTo>
                      <a:pt x="1904" y="85"/>
                      <a:pt x="1904" y="47"/>
                      <a:pt x="1904" y="47"/>
                    </a:cubicBezTo>
                    <a:cubicBezTo>
                      <a:pt x="1904" y="1"/>
                      <a:pt x="1867" y="1"/>
                      <a:pt x="1867" y="1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5911;p74"/>
              <p:cNvSpPr/>
              <p:nvPr/>
            </p:nvSpPr>
            <p:spPr>
              <a:xfrm flipH="1">
                <a:off x="9594315" y="4378077"/>
                <a:ext cx="58394" cy="78213"/>
              </a:xfrm>
              <a:custGeom>
                <a:avLst/>
                <a:gdLst/>
                <a:ahLst/>
                <a:cxnLst/>
                <a:rect l="l" t="t" r="r" b="b"/>
                <a:pathLst>
                  <a:path w="934" h="1251" extrusionOk="0">
                    <a:moveTo>
                      <a:pt x="308" y="0"/>
                    </a:moveTo>
                    <a:cubicBezTo>
                      <a:pt x="271" y="0"/>
                      <a:pt x="0" y="159"/>
                      <a:pt x="0" y="159"/>
                    </a:cubicBezTo>
                    <a:lnTo>
                      <a:pt x="626" y="1251"/>
                    </a:lnTo>
                    <a:lnTo>
                      <a:pt x="934" y="1055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5912;p74"/>
              <p:cNvSpPr/>
              <p:nvPr/>
            </p:nvSpPr>
            <p:spPr>
              <a:xfrm flipH="1">
                <a:off x="9324103" y="4307429"/>
                <a:ext cx="291843" cy="14886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2381" extrusionOk="0">
                    <a:moveTo>
                      <a:pt x="4620" y="1"/>
                    </a:moveTo>
                    <a:lnTo>
                      <a:pt x="38" y="2334"/>
                    </a:lnTo>
                    <a:lnTo>
                      <a:pt x="0" y="2381"/>
                    </a:lnTo>
                    <a:lnTo>
                      <a:pt x="38" y="2381"/>
                    </a:lnTo>
                    <a:lnTo>
                      <a:pt x="4620" y="85"/>
                    </a:lnTo>
                    <a:lnTo>
                      <a:pt x="4667" y="47"/>
                    </a:lnTo>
                    <a:lnTo>
                      <a:pt x="4620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5913;p74"/>
              <p:cNvSpPr/>
              <p:nvPr/>
            </p:nvSpPr>
            <p:spPr>
              <a:xfrm flipH="1">
                <a:off x="9542993" y="3366745"/>
                <a:ext cx="919169" cy="943677"/>
              </a:xfrm>
              <a:custGeom>
                <a:avLst/>
                <a:gdLst/>
                <a:ahLst/>
                <a:cxnLst/>
                <a:rect l="l" t="t" r="r" b="b"/>
                <a:pathLst>
                  <a:path w="14702" h="15094" extrusionOk="0">
                    <a:moveTo>
                      <a:pt x="6843" y="1"/>
                    </a:moveTo>
                    <a:lnTo>
                      <a:pt x="505" y="234"/>
                    </a:lnTo>
                    <a:lnTo>
                      <a:pt x="1" y="271"/>
                    </a:lnTo>
                    <a:cubicBezTo>
                      <a:pt x="309" y="2642"/>
                      <a:pt x="972" y="4359"/>
                      <a:pt x="2754" y="5946"/>
                    </a:cubicBezTo>
                    <a:lnTo>
                      <a:pt x="6535" y="8830"/>
                    </a:lnTo>
                    <a:cubicBezTo>
                      <a:pt x="7272" y="9530"/>
                      <a:pt x="8009" y="10268"/>
                      <a:pt x="8635" y="11127"/>
                    </a:cubicBezTo>
                    <a:lnTo>
                      <a:pt x="11706" y="15093"/>
                    </a:lnTo>
                    <a:lnTo>
                      <a:pt x="14702" y="13647"/>
                    </a:lnTo>
                    <a:lnTo>
                      <a:pt x="12676" y="8980"/>
                    </a:lnTo>
                    <a:cubicBezTo>
                      <a:pt x="11976" y="7430"/>
                      <a:pt x="11118" y="5946"/>
                      <a:pt x="10147" y="4546"/>
                    </a:cubicBezTo>
                    <a:lnTo>
                      <a:pt x="6843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5914;p74"/>
              <p:cNvSpPr/>
              <p:nvPr/>
            </p:nvSpPr>
            <p:spPr>
              <a:xfrm flipH="1">
                <a:off x="10355254" y="2662890"/>
                <a:ext cx="296532" cy="521292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8338" extrusionOk="0">
                    <a:moveTo>
                      <a:pt x="4236" y="1"/>
                    </a:moveTo>
                    <a:cubicBezTo>
                      <a:pt x="3236" y="1"/>
                      <a:pt x="1066" y="208"/>
                      <a:pt x="616" y="1962"/>
                    </a:cubicBezTo>
                    <a:cubicBezTo>
                      <a:pt x="383" y="2895"/>
                      <a:pt x="112" y="3987"/>
                      <a:pt x="38" y="5425"/>
                    </a:cubicBezTo>
                    <a:cubicBezTo>
                      <a:pt x="0" y="6433"/>
                      <a:pt x="504" y="7992"/>
                      <a:pt x="2017" y="8337"/>
                    </a:cubicBezTo>
                    <a:lnTo>
                      <a:pt x="3417" y="7796"/>
                    </a:lnTo>
                    <a:lnTo>
                      <a:pt x="4742" y="21"/>
                    </a:lnTo>
                    <a:cubicBezTo>
                      <a:pt x="4742" y="21"/>
                      <a:pt x="4545" y="1"/>
                      <a:pt x="4236" y="1"/>
                    </a:cubicBezTo>
                    <a:close/>
                  </a:path>
                </a:pathLst>
              </a:custGeom>
              <a:solidFill>
                <a:srgbClr val="FFAE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5915;p74"/>
              <p:cNvSpPr/>
              <p:nvPr/>
            </p:nvSpPr>
            <p:spPr>
              <a:xfrm flipH="1">
                <a:off x="10374510" y="2603745"/>
                <a:ext cx="267961" cy="342297"/>
              </a:xfrm>
              <a:custGeom>
                <a:avLst/>
                <a:gdLst/>
                <a:ahLst/>
                <a:cxnLst/>
                <a:rect l="l" t="t" r="r" b="b"/>
                <a:pathLst>
                  <a:path w="4286" h="5475" extrusionOk="0">
                    <a:moveTo>
                      <a:pt x="3251" y="1"/>
                    </a:moveTo>
                    <a:cubicBezTo>
                      <a:pt x="2797" y="1"/>
                      <a:pt x="2345" y="121"/>
                      <a:pt x="1952" y="341"/>
                    </a:cubicBezTo>
                    <a:cubicBezTo>
                      <a:pt x="393" y="1275"/>
                      <a:pt x="1" y="4233"/>
                      <a:pt x="85" y="4663"/>
                    </a:cubicBezTo>
                    <a:cubicBezTo>
                      <a:pt x="186" y="5063"/>
                      <a:pt x="359" y="5474"/>
                      <a:pt x="621" y="5474"/>
                    </a:cubicBezTo>
                    <a:cubicBezTo>
                      <a:pt x="842" y="5474"/>
                      <a:pt x="1126" y="5182"/>
                      <a:pt x="1485" y="4345"/>
                    </a:cubicBezTo>
                    <a:cubicBezTo>
                      <a:pt x="1905" y="3375"/>
                      <a:pt x="3305" y="845"/>
                      <a:pt x="3305" y="845"/>
                    </a:cubicBezTo>
                    <a:lnTo>
                      <a:pt x="4285" y="229"/>
                    </a:lnTo>
                    <a:cubicBezTo>
                      <a:pt x="3958" y="74"/>
                      <a:pt x="3604" y="1"/>
                      <a:pt x="3251" y="1"/>
                    </a:cubicBezTo>
                    <a:close/>
                  </a:path>
                </a:pathLst>
              </a:custGeom>
              <a:solidFill>
                <a:srgbClr val="EF41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5916;p74"/>
              <p:cNvSpPr/>
              <p:nvPr/>
            </p:nvSpPr>
            <p:spPr>
              <a:xfrm flipH="1">
                <a:off x="9890789" y="2570797"/>
                <a:ext cx="277214" cy="645456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10324" extrusionOk="0">
                    <a:moveTo>
                      <a:pt x="971" y="1"/>
                    </a:moveTo>
                    <a:cubicBezTo>
                      <a:pt x="945" y="1"/>
                      <a:pt x="920" y="3"/>
                      <a:pt x="896" y="9"/>
                    </a:cubicBezTo>
                    <a:cubicBezTo>
                      <a:pt x="738" y="9"/>
                      <a:pt x="663" y="56"/>
                      <a:pt x="663" y="56"/>
                    </a:cubicBezTo>
                    <a:lnTo>
                      <a:pt x="579" y="93"/>
                    </a:lnTo>
                    <a:cubicBezTo>
                      <a:pt x="0" y="868"/>
                      <a:pt x="4434" y="10323"/>
                      <a:pt x="4434" y="10323"/>
                    </a:cubicBezTo>
                    <a:cubicBezTo>
                      <a:pt x="4434" y="10323"/>
                      <a:pt x="4163" y="7169"/>
                      <a:pt x="4117" y="6935"/>
                    </a:cubicBezTo>
                    <a:cubicBezTo>
                      <a:pt x="3463" y="2576"/>
                      <a:pt x="1867" y="672"/>
                      <a:pt x="1400" y="205"/>
                    </a:cubicBezTo>
                    <a:cubicBezTo>
                      <a:pt x="1267" y="80"/>
                      <a:pt x="1107" y="1"/>
                      <a:pt x="971" y="1"/>
                    </a:cubicBezTo>
                    <a:close/>
                  </a:path>
                </a:pathLst>
              </a:custGeom>
              <a:solidFill>
                <a:srgbClr val="415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5917;p74"/>
              <p:cNvSpPr/>
              <p:nvPr/>
            </p:nvSpPr>
            <p:spPr>
              <a:xfrm flipH="1">
                <a:off x="10102608" y="2508339"/>
                <a:ext cx="192061" cy="20194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230" extrusionOk="0">
                    <a:moveTo>
                      <a:pt x="505" y="0"/>
                    </a:moveTo>
                    <a:lnTo>
                      <a:pt x="271" y="1167"/>
                    </a:lnTo>
                    <a:lnTo>
                      <a:pt x="1" y="2838"/>
                    </a:lnTo>
                    <a:lnTo>
                      <a:pt x="2876" y="3230"/>
                    </a:lnTo>
                    <a:lnTo>
                      <a:pt x="3072" y="75"/>
                    </a:lnTo>
                    <a:lnTo>
                      <a:pt x="505" y="0"/>
                    </a:ln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5918;p74"/>
              <p:cNvSpPr/>
              <p:nvPr/>
            </p:nvSpPr>
            <p:spPr>
              <a:xfrm flipH="1">
                <a:off x="10102608" y="2508339"/>
                <a:ext cx="177432" cy="89904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1438" extrusionOk="0">
                    <a:moveTo>
                      <a:pt x="271" y="0"/>
                    </a:moveTo>
                    <a:lnTo>
                      <a:pt x="37" y="1167"/>
                    </a:lnTo>
                    <a:lnTo>
                      <a:pt x="0" y="1438"/>
                    </a:lnTo>
                    <a:cubicBezTo>
                      <a:pt x="2334" y="1130"/>
                      <a:pt x="2838" y="75"/>
                      <a:pt x="2838" y="75"/>
                    </a:cubicBez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000000">
                  <a:alpha val="21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5919;p74"/>
              <p:cNvSpPr/>
              <p:nvPr/>
            </p:nvSpPr>
            <p:spPr>
              <a:xfrm flipH="1">
                <a:off x="10306863" y="2642008"/>
                <a:ext cx="291843" cy="457521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7318" extrusionOk="0">
                    <a:moveTo>
                      <a:pt x="3282" y="0"/>
                    </a:moveTo>
                    <a:cubicBezTo>
                      <a:pt x="1887" y="0"/>
                      <a:pt x="1252" y="1400"/>
                      <a:pt x="1252" y="1400"/>
                    </a:cubicBezTo>
                    <a:cubicBezTo>
                      <a:pt x="318" y="2996"/>
                      <a:pt x="1" y="6926"/>
                      <a:pt x="1" y="6926"/>
                    </a:cubicBezTo>
                    <a:lnTo>
                      <a:pt x="3230" y="7318"/>
                    </a:lnTo>
                    <a:cubicBezTo>
                      <a:pt x="3968" y="6422"/>
                      <a:pt x="4668" y="6338"/>
                      <a:pt x="4668" y="6338"/>
                    </a:cubicBezTo>
                    <a:lnTo>
                      <a:pt x="4397" y="270"/>
                    </a:lnTo>
                    <a:cubicBezTo>
                      <a:pt x="3982" y="78"/>
                      <a:pt x="3611" y="0"/>
                      <a:pt x="3282" y="0"/>
                    </a:cubicBezTo>
                    <a:close/>
                  </a:path>
                </a:pathLst>
              </a:custGeom>
              <a:solidFill>
                <a:srgbClr val="FD7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5920;p74"/>
              <p:cNvSpPr/>
              <p:nvPr/>
            </p:nvSpPr>
            <p:spPr>
              <a:xfrm flipH="1">
                <a:off x="10243217" y="3125729"/>
                <a:ext cx="251455" cy="237764"/>
              </a:xfrm>
              <a:custGeom>
                <a:avLst/>
                <a:gdLst/>
                <a:ahLst/>
                <a:cxnLst/>
                <a:rect l="l" t="t" r="r" b="b"/>
                <a:pathLst>
                  <a:path w="4022" h="3803" extrusionOk="0">
                    <a:moveTo>
                      <a:pt x="792" y="1"/>
                    </a:moveTo>
                    <a:cubicBezTo>
                      <a:pt x="792" y="1"/>
                      <a:pt x="1" y="3802"/>
                      <a:pt x="2935" y="3802"/>
                    </a:cubicBezTo>
                    <a:cubicBezTo>
                      <a:pt x="3251" y="3802"/>
                      <a:pt x="3612" y="3758"/>
                      <a:pt x="4021" y="3660"/>
                    </a:cubicBezTo>
                    <a:cubicBezTo>
                      <a:pt x="4021" y="3660"/>
                      <a:pt x="1454" y="3622"/>
                      <a:pt x="1604" y="159"/>
                    </a:cubicBezTo>
                    <a:lnTo>
                      <a:pt x="792" y="1"/>
                    </a:lnTo>
                    <a:close/>
                  </a:path>
                </a:pathLst>
              </a:custGeom>
              <a:solidFill>
                <a:srgbClr val="2741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5921;p74"/>
              <p:cNvSpPr/>
              <p:nvPr/>
            </p:nvSpPr>
            <p:spPr>
              <a:xfrm flipH="1">
                <a:off x="10160939" y="3023195"/>
                <a:ext cx="87591" cy="157488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2519" extrusionOk="0">
                    <a:moveTo>
                      <a:pt x="564" y="1"/>
                    </a:moveTo>
                    <a:cubicBezTo>
                      <a:pt x="532" y="1"/>
                      <a:pt x="499" y="3"/>
                      <a:pt x="467" y="7"/>
                    </a:cubicBezTo>
                    <a:cubicBezTo>
                      <a:pt x="196" y="54"/>
                      <a:pt x="0" y="287"/>
                      <a:pt x="38" y="521"/>
                    </a:cubicBezTo>
                    <a:lnTo>
                      <a:pt x="355" y="2191"/>
                    </a:lnTo>
                    <a:cubicBezTo>
                      <a:pt x="386" y="2384"/>
                      <a:pt x="575" y="2519"/>
                      <a:pt x="792" y="2519"/>
                    </a:cubicBezTo>
                    <a:cubicBezTo>
                      <a:pt x="838" y="2519"/>
                      <a:pt x="886" y="2513"/>
                      <a:pt x="934" y="2499"/>
                    </a:cubicBezTo>
                    <a:cubicBezTo>
                      <a:pt x="1251" y="2462"/>
                      <a:pt x="1400" y="2229"/>
                      <a:pt x="1363" y="1995"/>
                    </a:cubicBezTo>
                    <a:lnTo>
                      <a:pt x="1055" y="325"/>
                    </a:lnTo>
                    <a:cubicBezTo>
                      <a:pt x="1022" y="119"/>
                      <a:pt x="801" y="1"/>
                      <a:pt x="564" y="1"/>
                    </a:cubicBezTo>
                    <a:close/>
                  </a:path>
                </a:pathLst>
              </a:custGeom>
              <a:solidFill>
                <a:srgbClr val="3B8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5922;p74"/>
              <p:cNvSpPr/>
              <p:nvPr/>
            </p:nvSpPr>
            <p:spPr>
              <a:xfrm flipH="1">
                <a:off x="10292232" y="3026509"/>
                <a:ext cx="99844" cy="5845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935" extrusionOk="0">
                    <a:moveTo>
                      <a:pt x="1521" y="1"/>
                    </a:moveTo>
                    <a:cubicBezTo>
                      <a:pt x="1363" y="1"/>
                      <a:pt x="1213" y="38"/>
                      <a:pt x="1055" y="76"/>
                    </a:cubicBezTo>
                    <a:cubicBezTo>
                      <a:pt x="933" y="113"/>
                      <a:pt x="784" y="150"/>
                      <a:pt x="663" y="234"/>
                    </a:cubicBezTo>
                    <a:cubicBezTo>
                      <a:pt x="513" y="309"/>
                      <a:pt x="392" y="384"/>
                      <a:pt x="280" y="505"/>
                    </a:cubicBezTo>
                    <a:cubicBezTo>
                      <a:pt x="196" y="580"/>
                      <a:pt x="84" y="738"/>
                      <a:pt x="47" y="850"/>
                    </a:cubicBezTo>
                    <a:cubicBezTo>
                      <a:pt x="0" y="888"/>
                      <a:pt x="0" y="888"/>
                      <a:pt x="47" y="934"/>
                    </a:cubicBezTo>
                    <a:cubicBezTo>
                      <a:pt x="84" y="934"/>
                      <a:pt x="84" y="934"/>
                      <a:pt x="121" y="888"/>
                    </a:cubicBezTo>
                    <a:cubicBezTo>
                      <a:pt x="196" y="776"/>
                      <a:pt x="280" y="654"/>
                      <a:pt x="392" y="580"/>
                    </a:cubicBezTo>
                    <a:cubicBezTo>
                      <a:pt x="467" y="505"/>
                      <a:pt x="588" y="421"/>
                      <a:pt x="747" y="346"/>
                    </a:cubicBezTo>
                    <a:cubicBezTo>
                      <a:pt x="859" y="309"/>
                      <a:pt x="980" y="272"/>
                      <a:pt x="1129" y="234"/>
                    </a:cubicBezTo>
                    <a:cubicBezTo>
                      <a:pt x="1251" y="188"/>
                      <a:pt x="1400" y="188"/>
                      <a:pt x="1521" y="188"/>
                    </a:cubicBezTo>
                    <a:cubicBezTo>
                      <a:pt x="1559" y="188"/>
                      <a:pt x="1596" y="150"/>
                      <a:pt x="1596" y="76"/>
                    </a:cubicBezTo>
                    <a:cubicBezTo>
                      <a:pt x="1596" y="38"/>
                      <a:pt x="1559" y="1"/>
                      <a:pt x="1521" y="1"/>
                    </a:cubicBezTo>
                    <a:close/>
                  </a:path>
                </a:pathLst>
              </a:custGeom>
              <a:solidFill>
                <a:srgbClr val="415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5923;p74"/>
              <p:cNvSpPr/>
              <p:nvPr/>
            </p:nvSpPr>
            <p:spPr>
              <a:xfrm flipH="1">
                <a:off x="10328433" y="2603058"/>
                <a:ext cx="308786" cy="620198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9920" extrusionOk="0">
                    <a:moveTo>
                      <a:pt x="3783" y="0"/>
                    </a:moveTo>
                    <a:cubicBezTo>
                      <a:pt x="2765" y="0"/>
                      <a:pt x="1350" y="659"/>
                      <a:pt x="738" y="4011"/>
                    </a:cubicBezTo>
                    <a:cubicBezTo>
                      <a:pt x="738" y="4011"/>
                      <a:pt x="271" y="5486"/>
                      <a:pt x="113" y="7082"/>
                    </a:cubicBezTo>
                    <a:cubicBezTo>
                      <a:pt x="1" y="8211"/>
                      <a:pt x="775" y="9257"/>
                      <a:pt x="1942" y="9453"/>
                    </a:cubicBezTo>
                    <a:lnTo>
                      <a:pt x="4388" y="9919"/>
                    </a:lnTo>
                    <a:lnTo>
                      <a:pt x="4938" y="277"/>
                    </a:lnTo>
                    <a:cubicBezTo>
                      <a:pt x="4938" y="277"/>
                      <a:pt x="4444" y="0"/>
                      <a:pt x="3783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5924;p74"/>
              <p:cNvSpPr/>
              <p:nvPr/>
            </p:nvSpPr>
            <p:spPr>
              <a:xfrm flipH="1">
                <a:off x="10296921" y="2618062"/>
                <a:ext cx="168116" cy="286592"/>
              </a:xfrm>
              <a:custGeom>
                <a:avLst/>
                <a:gdLst/>
                <a:ahLst/>
                <a:cxnLst/>
                <a:rect l="l" t="t" r="r" b="b"/>
                <a:pathLst>
                  <a:path w="2689" h="4584" extrusionOk="0">
                    <a:moveTo>
                      <a:pt x="2688" y="0"/>
                    </a:moveTo>
                    <a:lnTo>
                      <a:pt x="2688" y="0"/>
                    </a:lnTo>
                    <a:cubicBezTo>
                      <a:pt x="2688" y="0"/>
                      <a:pt x="1596" y="37"/>
                      <a:pt x="1522" y="149"/>
                    </a:cubicBezTo>
                    <a:cubicBezTo>
                      <a:pt x="1522" y="149"/>
                      <a:pt x="551" y="1279"/>
                      <a:pt x="0" y="4583"/>
                    </a:cubicBezTo>
                    <a:lnTo>
                      <a:pt x="2026" y="971"/>
                    </a:lnTo>
                    <a:cubicBezTo>
                      <a:pt x="2026" y="971"/>
                      <a:pt x="2184" y="653"/>
                      <a:pt x="2688" y="0"/>
                    </a:cubicBezTo>
                    <a:close/>
                  </a:path>
                </a:pathLst>
              </a:custGeom>
              <a:solidFill>
                <a:srgbClr val="2741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5925;p74"/>
              <p:cNvSpPr/>
              <p:nvPr/>
            </p:nvSpPr>
            <p:spPr>
              <a:xfrm flipH="1">
                <a:off x="10372197" y="2598181"/>
                <a:ext cx="226510" cy="564368"/>
              </a:xfrm>
              <a:custGeom>
                <a:avLst/>
                <a:gdLst/>
                <a:ahLst/>
                <a:cxnLst/>
                <a:rect l="l" t="t" r="r" b="b"/>
                <a:pathLst>
                  <a:path w="3623" h="9027" extrusionOk="0">
                    <a:moveTo>
                      <a:pt x="3538" y="1"/>
                    </a:moveTo>
                    <a:cubicBezTo>
                      <a:pt x="3464" y="1"/>
                      <a:pt x="2185" y="197"/>
                      <a:pt x="1522" y="1830"/>
                    </a:cubicBezTo>
                    <a:cubicBezTo>
                      <a:pt x="972" y="3156"/>
                      <a:pt x="1" y="6385"/>
                      <a:pt x="197" y="8989"/>
                    </a:cubicBezTo>
                    <a:cubicBezTo>
                      <a:pt x="197" y="9027"/>
                      <a:pt x="234" y="9027"/>
                      <a:pt x="271" y="9027"/>
                    </a:cubicBezTo>
                    <a:cubicBezTo>
                      <a:pt x="318" y="9027"/>
                      <a:pt x="355" y="8989"/>
                      <a:pt x="355" y="8952"/>
                    </a:cubicBezTo>
                    <a:cubicBezTo>
                      <a:pt x="159" y="6423"/>
                      <a:pt x="1130" y="3230"/>
                      <a:pt x="1672" y="1868"/>
                    </a:cubicBezTo>
                    <a:cubicBezTo>
                      <a:pt x="2297" y="355"/>
                      <a:pt x="3538" y="159"/>
                      <a:pt x="3538" y="159"/>
                    </a:cubicBezTo>
                    <a:cubicBezTo>
                      <a:pt x="3585" y="159"/>
                      <a:pt x="3622" y="122"/>
                      <a:pt x="3622" y="85"/>
                    </a:cubicBezTo>
                    <a:cubicBezTo>
                      <a:pt x="3622" y="38"/>
                      <a:pt x="3585" y="1"/>
                      <a:pt x="3538" y="1"/>
                    </a:cubicBezTo>
                    <a:close/>
                  </a:path>
                </a:pathLst>
              </a:custGeom>
              <a:solidFill>
                <a:srgbClr val="FFAE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5926;p74"/>
              <p:cNvSpPr/>
              <p:nvPr/>
            </p:nvSpPr>
            <p:spPr>
              <a:xfrm flipH="1">
                <a:off x="9854593" y="2581300"/>
                <a:ext cx="639642" cy="989692"/>
              </a:xfrm>
              <a:custGeom>
                <a:avLst/>
                <a:gdLst/>
                <a:ahLst/>
                <a:cxnLst/>
                <a:rect l="l" t="t" r="r" b="b"/>
                <a:pathLst>
                  <a:path w="10231" h="15830" extrusionOk="0">
                    <a:moveTo>
                      <a:pt x="3426" y="0"/>
                    </a:moveTo>
                    <a:cubicBezTo>
                      <a:pt x="1" y="4275"/>
                      <a:pt x="467" y="13338"/>
                      <a:pt x="467" y="13338"/>
                    </a:cubicBezTo>
                    <a:cubicBezTo>
                      <a:pt x="355" y="15634"/>
                      <a:pt x="4714" y="15709"/>
                      <a:pt x="4714" y="15709"/>
                    </a:cubicBezTo>
                    <a:cubicBezTo>
                      <a:pt x="5426" y="15791"/>
                      <a:pt x="6034" y="15829"/>
                      <a:pt x="6554" y="15829"/>
                    </a:cubicBezTo>
                    <a:cubicBezTo>
                      <a:pt x="9274" y="15829"/>
                      <a:pt x="9581" y="14792"/>
                      <a:pt x="9652" y="13656"/>
                    </a:cubicBezTo>
                    <a:cubicBezTo>
                      <a:pt x="10231" y="5096"/>
                      <a:pt x="6189" y="429"/>
                      <a:pt x="6189" y="429"/>
                    </a:cubicBezTo>
                    <a:cubicBezTo>
                      <a:pt x="6085" y="730"/>
                      <a:pt x="5841" y="840"/>
                      <a:pt x="5538" y="840"/>
                    </a:cubicBezTo>
                    <a:cubicBezTo>
                      <a:pt x="4704" y="840"/>
                      <a:pt x="3426" y="0"/>
                      <a:pt x="3426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5927;p74"/>
              <p:cNvSpPr/>
              <p:nvPr/>
            </p:nvSpPr>
            <p:spPr>
              <a:xfrm flipH="1">
                <a:off x="9883789" y="3373748"/>
                <a:ext cx="585937" cy="53767"/>
              </a:xfrm>
              <a:custGeom>
                <a:avLst/>
                <a:gdLst/>
                <a:ahLst/>
                <a:cxnLst/>
                <a:rect l="l" t="t" r="r" b="b"/>
                <a:pathLst>
                  <a:path w="9372" h="860" extrusionOk="0">
                    <a:moveTo>
                      <a:pt x="75" y="1"/>
                    </a:moveTo>
                    <a:cubicBezTo>
                      <a:pt x="75" y="1"/>
                      <a:pt x="38" y="1"/>
                      <a:pt x="38" y="47"/>
                    </a:cubicBezTo>
                    <a:cubicBezTo>
                      <a:pt x="1" y="85"/>
                      <a:pt x="38" y="85"/>
                      <a:pt x="38" y="122"/>
                    </a:cubicBezTo>
                    <a:cubicBezTo>
                      <a:pt x="75" y="122"/>
                      <a:pt x="2297" y="859"/>
                      <a:pt x="5134" y="859"/>
                    </a:cubicBezTo>
                    <a:cubicBezTo>
                      <a:pt x="6460" y="859"/>
                      <a:pt x="7897" y="701"/>
                      <a:pt x="9335" y="234"/>
                    </a:cubicBezTo>
                    <a:cubicBezTo>
                      <a:pt x="9335" y="234"/>
                      <a:pt x="9372" y="197"/>
                      <a:pt x="9372" y="159"/>
                    </a:cubicBezTo>
                    <a:cubicBezTo>
                      <a:pt x="9347" y="159"/>
                      <a:pt x="9339" y="143"/>
                      <a:pt x="9325" y="143"/>
                    </a:cubicBezTo>
                    <a:cubicBezTo>
                      <a:pt x="9318" y="143"/>
                      <a:pt x="9310" y="147"/>
                      <a:pt x="9297" y="159"/>
                    </a:cubicBezTo>
                    <a:cubicBezTo>
                      <a:pt x="7909" y="606"/>
                      <a:pt x="6502" y="759"/>
                      <a:pt x="5219" y="759"/>
                    </a:cubicBezTo>
                    <a:cubicBezTo>
                      <a:pt x="2370" y="759"/>
                      <a:pt x="133" y="1"/>
                      <a:pt x="75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5928;p74"/>
              <p:cNvSpPr/>
              <p:nvPr/>
            </p:nvSpPr>
            <p:spPr>
              <a:xfrm flipH="1">
                <a:off x="9883789" y="3422764"/>
                <a:ext cx="585937" cy="53142"/>
              </a:xfrm>
              <a:custGeom>
                <a:avLst/>
                <a:gdLst/>
                <a:ahLst/>
                <a:cxnLst/>
                <a:rect l="l" t="t" r="r" b="b"/>
                <a:pathLst>
                  <a:path w="9372" h="850" extrusionOk="0">
                    <a:moveTo>
                      <a:pt x="75" y="1"/>
                    </a:moveTo>
                    <a:cubicBezTo>
                      <a:pt x="75" y="1"/>
                      <a:pt x="38" y="1"/>
                      <a:pt x="38" y="38"/>
                    </a:cubicBezTo>
                    <a:cubicBezTo>
                      <a:pt x="1" y="75"/>
                      <a:pt x="38" y="75"/>
                      <a:pt x="38" y="113"/>
                    </a:cubicBezTo>
                    <a:cubicBezTo>
                      <a:pt x="75" y="113"/>
                      <a:pt x="2297" y="850"/>
                      <a:pt x="5172" y="850"/>
                    </a:cubicBezTo>
                    <a:cubicBezTo>
                      <a:pt x="6460" y="850"/>
                      <a:pt x="7897" y="701"/>
                      <a:pt x="9335" y="234"/>
                    </a:cubicBezTo>
                    <a:cubicBezTo>
                      <a:pt x="9335" y="234"/>
                      <a:pt x="9372" y="197"/>
                      <a:pt x="9372" y="150"/>
                    </a:cubicBezTo>
                    <a:cubicBezTo>
                      <a:pt x="9347" y="150"/>
                      <a:pt x="9339" y="133"/>
                      <a:pt x="9325" y="133"/>
                    </a:cubicBezTo>
                    <a:cubicBezTo>
                      <a:pt x="9318" y="133"/>
                      <a:pt x="9310" y="137"/>
                      <a:pt x="9297" y="150"/>
                    </a:cubicBezTo>
                    <a:cubicBezTo>
                      <a:pt x="7903" y="601"/>
                      <a:pt x="6489" y="756"/>
                      <a:pt x="5202" y="756"/>
                    </a:cubicBezTo>
                    <a:cubicBezTo>
                      <a:pt x="2361" y="756"/>
                      <a:pt x="133" y="1"/>
                      <a:pt x="75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5929;p74"/>
              <p:cNvSpPr/>
              <p:nvPr/>
            </p:nvSpPr>
            <p:spPr>
              <a:xfrm flipH="1">
                <a:off x="9898356" y="3475844"/>
                <a:ext cx="549176" cy="51454"/>
              </a:xfrm>
              <a:custGeom>
                <a:avLst/>
                <a:gdLst/>
                <a:ahLst/>
                <a:cxnLst/>
                <a:rect l="l" t="t" r="r" b="b"/>
                <a:pathLst>
                  <a:path w="8784" h="823" extrusionOk="0">
                    <a:moveTo>
                      <a:pt x="75" y="1"/>
                    </a:moveTo>
                    <a:cubicBezTo>
                      <a:pt x="38" y="1"/>
                      <a:pt x="0" y="1"/>
                      <a:pt x="0" y="48"/>
                    </a:cubicBezTo>
                    <a:cubicBezTo>
                      <a:pt x="0" y="85"/>
                      <a:pt x="0" y="85"/>
                      <a:pt x="38" y="122"/>
                    </a:cubicBezTo>
                    <a:cubicBezTo>
                      <a:pt x="75" y="122"/>
                      <a:pt x="2054" y="822"/>
                      <a:pt x="4779" y="822"/>
                    </a:cubicBezTo>
                    <a:cubicBezTo>
                      <a:pt x="5983" y="822"/>
                      <a:pt x="7346" y="664"/>
                      <a:pt x="8746" y="281"/>
                    </a:cubicBezTo>
                    <a:cubicBezTo>
                      <a:pt x="8784" y="281"/>
                      <a:pt x="8784" y="234"/>
                      <a:pt x="8784" y="197"/>
                    </a:cubicBezTo>
                    <a:cubicBezTo>
                      <a:pt x="8784" y="197"/>
                      <a:pt x="8746" y="160"/>
                      <a:pt x="8709" y="160"/>
                    </a:cubicBezTo>
                    <a:cubicBezTo>
                      <a:pt x="7317" y="569"/>
                      <a:pt x="5966" y="710"/>
                      <a:pt x="4761" y="710"/>
                    </a:cubicBezTo>
                    <a:cubicBezTo>
                      <a:pt x="2063" y="710"/>
                      <a:pt x="101" y="1"/>
                      <a:pt x="75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5930;p74"/>
              <p:cNvSpPr/>
              <p:nvPr/>
            </p:nvSpPr>
            <p:spPr>
              <a:xfrm flipH="1">
                <a:off x="10068161" y="2593930"/>
                <a:ext cx="391625" cy="719480"/>
              </a:xfrm>
              <a:custGeom>
                <a:avLst/>
                <a:gdLst/>
                <a:ahLst/>
                <a:cxnLst/>
                <a:rect l="l" t="t" r="r" b="b"/>
                <a:pathLst>
                  <a:path w="6264" h="11508" extrusionOk="0">
                    <a:moveTo>
                      <a:pt x="2486" y="1"/>
                    </a:moveTo>
                    <a:cubicBezTo>
                      <a:pt x="1968" y="1"/>
                      <a:pt x="1208" y="459"/>
                      <a:pt x="738" y="1786"/>
                    </a:cubicBezTo>
                    <a:cubicBezTo>
                      <a:pt x="738" y="1786"/>
                      <a:pt x="1235" y="760"/>
                      <a:pt x="1971" y="760"/>
                    </a:cubicBezTo>
                    <a:cubicBezTo>
                      <a:pt x="2131" y="760"/>
                      <a:pt x="2303" y="809"/>
                      <a:pt x="2483" y="927"/>
                    </a:cubicBezTo>
                    <a:cubicBezTo>
                      <a:pt x="3650" y="1740"/>
                      <a:pt x="4705" y="4157"/>
                      <a:pt x="5209" y="8087"/>
                    </a:cubicBezTo>
                    <a:cubicBezTo>
                      <a:pt x="5367" y="9095"/>
                      <a:pt x="4742" y="10103"/>
                      <a:pt x="3734" y="10373"/>
                    </a:cubicBezTo>
                    <a:cubicBezTo>
                      <a:pt x="3438" y="10456"/>
                      <a:pt x="3129" y="10490"/>
                      <a:pt x="2822" y="10490"/>
                    </a:cubicBezTo>
                    <a:cubicBezTo>
                      <a:pt x="1396" y="10490"/>
                      <a:pt x="0" y="9757"/>
                      <a:pt x="0" y="9757"/>
                    </a:cubicBezTo>
                    <a:lnTo>
                      <a:pt x="0" y="10765"/>
                    </a:lnTo>
                    <a:cubicBezTo>
                      <a:pt x="0" y="10765"/>
                      <a:pt x="658" y="11508"/>
                      <a:pt x="1993" y="11508"/>
                    </a:cubicBezTo>
                    <a:cubicBezTo>
                      <a:pt x="2491" y="11508"/>
                      <a:pt x="3084" y="11404"/>
                      <a:pt x="3771" y="11120"/>
                    </a:cubicBezTo>
                    <a:cubicBezTo>
                      <a:pt x="6263" y="10065"/>
                      <a:pt x="6179" y="8432"/>
                      <a:pt x="6179" y="8432"/>
                    </a:cubicBezTo>
                    <a:cubicBezTo>
                      <a:pt x="6179" y="8432"/>
                      <a:pt x="6030" y="1702"/>
                      <a:pt x="2800" y="69"/>
                    </a:cubicBezTo>
                    <a:cubicBezTo>
                      <a:pt x="2713" y="25"/>
                      <a:pt x="2606" y="1"/>
                      <a:pt x="2486" y="1"/>
                    </a:cubicBezTo>
                    <a:close/>
                  </a:path>
                </a:pathLst>
              </a:custGeom>
              <a:solidFill>
                <a:srgbClr val="415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5931;p74"/>
              <p:cNvSpPr/>
              <p:nvPr/>
            </p:nvSpPr>
            <p:spPr>
              <a:xfrm flipH="1">
                <a:off x="10202390" y="3086091"/>
                <a:ext cx="109160" cy="95843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1533" extrusionOk="0">
                    <a:moveTo>
                      <a:pt x="831" y="0"/>
                    </a:moveTo>
                    <a:cubicBezTo>
                      <a:pt x="734" y="0"/>
                      <a:pt x="635" y="18"/>
                      <a:pt x="541" y="56"/>
                    </a:cubicBezTo>
                    <a:cubicBezTo>
                      <a:pt x="159" y="252"/>
                      <a:pt x="0" y="681"/>
                      <a:pt x="159" y="1064"/>
                    </a:cubicBezTo>
                    <a:cubicBezTo>
                      <a:pt x="295" y="1351"/>
                      <a:pt x="562" y="1533"/>
                      <a:pt x="849" y="1533"/>
                    </a:cubicBezTo>
                    <a:cubicBezTo>
                      <a:pt x="954" y="1533"/>
                      <a:pt x="1062" y="1509"/>
                      <a:pt x="1167" y="1456"/>
                    </a:cubicBezTo>
                    <a:cubicBezTo>
                      <a:pt x="1559" y="1297"/>
                      <a:pt x="1746" y="831"/>
                      <a:pt x="1559" y="448"/>
                    </a:cubicBezTo>
                    <a:cubicBezTo>
                      <a:pt x="1438" y="178"/>
                      <a:pt x="1139" y="0"/>
                      <a:pt x="83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5932;p74"/>
              <p:cNvSpPr/>
              <p:nvPr/>
            </p:nvSpPr>
            <p:spPr>
              <a:xfrm flipH="1">
                <a:off x="10088041" y="3009003"/>
                <a:ext cx="189686" cy="168179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2690" extrusionOk="0">
                    <a:moveTo>
                      <a:pt x="1755" y="1"/>
                    </a:moveTo>
                    <a:cubicBezTo>
                      <a:pt x="1755" y="48"/>
                      <a:pt x="1718" y="85"/>
                      <a:pt x="1671" y="122"/>
                    </a:cubicBezTo>
                    <a:cubicBezTo>
                      <a:pt x="1251" y="664"/>
                      <a:pt x="663" y="1056"/>
                      <a:pt x="0" y="1289"/>
                    </a:cubicBezTo>
                    <a:lnTo>
                      <a:pt x="626" y="2689"/>
                    </a:lnTo>
                    <a:cubicBezTo>
                      <a:pt x="1363" y="2334"/>
                      <a:pt x="2959" y="1597"/>
                      <a:pt x="3034" y="1289"/>
                    </a:cubicBezTo>
                    <a:cubicBezTo>
                      <a:pt x="2922" y="430"/>
                      <a:pt x="2259" y="122"/>
                      <a:pt x="1755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5933;p74"/>
              <p:cNvSpPr/>
              <p:nvPr/>
            </p:nvSpPr>
            <p:spPr>
              <a:xfrm flipH="1">
                <a:off x="10136431" y="2945107"/>
                <a:ext cx="76712" cy="132980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2127" extrusionOk="0">
                    <a:moveTo>
                      <a:pt x="791" y="0"/>
                    </a:moveTo>
                    <a:cubicBezTo>
                      <a:pt x="766" y="0"/>
                      <a:pt x="742" y="5"/>
                      <a:pt x="722" y="15"/>
                    </a:cubicBezTo>
                    <a:cubicBezTo>
                      <a:pt x="760" y="248"/>
                      <a:pt x="638" y="640"/>
                      <a:pt x="489" y="1023"/>
                    </a:cubicBezTo>
                    <a:cubicBezTo>
                      <a:pt x="368" y="1256"/>
                      <a:pt x="256" y="1452"/>
                      <a:pt x="134" y="1648"/>
                    </a:cubicBezTo>
                    <a:cubicBezTo>
                      <a:pt x="0" y="1857"/>
                      <a:pt x="136" y="2126"/>
                      <a:pt x="334" y="2126"/>
                    </a:cubicBezTo>
                    <a:cubicBezTo>
                      <a:pt x="357" y="2126"/>
                      <a:pt x="381" y="2123"/>
                      <a:pt x="405" y="2115"/>
                    </a:cubicBezTo>
                    <a:lnTo>
                      <a:pt x="452" y="2115"/>
                    </a:lnTo>
                    <a:cubicBezTo>
                      <a:pt x="797" y="2003"/>
                      <a:pt x="1068" y="1648"/>
                      <a:pt x="1068" y="1256"/>
                    </a:cubicBezTo>
                    <a:cubicBezTo>
                      <a:pt x="1068" y="1107"/>
                      <a:pt x="1105" y="948"/>
                      <a:pt x="1105" y="948"/>
                    </a:cubicBezTo>
                    <a:cubicBezTo>
                      <a:pt x="1105" y="948"/>
                      <a:pt x="1226" y="481"/>
                      <a:pt x="993" y="89"/>
                    </a:cubicBezTo>
                    <a:cubicBezTo>
                      <a:pt x="938" y="35"/>
                      <a:pt x="859" y="0"/>
                      <a:pt x="791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5934;p74"/>
              <p:cNvSpPr/>
              <p:nvPr/>
            </p:nvSpPr>
            <p:spPr>
              <a:xfrm flipH="1">
                <a:off x="10053608" y="3055538"/>
                <a:ext cx="73009" cy="39116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526" extrusionOk="0">
                    <a:moveTo>
                      <a:pt x="959" y="1"/>
                    </a:moveTo>
                    <a:cubicBezTo>
                      <a:pt x="935" y="1"/>
                      <a:pt x="910" y="6"/>
                      <a:pt x="888" y="16"/>
                    </a:cubicBezTo>
                    <a:cubicBezTo>
                      <a:pt x="542" y="174"/>
                      <a:pt x="1" y="324"/>
                      <a:pt x="76" y="482"/>
                    </a:cubicBezTo>
                    <a:cubicBezTo>
                      <a:pt x="85" y="513"/>
                      <a:pt x="127" y="526"/>
                      <a:pt x="190" y="526"/>
                    </a:cubicBezTo>
                    <a:cubicBezTo>
                      <a:pt x="375" y="526"/>
                      <a:pt x="744" y="414"/>
                      <a:pt x="1009" y="324"/>
                    </a:cubicBezTo>
                    <a:cubicBezTo>
                      <a:pt x="1121" y="324"/>
                      <a:pt x="1168" y="212"/>
                      <a:pt x="1121" y="90"/>
                    </a:cubicBezTo>
                    <a:cubicBezTo>
                      <a:pt x="1094" y="36"/>
                      <a:pt x="1026" y="1"/>
                      <a:pt x="959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5935;p74"/>
              <p:cNvSpPr/>
              <p:nvPr/>
            </p:nvSpPr>
            <p:spPr>
              <a:xfrm flipH="1">
                <a:off x="10048902" y="3037325"/>
                <a:ext cx="87591" cy="41701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667" extrusionOk="0">
                    <a:moveTo>
                      <a:pt x="1189" y="0"/>
                    </a:moveTo>
                    <a:cubicBezTo>
                      <a:pt x="1169" y="0"/>
                      <a:pt x="1149" y="5"/>
                      <a:pt x="1130" y="15"/>
                    </a:cubicBezTo>
                    <a:cubicBezTo>
                      <a:pt x="738" y="211"/>
                      <a:pt x="0" y="481"/>
                      <a:pt x="112" y="640"/>
                    </a:cubicBezTo>
                    <a:cubicBezTo>
                      <a:pt x="137" y="659"/>
                      <a:pt x="173" y="667"/>
                      <a:pt x="217" y="667"/>
                    </a:cubicBezTo>
                    <a:cubicBezTo>
                      <a:pt x="459" y="667"/>
                      <a:pt x="956" y="421"/>
                      <a:pt x="1279" y="295"/>
                    </a:cubicBezTo>
                    <a:cubicBezTo>
                      <a:pt x="1363" y="248"/>
                      <a:pt x="1400" y="173"/>
                      <a:pt x="1363" y="99"/>
                    </a:cubicBezTo>
                    <a:cubicBezTo>
                      <a:pt x="1301" y="37"/>
                      <a:pt x="1244" y="0"/>
                      <a:pt x="1189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5936;p74"/>
              <p:cNvSpPr/>
              <p:nvPr/>
            </p:nvSpPr>
            <p:spPr>
              <a:xfrm flipH="1">
                <a:off x="10051215" y="3008128"/>
                <a:ext cx="102220" cy="54642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874" extrusionOk="0">
                    <a:moveTo>
                      <a:pt x="1372" y="1"/>
                    </a:moveTo>
                    <a:cubicBezTo>
                      <a:pt x="1341" y="1"/>
                      <a:pt x="1309" y="6"/>
                      <a:pt x="1279" y="15"/>
                    </a:cubicBezTo>
                    <a:cubicBezTo>
                      <a:pt x="775" y="295"/>
                      <a:pt x="1" y="603"/>
                      <a:pt x="113" y="836"/>
                    </a:cubicBezTo>
                    <a:cubicBezTo>
                      <a:pt x="126" y="862"/>
                      <a:pt x="158" y="873"/>
                      <a:pt x="204" y="873"/>
                    </a:cubicBezTo>
                    <a:cubicBezTo>
                      <a:pt x="440" y="873"/>
                      <a:pt x="1053" y="571"/>
                      <a:pt x="1475" y="407"/>
                    </a:cubicBezTo>
                    <a:cubicBezTo>
                      <a:pt x="1597" y="370"/>
                      <a:pt x="1634" y="248"/>
                      <a:pt x="1597" y="136"/>
                    </a:cubicBezTo>
                    <a:cubicBezTo>
                      <a:pt x="1562" y="45"/>
                      <a:pt x="1468" y="1"/>
                      <a:pt x="1372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5937;p74"/>
              <p:cNvSpPr/>
              <p:nvPr/>
            </p:nvSpPr>
            <p:spPr>
              <a:xfrm flipH="1">
                <a:off x="10046589" y="3002626"/>
                <a:ext cx="112098" cy="64833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037" extrusionOk="0">
                    <a:moveTo>
                      <a:pt x="1522" y="187"/>
                    </a:moveTo>
                    <a:cubicBezTo>
                      <a:pt x="1559" y="187"/>
                      <a:pt x="1597" y="224"/>
                      <a:pt x="1597" y="262"/>
                    </a:cubicBezTo>
                    <a:cubicBezTo>
                      <a:pt x="1634" y="336"/>
                      <a:pt x="1597" y="420"/>
                      <a:pt x="1522" y="420"/>
                    </a:cubicBezTo>
                    <a:cubicBezTo>
                      <a:pt x="1401" y="458"/>
                      <a:pt x="1289" y="532"/>
                      <a:pt x="1167" y="570"/>
                    </a:cubicBezTo>
                    <a:cubicBezTo>
                      <a:pt x="916" y="682"/>
                      <a:pt x="433" y="891"/>
                      <a:pt x="267" y="891"/>
                    </a:cubicBezTo>
                    <a:cubicBezTo>
                      <a:pt x="254" y="891"/>
                      <a:pt x="243" y="890"/>
                      <a:pt x="234" y="887"/>
                    </a:cubicBezTo>
                    <a:cubicBezTo>
                      <a:pt x="234" y="766"/>
                      <a:pt x="785" y="495"/>
                      <a:pt x="1018" y="383"/>
                    </a:cubicBezTo>
                    <a:cubicBezTo>
                      <a:pt x="1167" y="299"/>
                      <a:pt x="1289" y="262"/>
                      <a:pt x="1401" y="187"/>
                    </a:cubicBezTo>
                    <a:close/>
                    <a:moveTo>
                      <a:pt x="1461" y="0"/>
                    </a:moveTo>
                    <a:cubicBezTo>
                      <a:pt x="1412" y="0"/>
                      <a:pt x="1363" y="10"/>
                      <a:pt x="1326" y="28"/>
                    </a:cubicBezTo>
                    <a:cubicBezTo>
                      <a:pt x="1214" y="103"/>
                      <a:pt x="1093" y="187"/>
                      <a:pt x="981" y="224"/>
                    </a:cubicBezTo>
                    <a:cubicBezTo>
                      <a:pt x="430" y="495"/>
                      <a:pt x="1" y="691"/>
                      <a:pt x="122" y="924"/>
                    </a:cubicBezTo>
                    <a:cubicBezTo>
                      <a:pt x="122" y="999"/>
                      <a:pt x="197" y="1036"/>
                      <a:pt x="281" y="1036"/>
                    </a:cubicBezTo>
                    <a:cubicBezTo>
                      <a:pt x="467" y="1036"/>
                      <a:pt x="785" y="924"/>
                      <a:pt x="1214" y="728"/>
                    </a:cubicBezTo>
                    <a:cubicBezTo>
                      <a:pt x="1363" y="691"/>
                      <a:pt x="1485" y="616"/>
                      <a:pt x="1597" y="570"/>
                    </a:cubicBezTo>
                    <a:cubicBezTo>
                      <a:pt x="1755" y="532"/>
                      <a:pt x="1793" y="336"/>
                      <a:pt x="1755" y="187"/>
                    </a:cubicBezTo>
                    <a:cubicBezTo>
                      <a:pt x="1718" y="103"/>
                      <a:pt x="1681" y="66"/>
                      <a:pt x="1597" y="28"/>
                    </a:cubicBezTo>
                    <a:cubicBezTo>
                      <a:pt x="1559" y="10"/>
                      <a:pt x="1510" y="0"/>
                      <a:pt x="1461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5938;p74"/>
              <p:cNvSpPr/>
              <p:nvPr/>
            </p:nvSpPr>
            <p:spPr>
              <a:xfrm flipH="1">
                <a:off x="10080412" y="2988309"/>
                <a:ext cx="82964" cy="45077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721" extrusionOk="0">
                    <a:moveTo>
                      <a:pt x="1078" y="0"/>
                    </a:moveTo>
                    <a:cubicBezTo>
                      <a:pt x="1043" y="0"/>
                      <a:pt x="1006" y="8"/>
                      <a:pt x="972" y="24"/>
                    </a:cubicBezTo>
                    <a:cubicBezTo>
                      <a:pt x="430" y="295"/>
                      <a:pt x="1" y="612"/>
                      <a:pt x="122" y="687"/>
                    </a:cubicBezTo>
                    <a:cubicBezTo>
                      <a:pt x="146" y="710"/>
                      <a:pt x="187" y="721"/>
                      <a:pt x="242" y="721"/>
                    </a:cubicBezTo>
                    <a:cubicBezTo>
                      <a:pt x="445" y="721"/>
                      <a:pt x="829" y="578"/>
                      <a:pt x="1168" y="453"/>
                    </a:cubicBezTo>
                    <a:cubicBezTo>
                      <a:pt x="1242" y="453"/>
                      <a:pt x="1326" y="332"/>
                      <a:pt x="1326" y="220"/>
                    </a:cubicBezTo>
                    <a:cubicBezTo>
                      <a:pt x="1326" y="96"/>
                      <a:pt x="1206" y="0"/>
                      <a:pt x="1078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5939;p74"/>
              <p:cNvSpPr/>
              <p:nvPr/>
            </p:nvSpPr>
            <p:spPr>
              <a:xfrm flipH="1">
                <a:off x="10075723" y="2983370"/>
                <a:ext cx="85277" cy="54893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78" extrusionOk="0">
                    <a:moveTo>
                      <a:pt x="1040" y="149"/>
                    </a:moveTo>
                    <a:cubicBezTo>
                      <a:pt x="1064" y="149"/>
                      <a:pt x="1092" y="159"/>
                      <a:pt x="1130" y="177"/>
                    </a:cubicBezTo>
                    <a:cubicBezTo>
                      <a:pt x="1167" y="177"/>
                      <a:pt x="1204" y="262"/>
                      <a:pt x="1204" y="299"/>
                    </a:cubicBezTo>
                    <a:lnTo>
                      <a:pt x="1204" y="336"/>
                    </a:lnTo>
                    <a:cubicBezTo>
                      <a:pt x="1204" y="374"/>
                      <a:pt x="1167" y="458"/>
                      <a:pt x="1092" y="495"/>
                    </a:cubicBezTo>
                    <a:cubicBezTo>
                      <a:pt x="551" y="691"/>
                      <a:pt x="234" y="728"/>
                      <a:pt x="159" y="728"/>
                    </a:cubicBezTo>
                    <a:cubicBezTo>
                      <a:pt x="196" y="644"/>
                      <a:pt x="430" y="458"/>
                      <a:pt x="971" y="177"/>
                    </a:cubicBezTo>
                    <a:cubicBezTo>
                      <a:pt x="994" y="159"/>
                      <a:pt x="1015" y="149"/>
                      <a:pt x="1040" y="149"/>
                    </a:cubicBezTo>
                    <a:close/>
                    <a:moveTo>
                      <a:pt x="1036" y="0"/>
                    </a:moveTo>
                    <a:cubicBezTo>
                      <a:pt x="983" y="0"/>
                      <a:pt x="934" y="9"/>
                      <a:pt x="896" y="28"/>
                    </a:cubicBezTo>
                    <a:cubicBezTo>
                      <a:pt x="504" y="224"/>
                      <a:pt x="0" y="532"/>
                      <a:pt x="0" y="728"/>
                    </a:cubicBezTo>
                    <a:cubicBezTo>
                      <a:pt x="0" y="766"/>
                      <a:pt x="0" y="803"/>
                      <a:pt x="38" y="840"/>
                    </a:cubicBezTo>
                    <a:cubicBezTo>
                      <a:pt x="38" y="840"/>
                      <a:pt x="84" y="878"/>
                      <a:pt x="196" y="878"/>
                    </a:cubicBezTo>
                    <a:cubicBezTo>
                      <a:pt x="355" y="878"/>
                      <a:pt x="626" y="840"/>
                      <a:pt x="1167" y="607"/>
                    </a:cubicBezTo>
                    <a:cubicBezTo>
                      <a:pt x="1288" y="570"/>
                      <a:pt x="1363" y="458"/>
                      <a:pt x="1363" y="299"/>
                    </a:cubicBezTo>
                    <a:cubicBezTo>
                      <a:pt x="1363" y="177"/>
                      <a:pt x="1288" y="103"/>
                      <a:pt x="1204" y="28"/>
                    </a:cubicBezTo>
                    <a:cubicBezTo>
                      <a:pt x="1148" y="9"/>
                      <a:pt x="1090" y="0"/>
                      <a:pt x="1036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5940;p74"/>
              <p:cNvSpPr/>
              <p:nvPr/>
            </p:nvSpPr>
            <p:spPr>
              <a:xfrm flipH="1">
                <a:off x="10177884" y="2636131"/>
                <a:ext cx="364804" cy="624075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9982" extrusionOk="0">
                    <a:moveTo>
                      <a:pt x="4031" y="0"/>
                    </a:moveTo>
                    <a:cubicBezTo>
                      <a:pt x="3603" y="0"/>
                      <a:pt x="3175" y="216"/>
                      <a:pt x="2922" y="598"/>
                    </a:cubicBezTo>
                    <a:cubicBezTo>
                      <a:pt x="1" y="5153"/>
                      <a:pt x="664" y="8420"/>
                      <a:pt x="664" y="8420"/>
                    </a:cubicBezTo>
                    <a:cubicBezTo>
                      <a:pt x="776" y="9857"/>
                      <a:pt x="1634" y="9894"/>
                      <a:pt x="1634" y="9894"/>
                    </a:cubicBezTo>
                    <a:cubicBezTo>
                      <a:pt x="1873" y="9954"/>
                      <a:pt x="2112" y="9982"/>
                      <a:pt x="2350" y="9982"/>
                    </a:cubicBezTo>
                    <a:cubicBezTo>
                      <a:pt x="3668" y="9982"/>
                      <a:pt x="4949" y="9147"/>
                      <a:pt x="5835" y="8420"/>
                    </a:cubicBezTo>
                    <a:cubicBezTo>
                      <a:pt x="5797" y="8261"/>
                      <a:pt x="5760" y="8112"/>
                      <a:pt x="5723" y="7953"/>
                    </a:cubicBezTo>
                    <a:cubicBezTo>
                      <a:pt x="5601" y="7412"/>
                      <a:pt x="5443" y="6898"/>
                      <a:pt x="5405" y="6357"/>
                    </a:cubicBezTo>
                    <a:lnTo>
                      <a:pt x="3697" y="6824"/>
                    </a:lnTo>
                    <a:cubicBezTo>
                      <a:pt x="5060" y="4453"/>
                      <a:pt x="5368" y="3249"/>
                      <a:pt x="5527" y="2231"/>
                    </a:cubicBezTo>
                    <a:cubicBezTo>
                      <a:pt x="5527" y="2119"/>
                      <a:pt x="5564" y="1998"/>
                      <a:pt x="5564" y="1886"/>
                    </a:cubicBezTo>
                    <a:cubicBezTo>
                      <a:pt x="5601" y="953"/>
                      <a:pt x="5172" y="449"/>
                      <a:pt x="4668" y="178"/>
                    </a:cubicBezTo>
                    <a:cubicBezTo>
                      <a:pt x="4471" y="57"/>
                      <a:pt x="4251" y="0"/>
                      <a:pt x="4031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5941;p74"/>
              <p:cNvSpPr/>
              <p:nvPr/>
            </p:nvSpPr>
            <p:spPr>
              <a:xfrm flipH="1">
                <a:off x="10012705" y="2005236"/>
                <a:ext cx="437765" cy="437828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7003" extrusionOk="0">
                    <a:moveTo>
                      <a:pt x="3617" y="1"/>
                    </a:moveTo>
                    <a:cubicBezTo>
                      <a:pt x="3594" y="1"/>
                      <a:pt x="3571" y="1"/>
                      <a:pt x="3548" y="2"/>
                    </a:cubicBezTo>
                    <a:cubicBezTo>
                      <a:pt x="1597" y="39"/>
                      <a:pt x="1" y="1514"/>
                      <a:pt x="47" y="3539"/>
                    </a:cubicBezTo>
                    <a:cubicBezTo>
                      <a:pt x="84" y="5530"/>
                      <a:pt x="877" y="7003"/>
                      <a:pt x="2731" y="7003"/>
                    </a:cubicBezTo>
                    <a:cubicBezTo>
                      <a:pt x="2754" y="7003"/>
                      <a:pt x="2777" y="7002"/>
                      <a:pt x="2801" y="7002"/>
                    </a:cubicBezTo>
                    <a:cubicBezTo>
                      <a:pt x="4752" y="6955"/>
                      <a:pt x="7001" y="5873"/>
                      <a:pt x="6964" y="3847"/>
                    </a:cubicBezTo>
                    <a:cubicBezTo>
                      <a:pt x="6927" y="1846"/>
                      <a:pt x="5488" y="1"/>
                      <a:pt x="361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5942;p74"/>
              <p:cNvSpPr/>
              <p:nvPr/>
            </p:nvSpPr>
            <p:spPr>
              <a:xfrm flipH="1">
                <a:off x="9946809" y="2096767"/>
                <a:ext cx="423135" cy="449019"/>
              </a:xfrm>
              <a:custGeom>
                <a:avLst/>
                <a:gdLst/>
                <a:ahLst/>
                <a:cxnLst/>
                <a:rect l="l" t="t" r="r" b="b"/>
                <a:pathLst>
                  <a:path w="6768" h="7182" extrusionOk="0">
                    <a:moveTo>
                      <a:pt x="3334" y="1"/>
                    </a:moveTo>
                    <a:cubicBezTo>
                      <a:pt x="3247" y="1"/>
                      <a:pt x="3160" y="4"/>
                      <a:pt x="3072" y="12"/>
                    </a:cubicBezTo>
                    <a:cubicBezTo>
                      <a:pt x="1279" y="171"/>
                      <a:pt x="1" y="1916"/>
                      <a:pt x="159" y="3858"/>
                    </a:cubicBezTo>
                    <a:cubicBezTo>
                      <a:pt x="302" y="5753"/>
                      <a:pt x="1759" y="7182"/>
                      <a:pt x="3447" y="7182"/>
                    </a:cubicBezTo>
                    <a:cubicBezTo>
                      <a:pt x="3530" y="7182"/>
                      <a:pt x="3613" y="7178"/>
                      <a:pt x="3697" y="7171"/>
                    </a:cubicBezTo>
                    <a:cubicBezTo>
                      <a:pt x="5480" y="7013"/>
                      <a:pt x="6768" y="5258"/>
                      <a:pt x="6609" y="3316"/>
                    </a:cubicBezTo>
                    <a:cubicBezTo>
                      <a:pt x="6423" y="1435"/>
                      <a:pt x="5013" y="1"/>
                      <a:pt x="3334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5943;p74"/>
              <p:cNvSpPr/>
              <p:nvPr/>
            </p:nvSpPr>
            <p:spPr>
              <a:xfrm flipH="1">
                <a:off x="10311488" y="2299395"/>
                <a:ext cx="97531" cy="96969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551" extrusionOk="0">
                    <a:moveTo>
                      <a:pt x="738" y="1"/>
                    </a:moveTo>
                    <a:cubicBezTo>
                      <a:pt x="318" y="1"/>
                      <a:pt x="0" y="346"/>
                      <a:pt x="0" y="776"/>
                    </a:cubicBezTo>
                    <a:cubicBezTo>
                      <a:pt x="0" y="1205"/>
                      <a:pt x="355" y="1550"/>
                      <a:pt x="784" y="1550"/>
                    </a:cubicBezTo>
                    <a:cubicBezTo>
                      <a:pt x="1204" y="1550"/>
                      <a:pt x="1559" y="1205"/>
                      <a:pt x="1559" y="776"/>
                    </a:cubicBezTo>
                    <a:cubicBezTo>
                      <a:pt x="1559" y="346"/>
                      <a:pt x="1167" y="1"/>
                      <a:pt x="738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5944;p74"/>
              <p:cNvSpPr/>
              <p:nvPr/>
            </p:nvSpPr>
            <p:spPr>
              <a:xfrm flipH="1">
                <a:off x="10367506" y="2335595"/>
                <a:ext cx="19319" cy="34511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52" extrusionOk="0">
                    <a:moveTo>
                      <a:pt x="308" y="1"/>
                    </a:moveTo>
                    <a:cubicBezTo>
                      <a:pt x="233" y="38"/>
                      <a:pt x="149" y="38"/>
                      <a:pt x="112" y="85"/>
                    </a:cubicBezTo>
                    <a:cubicBezTo>
                      <a:pt x="75" y="159"/>
                      <a:pt x="0" y="197"/>
                      <a:pt x="0" y="318"/>
                    </a:cubicBezTo>
                    <a:cubicBezTo>
                      <a:pt x="0" y="393"/>
                      <a:pt x="37" y="467"/>
                      <a:pt x="112" y="505"/>
                    </a:cubicBezTo>
                    <a:cubicBezTo>
                      <a:pt x="149" y="505"/>
                      <a:pt x="196" y="551"/>
                      <a:pt x="233" y="551"/>
                    </a:cubicBezTo>
                    <a:lnTo>
                      <a:pt x="308" y="551"/>
                    </a:lnTo>
                    <a:lnTo>
                      <a:pt x="196" y="430"/>
                    </a:lnTo>
                    <a:cubicBezTo>
                      <a:pt x="149" y="393"/>
                      <a:pt x="112" y="355"/>
                      <a:pt x="112" y="318"/>
                    </a:cubicBezTo>
                    <a:cubicBezTo>
                      <a:pt x="112" y="271"/>
                      <a:pt x="149" y="197"/>
                      <a:pt x="196" y="159"/>
                    </a:cubicBezTo>
                    <a:cubicBezTo>
                      <a:pt x="233" y="122"/>
                      <a:pt x="271" y="85"/>
                      <a:pt x="308" y="1"/>
                    </a:cubicBezTo>
                    <a:close/>
                  </a:path>
                </a:pathLst>
              </a:custGeom>
              <a:solidFill>
                <a:srgbClr val="853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5945;p74"/>
              <p:cNvSpPr/>
              <p:nvPr/>
            </p:nvSpPr>
            <p:spPr>
              <a:xfrm flipH="1">
                <a:off x="10036648" y="2401554"/>
                <a:ext cx="97531" cy="36199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57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8" y="75"/>
                      <a:pt x="122" y="150"/>
                      <a:pt x="159" y="196"/>
                    </a:cubicBezTo>
                    <a:cubicBezTo>
                      <a:pt x="197" y="271"/>
                      <a:pt x="271" y="308"/>
                      <a:pt x="309" y="383"/>
                    </a:cubicBezTo>
                    <a:cubicBezTo>
                      <a:pt x="467" y="467"/>
                      <a:pt x="626" y="542"/>
                      <a:pt x="775" y="579"/>
                    </a:cubicBezTo>
                    <a:cubicBezTo>
                      <a:pt x="971" y="579"/>
                      <a:pt x="1167" y="504"/>
                      <a:pt x="1289" y="430"/>
                    </a:cubicBezTo>
                    <a:cubicBezTo>
                      <a:pt x="1401" y="308"/>
                      <a:pt x="1522" y="150"/>
                      <a:pt x="1559" y="0"/>
                    </a:cubicBezTo>
                    <a:lnTo>
                      <a:pt x="1559" y="0"/>
                    </a:lnTo>
                    <a:cubicBezTo>
                      <a:pt x="1438" y="112"/>
                      <a:pt x="1326" y="234"/>
                      <a:pt x="1205" y="271"/>
                    </a:cubicBezTo>
                    <a:cubicBezTo>
                      <a:pt x="1093" y="346"/>
                      <a:pt x="934" y="383"/>
                      <a:pt x="822" y="383"/>
                    </a:cubicBezTo>
                    <a:cubicBezTo>
                      <a:pt x="663" y="346"/>
                      <a:pt x="542" y="308"/>
                      <a:pt x="393" y="234"/>
                    </a:cubicBezTo>
                    <a:lnTo>
                      <a:pt x="197" y="150"/>
                    </a:lnTo>
                    <a:cubicBezTo>
                      <a:pt x="159" y="75"/>
                      <a:pt x="75" y="38"/>
                      <a:pt x="1" y="0"/>
                    </a:cubicBezTo>
                    <a:close/>
                  </a:path>
                </a:pathLst>
              </a:custGeom>
              <a:solidFill>
                <a:srgbClr val="853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5946;p74"/>
              <p:cNvSpPr/>
              <p:nvPr/>
            </p:nvSpPr>
            <p:spPr>
              <a:xfrm flipH="1">
                <a:off x="10046588" y="2307023"/>
                <a:ext cx="43827" cy="70648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130" extrusionOk="0">
                    <a:moveTo>
                      <a:pt x="248" y="0"/>
                    </a:moveTo>
                    <a:cubicBezTo>
                      <a:pt x="215" y="0"/>
                      <a:pt x="178" y="9"/>
                      <a:pt x="159" y="28"/>
                    </a:cubicBezTo>
                    <a:cubicBezTo>
                      <a:pt x="122" y="346"/>
                      <a:pt x="1" y="887"/>
                      <a:pt x="197" y="1120"/>
                    </a:cubicBezTo>
                    <a:cubicBezTo>
                      <a:pt x="203" y="1127"/>
                      <a:pt x="219" y="1130"/>
                      <a:pt x="240" y="1130"/>
                    </a:cubicBezTo>
                    <a:cubicBezTo>
                      <a:pt x="346" y="1130"/>
                      <a:pt x="595" y="1056"/>
                      <a:pt x="626" y="924"/>
                    </a:cubicBezTo>
                    <a:cubicBezTo>
                      <a:pt x="701" y="654"/>
                      <a:pt x="393" y="261"/>
                      <a:pt x="309" y="28"/>
                    </a:cubicBezTo>
                    <a:cubicBezTo>
                      <a:pt x="309" y="9"/>
                      <a:pt x="281" y="0"/>
                      <a:pt x="248" y="0"/>
                    </a:cubicBezTo>
                    <a:close/>
                  </a:path>
                </a:pathLst>
              </a:custGeom>
              <a:solidFill>
                <a:srgbClr val="853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5947;p74"/>
              <p:cNvSpPr/>
              <p:nvPr/>
            </p:nvSpPr>
            <p:spPr>
              <a:xfrm flipH="1">
                <a:off x="9988194" y="2287141"/>
                <a:ext cx="24570" cy="3394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543" extrusionOk="0">
                    <a:moveTo>
                      <a:pt x="196" y="1"/>
                    </a:moveTo>
                    <a:cubicBezTo>
                      <a:pt x="84" y="1"/>
                      <a:pt x="0" y="113"/>
                      <a:pt x="0" y="271"/>
                    </a:cubicBezTo>
                    <a:cubicBezTo>
                      <a:pt x="0" y="393"/>
                      <a:pt x="84" y="542"/>
                      <a:pt x="196" y="542"/>
                    </a:cubicBezTo>
                    <a:cubicBezTo>
                      <a:pt x="317" y="542"/>
                      <a:pt x="392" y="430"/>
                      <a:pt x="392" y="271"/>
                    </a:cubicBezTo>
                    <a:cubicBezTo>
                      <a:pt x="392" y="113"/>
                      <a:pt x="317" y="1"/>
                      <a:pt x="196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5948;p74"/>
              <p:cNvSpPr/>
              <p:nvPr/>
            </p:nvSpPr>
            <p:spPr>
              <a:xfrm flipH="1">
                <a:off x="10163314" y="2304084"/>
                <a:ext cx="24570" cy="33886"/>
              </a:xfrm>
              <a:custGeom>
                <a:avLst/>
                <a:gdLst/>
                <a:ahLst/>
                <a:cxnLst/>
                <a:rect l="l" t="t" r="r" b="b"/>
                <a:pathLst>
                  <a:path w="393" h="542" extrusionOk="0">
                    <a:moveTo>
                      <a:pt x="197" y="0"/>
                    </a:moveTo>
                    <a:cubicBezTo>
                      <a:pt x="85" y="0"/>
                      <a:pt x="1" y="122"/>
                      <a:pt x="1" y="271"/>
                    </a:cubicBezTo>
                    <a:cubicBezTo>
                      <a:pt x="1" y="430"/>
                      <a:pt x="85" y="542"/>
                      <a:pt x="197" y="542"/>
                    </a:cubicBezTo>
                    <a:cubicBezTo>
                      <a:pt x="318" y="542"/>
                      <a:pt x="393" y="430"/>
                      <a:pt x="393" y="271"/>
                    </a:cubicBezTo>
                    <a:cubicBezTo>
                      <a:pt x="393" y="122"/>
                      <a:pt x="318" y="0"/>
                      <a:pt x="197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5949;p74"/>
              <p:cNvSpPr/>
              <p:nvPr/>
            </p:nvSpPr>
            <p:spPr>
              <a:xfrm flipH="1">
                <a:off x="9985884" y="2011301"/>
                <a:ext cx="413195" cy="300409"/>
              </a:xfrm>
              <a:custGeom>
                <a:avLst/>
                <a:gdLst/>
                <a:ahLst/>
                <a:cxnLst/>
                <a:rect l="l" t="t" r="r" b="b"/>
                <a:pathLst>
                  <a:path w="6609" h="4805" extrusionOk="0">
                    <a:moveTo>
                      <a:pt x="2887" y="1"/>
                    </a:moveTo>
                    <a:cubicBezTo>
                      <a:pt x="2397" y="1"/>
                      <a:pt x="1850" y="97"/>
                      <a:pt x="1241" y="325"/>
                    </a:cubicBezTo>
                    <a:cubicBezTo>
                      <a:pt x="812" y="483"/>
                      <a:pt x="0" y="3825"/>
                      <a:pt x="579" y="4609"/>
                    </a:cubicBezTo>
                    <a:lnTo>
                      <a:pt x="812" y="4805"/>
                    </a:lnTo>
                    <a:cubicBezTo>
                      <a:pt x="812" y="4805"/>
                      <a:pt x="1596" y="4217"/>
                      <a:pt x="2604" y="1687"/>
                    </a:cubicBezTo>
                    <a:cubicBezTo>
                      <a:pt x="2604" y="1687"/>
                      <a:pt x="4546" y="3094"/>
                      <a:pt x="6389" y="3094"/>
                    </a:cubicBezTo>
                    <a:cubicBezTo>
                      <a:pt x="6462" y="3094"/>
                      <a:pt x="6535" y="3092"/>
                      <a:pt x="6608" y="3087"/>
                    </a:cubicBezTo>
                    <a:cubicBezTo>
                      <a:pt x="6608" y="3087"/>
                      <a:pt x="5658" y="1"/>
                      <a:pt x="288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5950;p74"/>
              <p:cNvSpPr/>
              <p:nvPr/>
            </p:nvSpPr>
            <p:spPr>
              <a:xfrm flipH="1">
                <a:off x="10238590" y="1927023"/>
                <a:ext cx="231136" cy="253394"/>
              </a:xfrm>
              <a:custGeom>
                <a:avLst/>
                <a:gdLst/>
                <a:ahLst/>
                <a:cxnLst/>
                <a:rect l="l" t="t" r="r" b="b"/>
                <a:pathLst>
                  <a:path w="3697" h="4053" extrusionOk="0">
                    <a:moveTo>
                      <a:pt x="1891" y="1"/>
                    </a:moveTo>
                    <a:cubicBezTo>
                      <a:pt x="1871" y="1"/>
                      <a:pt x="1850" y="1"/>
                      <a:pt x="1830" y="2"/>
                    </a:cubicBezTo>
                    <a:cubicBezTo>
                      <a:pt x="822" y="2"/>
                      <a:pt x="1" y="935"/>
                      <a:pt x="38" y="2027"/>
                    </a:cubicBezTo>
                    <a:cubicBezTo>
                      <a:pt x="38" y="3157"/>
                      <a:pt x="897" y="4053"/>
                      <a:pt x="1905" y="4053"/>
                    </a:cubicBezTo>
                    <a:cubicBezTo>
                      <a:pt x="2922" y="4006"/>
                      <a:pt x="3697" y="3119"/>
                      <a:pt x="3697" y="1990"/>
                    </a:cubicBezTo>
                    <a:cubicBezTo>
                      <a:pt x="3697" y="883"/>
                      <a:pt x="2872" y="1"/>
                      <a:pt x="1891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8" name="Google Shape;1951;p48"/>
          <p:cNvSpPr txBox="1">
            <a:spLocks noGrp="1"/>
          </p:cNvSpPr>
          <p:nvPr>
            <p:ph type="subTitle" idx="4"/>
          </p:nvPr>
        </p:nvSpPr>
        <p:spPr>
          <a:xfrm>
            <a:off x="186910" y="1727128"/>
            <a:ext cx="8019557" cy="3010188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/>
          <a:p>
            <a:pPr marL="139700" indent="0" algn="l" eaLnBrk="1" hangingPunct="1"/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Các quy tắc so sánh hai phân số:</a:t>
            </a:r>
          </a:p>
          <a:p>
            <a:pPr marL="139700" indent="0" algn="l"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Nếu hai phân số có cùng mẫu số, phân số nào có tử số lớn hơn thì phân số đó lớn hơn và ngược lại.</a:t>
            </a:r>
          </a:p>
          <a:p>
            <a:pPr marL="139700" indent="0" algn="l"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Nếu hai phân số có cùng tử số, phân số nào có mẫu số lớn hơn thì phân số đó bé hơn và ngược lại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vi-VN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139700" indent="0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Nếu hai phân số khác mẫu số, ta có thể quy đồng mẫu số rồi so sánh hai phân số sau khi quy đồng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vi-VN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139700" indent="0" algn="l" eaLnBrk="1" hangingPunct="1"/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6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6" grpId="1" animBg="1"/>
      <p:bldP spid="16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6" name="Google Shape;1906;p47"/>
          <p:cNvGrpSpPr/>
          <p:nvPr/>
        </p:nvGrpSpPr>
        <p:grpSpPr>
          <a:xfrm>
            <a:off x="150" y="4052285"/>
            <a:ext cx="9144111" cy="1094672"/>
            <a:chOff x="150" y="3935350"/>
            <a:chExt cx="9144111" cy="1211725"/>
          </a:xfrm>
        </p:grpSpPr>
        <p:sp>
          <p:nvSpPr>
            <p:cNvPr id="1907" name="Google Shape;1907;p47"/>
            <p:cNvSpPr/>
            <p:nvPr/>
          </p:nvSpPr>
          <p:spPr>
            <a:xfrm rot="5400000">
              <a:off x="4187250" y="190175"/>
              <a:ext cx="769800" cy="9144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7"/>
            <p:cNvSpPr/>
            <p:nvPr/>
          </p:nvSpPr>
          <p:spPr>
            <a:xfrm>
              <a:off x="150" y="3935350"/>
              <a:ext cx="9144111" cy="560209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Rectangle: Rounded Corners 9">
            <a:extLst>
              <a:ext uri="{FF2B5EF4-FFF2-40B4-BE49-F238E27FC236}">
                <a16:creationId xmlns:a16="http://schemas.microsoft.com/office/drawing/2014/main" id="{A9840E73-6F5B-42AE-9812-E339A91F1F7E}"/>
              </a:ext>
            </a:extLst>
          </p:cNvPr>
          <p:cNvSpPr/>
          <p:nvPr/>
        </p:nvSpPr>
        <p:spPr>
          <a:xfrm>
            <a:off x="2287699" y="3440561"/>
            <a:ext cx="4608241" cy="1264922"/>
          </a:xfrm>
          <a:prstGeom prst="roundRect">
            <a:avLst>
              <a:gd name="adj" fmla="val 10270"/>
            </a:avLst>
          </a:prstGeom>
          <a:solidFill>
            <a:sysClr val="window" lastClr="FFFFFF">
              <a:alpha val="63000"/>
            </a:sysClr>
          </a:solidFill>
          <a:ln w="2857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10" name="Google Shape;1910;p47"/>
          <p:cNvGrpSpPr/>
          <p:nvPr/>
        </p:nvGrpSpPr>
        <p:grpSpPr>
          <a:xfrm rot="20820063" flipH="1">
            <a:off x="490266" y="4551670"/>
            <a:ext cx="334251" cy="373476"/>
            <a:chOff x="7333746" y="5532758"/>
            <a:chExt cx="259883" cy="290359"/>
          </a:xfrm>
        </p:grpSpPr>
        <p:sp>
          <p:nvSpPr>
            <p:cNvPr id="1911" name="Google Shape;1911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4" name="Google Shape;1914;p47"/>
          <p:cNvGrpSpPr/>
          <p:nvPr/>
        </p:nvGrpSpPr>
        <p:grpSpPr>
          <a:xfrm rot="779937">
            <a:off x="1524091" y="4440345"/>
            <a:ext cx="334251" cy="373476"/>
            <a:chOff x="7333746" y="5532758"/>
            <a:chExt cx="259883" cy="290359"/>
          </a:xfrm>
        </p:grpSpPr>
        <p:sp>
          <p:nvSpPr>
            <p:cNvPr id="1915" name="Google Shape;1915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8" name="Google Shape;1918;p47"/>
          <p:cNvGrpSpPr/>
          <p:nvPr/>
        </p:nvGrpSpPr>
        <p:grpSpPr>
          <a:xfrm rot="20820087" flipH="1">
            <a:off x="2527468" y="4740967"/>
            <a:ext cx="284347" cy="317692"/>
            <a:chOff x="7333746" y="5532758"/>
            <a:chExt cx="259883" cy="290359"/>
          </a:xfrm>
        </p:grpSpPr>
        <p:sp>
          <p:nvSpPr>
            <p:cNvPr id="1919" name="Google Shape;1919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2" name="Google Shape;1922;p47"/>
          <p:cNvGrpSpPr/>
          <p:nvPr/>
        </p:nvGrpSpPr>
        <p:grpSpPr>
          <a:xfrm rot="3172303">
            <a:off x="3719503" y="4768124"/>
            <a:ext cx="334239" cy="373475"/>
            <a:chOff x="7333746" y="5532758"/>
            <a:chExt cx="259883" cy="290359"/>
          </a:xfrm>
        </p:grpSpPr>
        <p:sp>
          <p:nvSpPr>
            <p:cNvPr id="1923" name="Google Shape;1923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6" name="Google Shape;1926;p47"/>
          <p:cNvGrpSpPr/>
          <p:nvPr/>
        </p:nvGrpSpPr>
        <p:grpSpPr>
          <a:xfrm rot="19424466" flipH="1">
            <a:off x="4987189" y="4741851"/>
            <a:ext cx="315837" cy="352841"/>
            <a:chOff x="7333754" y="5532757"/>
            <a:chExt cx="259874" cy="290359"/>
          </a:xfrm>
        </p:grpSpPr>
        <p:sp>
          <p:nvSpPr>
            <p:cNvPr id="1927" name="Google Shape;1927;p47"/>
            <p:cNvSpPr/>
            <p:nvPr/>
          </p:nvSpPr>
          <p:spPr>
            <a:xfrm>
              <a:off x="7333754" y="5532757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0" name="Google Shape;1930;p47"/>
          <p:cNvGrpSpPr/>
          <p:nvPr/>
        </p:nvGrpSpPr>
        <p:grpSpPr>
          <a:xfrm rot="3172096">
            <a:off x="6089354" y="4750404"/>
            <a:ext cx="274112" cy="306303"/>
            <a:chOff x="7333746" y="5532758"/>
            <a:chExt cx="259883" cy="290359"/>
          </a:xfrm>
        </p:grpSpPr>
        <p:sp>
          <p:nvSpPr>
            <p:cNvPr id="1931" name="Google Shape;1931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4" name="Google Shape;1934;p47"/>
          <p:cNvGrpSpPr/>
          <p:nvPr/>
        </p:nvGrpSpPr>
        <p:grpSpPr>
          <a:xfrm rot="15536271" flipH="1">
            <a:off x="7060381" y="4703242"/>
            <a:ext cx="315857" cy="352846"/>
            <a:chOff x="7333746" y="5532758"/>
            <a:chExt cx="259883" cy="290359"/>
          </a:xfrm>
        </p:grpSpPr>
        <p:sp>
          <p:nvSpPr>
            <p:cNvPr id="1935" name="Google Shape;1935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8" name="Google Shape;1938;p47"/>
          <p:cNvGrpSpPr/>
          <p:nvPr/>
        </p:nvGrpSpPr>
        <p:grpSpPr>
          <a:xfrm rot="6672617">
            <a:off x="8211468" y="4605957"/>
            <a:ext cx="274111" cy="306294"/>
            <a:chOff x="7333746" y="5532758"/>
            <a:chExt cx="259883" cy="290359"/>
          </a:xfrm>
        </p:grpSpPr>
        <p:sp>
          <p:nvSpPr>
            <p:cNvPr id="1939" name="Google Shape;1939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11550" y="99160"/>
            <a:ext cx="2632447" cy="1600200"/>
            <a:chOff x="-11550" y="99160"/>
            <a:chExt cx="2632447" cy="1600200"/>
          </a:xfrm>
        </p:grpSpPr>
        <p:grpSp>
          <p:nvGrpSpPr>
            <p:cNvPr id="58" name="Group 57"/>
            <p:cNvGrpSpPr/>
            <p:nvPr/>
          </p:nvGrpSpPr>
          <p:grpSpPr>
            <a:xfrm>
              <a:off x="-11550" y="580360"/>
              <a:ext cx="1959628" cy="577026"/>
              <a:chOff x="689651" y="99681"/>
              <a:chExt cx="1479263" cy="557866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5BEF57ED-118B-4B0B-B1A5-AD0A75D4EBCB}"/>
                  </a:ext>
                </a:extLst>
              </p:cNvPr>
              <p:cNvGrpSpPr/>
              <p:nvPr/>
            </p:nvGrpSpPr>
            <p:grpSpPr>
              <a:xfrm>
                <a:off x="934948" y="118264"/>
                <a:ext cx="1001297" cy="539283"/>
                <a:chOff x="-1067331" y="-1872504"/>
                <a:chExt cx="2737198" cy="1455779"/>
              </a:xfrm>
              <a:solidFill>
                <a:schemeClr val="tx1"/>
              </a:solidFill>
            </p:grpSpPr>
            <p:sp>
              <p:nvSpPr>
                <p:cNvPr id="61" name="Rectangle: Diagonal Corners Rounded 10">
                  <a:extLst>
                    <a:ext uri="{FF2B5EF4-FFF2-40B4-BE49-F238E27FC236}">
                      <a16:creationId xmlns:a16="http://schemas.microsoft.com/office/drawing/2014/main" id="{5BA77597-BF5E-4E72-B14D-5E4082264134}"/>
                    </a:ext>
                  </a:extLst>
                </p:cNvPr>
                <p:cNvSpPr/>
                <p:nvPr/>
              </p:nvSpPr>
              <p:spPr>
                <a:xfrm>
                  <a:off x="-1067331" y="-1872504"/>
                  <a:ext cx="2737198" cy="1455779"/>
                </a:xfrm>
                <a:prstGeom prst="round2DiagRect">
                  <a:avLst>
                    <a:gd name="adj1" fmla="val 16667"/>
                    <a:gd name="adj2" fmla="val 12590"/>
                  </a:avLst>
                </a:prstGeom>
                <a:grp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Rectangle: Diagonal Corners Rounded 11">
                  <a:extLst>
                    <a:ext uri="{FF2B5EF4-FFF2-40B4-BE49-F238E27FC236}">
                      <a16:creationId xmlns:a16="http://schemas.microsoft.com/office/drawing/2014/main" id="{50C11B7F-7B7E-408D-B52A-596B71D81736}"/>
                    </a:ext>
                  </a:extLst>
                </p:cNvPr>
                <p:cNvSpPr/>
                <p:nvPr/>
              </p:nvSpPr>
              <p:spPr>
                <a:xfrm>
                  <a:off x="-929069" y="-1754662"/>
                  <a:ext cx="2429325" cy="1192170"/>
                </a:xfrm>
                <a:prstGeom prst="round2DiagRect">
                  <a:avLst>
                    <a:gd name="adj1" fmla="val 12672"/>
                    <a:gd name="adj2" fmla="val 12590"/>
                  </a:avLst>
                </a:prstGeom>
                <a:grpFill/>
                <a:ln w="19050"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5D19535-F90C-4588-97B3-B1B540E637A3}"/>
                  </a:ext>
                </a:extLst>
              </p:cNvPr>
              <p:cNvSpPr txBox="1"/>
              <p:nvPr/>
            </p:nvSpPr>
            <p:spPr>
              <a:xfrm>
                <a:off x="689651" y="99681"/>
                <a:ext cx="147926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sng" strike="noStrike" kern="1200" cap="none" spc="0" normalizeH="0" baseline="0" noProof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Bài</a:t>
                </a:r>
                <a:r>
                  <a:rPr kumimoji="0" lang="en-US" sz="28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lang="vi-VN" sz="2800" b="1" u="sng" kern="1200" dirty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4</a:t>
                </a:r>
                <a:r>
                  <a:rPr lang="en-US" sz="2800" b="1" u="sng" kern="1200" dirty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: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3" name="WordArt 14">
              <a:extLst>
                <a:ext uri="{FF2B5EF4-FFF2-40B4-BE49-F238E27FC236}">
                  <a16:creationId xmlns:a16="http://schemas.microsoft.com/office/drawing/2014/main" id="{7D9990F7-A68B-4EA3-B98C-7ABD4E24920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316097" y="702476"/>
              <a:ext cx="304800" cy="34131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64" name="Rectangle 68">
              <a:extLst>
                <a:ext uri="{FF2B5EF4-FFF2-40B4-BE49-F238E27FC236}">
                  <a16:creationId xmlns:a16="http://schemas.microsoft.com/office/drawing/2014/main" id="{0DE4EBAE-E844-48D6-ABA2-425CF1A35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052" y="99160"/>
              <a:ext cx="533400" cy="1600200"/>
            </a:xfrm>
            <a:prstGeom prst="rect">
              <a:avLst/>
            </a:prstGeom>
            <a:solidFill>
              <a:srgbClr val="FDF0DF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40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&gt;</a:t>
              </a:r>
            </a:p>
            <a:p>
              <a:pPr algn="ctr" eaLnBrk="1" hangingPunct="1"/>
              <a:r>
                <a:rPr lang="en-US" altLang="en-US" sz="40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&lt;</a:t>
              </a:r>
            </a:p>
            <a:p>
              <a:pPr algn="ctr" eaLnBrk="1" hangingPunct="1"/>
              <a:r>
                <a:rPr lang="en-US" altLang="en-US" sz="40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65" name="Text Box 34">
            <a:extLst>
              <a:ext uri="{FF2B5EF4-FFF2-40B4-BE49-F238E27FC236}">
                <a16:creationId xmlns:a16="http://schemas.microsoft.com/office/drawing/2014/main" id="{95D67ED5-00D3-439B-929B-D91B8982F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0949" y="1693671"/>
            <a:ext cx="4889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66" name="Text Box 35">
            <a:extLst>
              <a:ext uri="{FF2B5EF4-FFF2-40B4-BE49-F238E27FC236}">
                <a16:creationId xmlns:a16="http://schemas.microsoft.com/office/drawing/2014/main" id="{7C535554-208D-4A3A-A69D-22496B646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8549" y="2362009"/>
            <a:ext cx="7937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10</a:t>
            </a:r>
          </a:p>
        </p:txBody>
      </p:sp>
      <p:sp>
        <p:nvSpPr>
          <p:cNvPr id="67" name="Line 36">
            <a:extLst>
              <a:ext uri="{FF2B5EF4-FFF2-40B4-BE49-F238E27FC236}">
                <a16:creationId xmlns:a16="http://schemas.microsoft.com/office/drawing/2014/main" id="{210A6BB3-404E-498D-B70C-FD5C81F46D9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0949" y="2454084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8" name="Text Box 37">
            <a:extLst>
              <a:ext uri="{FF2B5EF4-FFF2-40B4-BE49-F238E27FC236}">
                <a16:creationId xmlns:a16="http://schemas.microsoft.com/office/drawing/2014/main" id="{8F295AA0-7EA0-46FD-AD0E-F15361CAD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3199" y="1693671"/>
            <a:ext cx="4889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69" name="Text Box 38">
            <a:extLst>
              <a:ext uri="{FF2B5EF4-FFF2-40B4-BE49-F238E27FC236}">
                <a16:creationId xmlns:a16="http://schemas.microsoft.com/office/drawing/2014/main" id="{AF6B22DF-D439-4AB9-AAFD-D9DB9A67C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6849" y="2362009"/>
            <a:ext cx="4889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9</a:t>
            </a:r>
          </a:p>
        </p:txBody>
      </p:sp>
      <p:sp>
        <p:nvSpPr>
          <p:cNvPr id="70" name="Line 39">
            <a:extLst>
              <a:ext uri="{FF2B5EF4-FFF2-40B4-BE49-F238E27FC236}">
                <a16:creationId xmlns:a16="http://schemas.microsoft.com/office/drawing/2014/main" id="{D27AB232-01A2-4BCD-BEAB-C1A1BDF6061D}"/>
              </a:ext>
            </a:extLst>
          </p:cNvPr>
          <p:cNvSpPr>
            <a:spLocks noChangeShapeType="1"/>
          </p:cNvSpPr>
          <p:nvPr/>
        </p:nvSpPr>
        <p:spPr bwMode="auto">
          <a:xfrm>
            <a:off x="8147821" y="2454084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" name="Text Box 40">
            <a:extLst>
              <a:ext uri="{FF2B5EF4-FFF2-40B4-BE49-F238E27FC236}">
                <a16:creationId xmlns:a16="http://schemas.microsoft.com/office/drawing/2014/main" id="{EE13EF33-E0F1-4E0E-9780-880A7444A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399" y="2088959"/>
            <a:ext cx="539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…</a:t>
            </a:r>
          </a:p>
        </p:txBody>
      </p:sp>
      <p:sp>
        <p:nvSpPr>
          <p:cNvPr id="72" name="Text Box 45">
            <a:extLst>
              <a:ext uri="{FF2B5EF4-FFF2-40B4-BE49-F238E27FC236}">
                <a16:creationId xmlns:a16="http://schemas.microsoft.com/office/drawing/2014/main" id="{AB18EC01-FA29-4248-B1F6-04044A632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293" y="1873149"/>
            <a:ext cx="66717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6600" b="1" kern="120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+mn-cs"/>
              </a:rPr>
              <a:t>&gt;</a:t>
            </a:r>
          </a:p>
        </p:txBody>
      </p:sp>
      <p:sp>
        <p:nvSpPr>
          <p:cNvPr id="73" name="Text Box 46">
            <a:extLst>
              <a:ext uri="{FF2B5EF4-FFF2-40B4-BE49-F238E27FC236}">
                <a16:creationId xmlns:a16="http://schemas.microsoft.com/office/drawing/2014/main" id="{2C2C0BAB-C10C-4D7C-968B-06D03E26D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8099" y="1878310"/>
            <a:ext cx="66717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6600" b="1" kern="120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+mn-cs"/>
              </a:rPr>
              <a:t>=</a:t>
            </a:r>
          </a:p>
        </p:txBody>
      </p:sp>
      <p:sp>
        <p:nvSpPr>
          <p:cNvPr id="74" name="Text Box 47">
            <a:extLst>
              <a:ext uri="{FF2B5EF4-FFF2-40B4-BE49-F238E27FC236}">
                <a16:creationId xmlns:a16="http://schemas.microsoft.com/office/drawing/2014/main" id="{605F64A8-30A0-419C-B643-EE8AE4584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9504" y="1870717"/>
            <a:ext cx="66717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6600" b="1" kern="1200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+mn-cs"/>
              </a:rPr>
              <a:t>&lt;</a:t>
            </a:r>
          </a:p>
        </p:txBody>
      </p:sp>
      <p:sp>
        <p:nvSpPr>
          <p:cNvPr id="75" name="Text Box 17">
            <a:extLst>
              <a:ext uri="{FF2B5EF4-FFF2-40B4-BE49-F238E27FC236}">
                <a16:creationId xmlns:a16="http://schemas.microsoft.com/office/drawing/2014/main" id="{BB23C4AF-8E4C-4A40-BC8A-C9107F40B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749" y="1693671"/>
            <a:ext cx="4889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76" name="Text Box 18">
            <a:extLst>
              <a:ext uri="{FF2B5EF4-FFF2-40B4-BE49-F238E27FC236}">
                <a16:creationId xmlns:a16="http://schemas.microsoft.com/office/drawing/2014/main" id="{5842376C-D681-4E84-9242-81AA8518B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149" y="2362009"/>
            <a:ext cx="7937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12</a:t>
            </a:r>
          </a:p>
        </p:txBody>
      </p:sp>
      <p:sp>
        <p:nvSpPr>
          <p:cNvPr id="77" name="Line 19">
            <a:extLst>
              <a:ext uri="{FF2B5EF4-FFF2-40B4-BE49-F238E27FC236}">
                <a16:creationId xmlns:a16="http://schemas.microsoft.com/office/drawing/2014/main" id="{75E027B6-A663-49A1-A0FC-804FAC549E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549" y="2454084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8" name="Text Box 20">
            <a:extLst>
              <a:ext uri="{FF2B5EF4-FFF2-40B4-BE49-F238E27FC236}">
                <a16:creationId xmlns:a16="http://schemas.microsoft.com/office/drawing/2014/main" id="{FF782918-54AF-4234-A9ED-75EC1DC67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199" y="1693671"/>
            <a:ext cx="4889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79" name="Text Box 21">
            <a:extLst>
              <a:ext uri="{FF2B5EF4-FFF2-40B4-BE49-F238E27FC236}">
                <a16:creationId xmlns:a16="http://schemas.microsoft.com/office/drawing/2014/main" id="{8116EB8F-2FCF-41CC-A9A0-2F07409E9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599" y="2362009"/>
            <a:ext cx="7937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12</a:t>
            </a:r>
          </a:p>
        </p:txBody>
      </p:sp>
      <p:sp>
        <p:nvSpPr>
          <p:cNvPr id="80" name="Line 22">
            <a:extLst>
              <a:ext uri="{FF2B5EF4-FFF2-40B4-BE49-F238E27FC236}">
                <a16:creationId xmlns:a16="http://schemas.microsoft.com/office/drawing/2014/main" id="{25EB861F-B865-4D21-BD9D-2FF2B3DBD6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0999" y="2454084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" name="Text Box 23">
            <a:extLst>
              <a:ext uri="{FF2B5EF4-FFF2-40B4-BE49-F238E27FC236}">
                <a16:creationId xmlns:a16="http://schemas.microsoft.com/office/drawing/2014/main" id="{D087BCE3-399A-4089-A85D-795327C0E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349" y="2074671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…</a:t>
            </a:r>
          </a:p>
        </p:txBody>
      </p:sp>
      <p:sp>
        <p:nvSpPr>
          <p:cNvPr id="82" name="Text Box 48">
            <a:extLst>
              <a:ext uri="{FF2B5EF4-FFF2-40B4-BE49-F238E27FC236}">
                <a16:creationId xmlns:a16="http://schemas.microsoft.com/office/drawing/2014/main" id="{01B093D2-C286-4EF4-AFC8-C098F187C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2199" y="2012759"/>
            <a:ext cx="387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sp>
        <p:nvSpPr>
          <p:cNvPr id="83" name="Text Box 26">
            <a:extLst>
              <a:ext uri="{FF2B5EF4-FFF2-40B4-BE49-F238E27FC236}">
                <a16:creationId xmlns:a16="http://schemas.microsoft.com/office/drawing/2014/main" id="{9B0D5F80-5555-4736-94FD-84C6D8D9D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599" y="1693671"/>
            <a:ext cx="4889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84" name="Text Box 27">
            <a:extLst>
              <a:ext uri="{FF2B5EF4-FFF2-40B4-BE49-F238E27FC236}">
                <a16:creationId xmlns:a16="http://schemas.microsoft.com/office/drawing/2014/main" id="{B88243DD-7117-4622-846D-CC32F4DD3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4999" y="2362009"/>
            <a:ext cx="4889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85" name="Line 28">
            <a:extLst>
              <a:ext uri="{FF2B5EF4-FFF2-40B4-BE49-F238E27FC236}">
                <a16:creationId xmlns:a16="http://schemas.microsoft.com/office/drawing/2014/main" id="{BC5A58CC-C15D-446B-B6C9-8502D0F3DC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0549" y="2454084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6" name="Text Box 29">
            <a:extLst>
              <a:ext uri="{FF2B5EF4-FFF2-40B4-BE49-F238E27FC236}">
                <a16:creationId xmlns:a16="http://schemas.microsoft.com/office/drawing/2014/main" id="{13EB0697-CE8B-4D37-801A-51C872CD2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9799" y="1693671"/>
            <a:ext cx="4889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87" name="Text Box 30">
            <a:extLst>
              <a:ext uri="{FF2B5EF4-FFF2-40B4-BE49-F238E27FC236}">
                <a16:creationId xmlns:a16="http://schemas.microsoft.com/office/drawing/2014/main" id="{49F7E2C5-9CA6-4A0A-888B-89684A4C5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2799" y="2362009"/>
            <a:ext cx="7937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15</a:t>
            </a:r>
          </a:p>
        </p:txBody>
      </p:sp>
      <p:sp>
        <p:nvSpPr>
          <p:cNvPr id="88" name="Line 31">
            <a:extLst>
              <a:ext uri="{FF2B5EF4-FFF2-40B4-BE49-F238E27FC236}">
                <a16:creationId xmlns:a16="http://schemas.microsoft.com/office/drawing/2014/main" id="{DC53B351-3BFF-4A63-9DBD-159474CBD08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0749" y="2454084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9" name="Text Box 32">
            <a:extLst>
              <a:ext uri="{FF2B5EF4-FFF2-40B4-BE49-F238E27FC236}">
                <a16:creationId xmlns:a16="http://schemas.microsoft.com/office/drawing/2014/main" id="{8AB1C2D4-5389-451A-901E-DD6803425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699" y="2085784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…</a:t>
            </a:r>
          </a:p>
        </p:txBody>
      </p:sp>
      <p:sp>
        <p:nvSpPr>
          <p:cNvPr id="90" name="Text Box 49">
            <a:extLst>
              <a:ext uri="{FF2B5EF4-FFF2-40B4-BE49-F238E27FC236}">
                <a16:creationId xmlns:a16="http://schemas.microsoft.com/office/drawing/2014/main" id="{B88CE63E-EC83-4571-BE32-555762BD1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0199" y="2012759"/>
            <a:ext cx="387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grpSp>
        <p:nvGrpSpPr>
          <p:cNvPr id="91" name="Group 66">
            <a:extLst>
              <a:ext uri="{FF2B5EF4-FFF2-40B4-BE49-F238E27FC236}">
                <a16:creationId xmlns:a16="http://schemas.microsoft.com/office/drawing/2014/main" id="{FD7AED8A-927A-4233-A2FD-929D1A37CC3C}"/>
              </a:ext>
            </a:extLst>
          </p:cNvPr>
          <p:cNvGrpSpPr>
            <a:grpSpLocks/>
          </p:cNvGrpSpPr>
          <p:nvPr/>
        </p:nvGrpSpPr>
        <p:grpSpPr bwMode="auto">
          <a:xfrm>
            <a:off x="2286110" y="3291803"/>
            <a:ext cx="4559300" cy="1509713"/>
            <a:chOff x="1516" y="2832"/>
            <a:chExt cx="2872" cy="951"/>
          </a:xfrm>
        </p:grpSpPr>
        <p:grpSp>
          <p:nvGrpSpPr>
            <p:cNvPr id="92" name="Group 63">
              <a:extLst>
                <a:ext uri="{FF2B5EF4-FFF2-40B4-BE49-F238E27FC236}">
                  <a16:creationId xmlns:a16="http://schemas.microsoft.com/office/drawing/2014/main" id="{4E24614C-D502-494F-A916-B02E2A1999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2832"/>
              <a:ext cx="2420" cy="951"/>
              <a:chOff x="2112" y="2832"/>
              <a:chExt cx="2420" cy="951"/>
            </a:xfrm>
          </p:grpSpPr>
          <p:sp>
            <p:nvSpPr>
              <p:cNvPr id="95" name="Text Box 52">
                <a:extLst>
                  <a:ext uri="{FF2B5EF4-FFF2-40B4-BE49-F238E27FC236}">
                    <a16:creationId xmlns:a16="http://schemas.microsoft.com/office/drawing/2014/main" id="{CCB34338-A78F-4139-A6CB-A059ED4D21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24" y="2832"/>
                <a:ext cx="308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96" name="Text Box 53">
                <a:extLst>
                  <a:ext uri="{FF2B5EF4-FFF2-40B4-BE49-F238E27FC236}">
                    <a16:creationId xmlns:a16="http://schemas.microsoft.com/office/drawing/2014/main" id="{1B386B9B-E6EB-4297-9974-24E905F085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40" y="3253"/>
                <a:ext cx="308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97" name="Line 54">
                <a:extLst>
                  <a:ext uri="{FF2B5EF4-FFF2-40B4-BE49-F238E27FC236}">
                    <a16:creationId xmlns:a16="http://schemas.microsoft.com/office/drawing/2014/main" id="{91BAD474-C49F-4EA0-B5A8-8BA0B0D346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3311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8" name="Text Box 55">
                <a:extLst>
                  <a:ext uri="{FF2B5EF4-FFF2-40B4-BE49-F238E27FC236}">
                    <a16:creationId xmlns:a16="http://schemas.microsoft.com/office/drawing/2014/main" id="{0F82602F-F9B5-4D88-87D8-7F9FAA86B9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40" y="2832"/>
                <a:ext cx="308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6</a:t>
                </a:r>
              </a:p>
            </p:txBody>
          </p:sp>
          <p:sp>
            <p:nvSpPr>
              <p:cNvPr id="99" name="Text Box 56">
                <a:extLst>
                  <a:ext uri="{FF2B5EF4-FFF2-40B4-BE49-F238E27FC236}">
                    <a16:creationId xmlns:a16="http://schemas.microsoft.com/office/drawing/2014/main" id="{34C4F957-3F75-4546-A111-0F9962E746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2" y="3253"/>
                <a:ext cx="500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15</a:t>
                </a:r>
              </a:p>
            </p:txBody>
          </p:sp>
          <p:sp>
            <p:nvSpPr>
              <p:cNvPr id="100" name="Line 57">
                <a:extLst>
                  <a:ext uri="{FF2B5EF4-FFF2-40B4-BE49-F238E27FC236}">
                    <a16:creationId xmlns:a16="http://schemas.microsoft.com/office/drawing/2014/main" id="{0D150499-6EFC-4B18-8640-96BF23C5B9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3311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Text Box 58">
                <a:extLst>
                  <a:ext uri="{FF2B5EF4-FFF2-40B4-BE49-F238E27FC236}">
                    <a16:creationId xmlns:a16="http://schemas.microsoft.com/office/drawing/2014/main" id="{6A3ED9EB-9065-4C3B-A296-0A8672AA4C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48" y="3024"/>
                <a:ext cx="335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=</a:t>
                </a:r>
              </a:p>
            </p:txBody>
          </p:sp>
          <p:sp>
            <p:nvSpPr>
              <p:cNvPr id="102" name="Text Box 59">
                <a:extLst>
                  <a:ext uri="{FF2B5EF4-FFF2-40B4-BE49-F238E27FC236}">
                    <a16:creationId xmlns:a16="http://schemas.microsoft.com/office/drawing/2014/main" id="{1A373B26-8E6F-49F7-AA0D-307D4248DD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64" y="2843"/>
                <a:ext cx="884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2 x 3</a:t>
                </a:r>
              </a:p>
            </p:txBody>
          </p:sp>
          <p:sp>
            <p:nvSpPr>
              <p:cNvPr id="103" name="Text Box 60">
                <a:extLst>
                  <a:ext uri="{FF2B5EF4-FFF2-40B4-BE49-F238E27FC236}">
                    <a16:creationId xmlns:a16="http://schemas.microsoft.com/office/drawing/2014/main" id="{246CD6BD-62FD-49CA-9E11-FA661EC172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60" y="3264"/>
                <a:ext cx="980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5 x 3 </a:t>
                </a:r>
              </a:p>
            </p:txBody>
          </p:sp>
          <p:sp>
            <p:nvSpPr>
              <p:cNvPr id="104" name="Line 61">
                <a:extLst>
                  <a:ext uri="{FF2B5EF4-FFF2-40B4-BE49-F238E27FC236}">
                    <a16:creationId xmlns:a16="http://schemas.microsoft.com/office/drawing/2014/main" id="{8B4BC5C6-11C9-485B-8A0A-2547FFCB0F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32" y="3312"/>
                <a:ext cx="940" cy="1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" name="Text Box 62">
                <a:extLst>
                  <a:ext uri="{FF2B5EF4-FFF2-40B4-BE49-F238E27FC236}">
                    <a16:creationId xmlns:a16="http://schemas.microsoft.com/office/drawing/2014/main" id="{8E77780E-0AAA-454D-90FB-91387E6164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2" y="3024"/>
                <a:ext cx="335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=</a:t>
                </a:r>
              </a:p>
            </p:txBody>
          </p:sp>
        </p:grpSp>
        <p:sp>
          <p:nvSpPr>
            <p:cNvPr id="93" name="Text Box 64">
              <a:extLst>
                <a:ext uri="{FF2B5EF4-FFF2-40B4-BE49-F238E27FC236}">
                  <a16:creationId xmlns:a16="http://schemas.microsoft.com/office/drawing/2014/main" id="{7D19E46C-C129-48E2-B8F9-968062F2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6" y="2880"/>
              <a:ext cx="308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(</a:t>
              </a:r>
            </a:p>
          </p:txBody>
        </p:sp>
        <p:sp>
          <p:nvSpPr>
            <p:cNvPr id="94" name="Text Box 65">
              <a:extLst>
                <a:ext uri="{FF2B5EF4-FFF2-40B4-BE49-F238E27FC236}">
                  <a16:creationId xmlns:a16="http://schemas.microsoft.com/office/drawing/2014/main" id="{FA6A0B42-2710-4054-866C-69E9F214B4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2880"/>
              <a:ext cx="308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2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)</a:t>
              </a:r>
            </a:p>
          </p:txBody>
        </p:sp>
      </p:grpSp>
      <p:sp>
        <p:nvSpPr>
          <p:cNvPr id="107" name="Google Shape;1021;p34">
            <a:extLst>
              <a:ext uri="{FF2B5EF4-FFF2-40B4-BE49-F238E27FC236}">
                <a16:creationId xmlns:a16="http://schemas.microsoft.com/office/drawing/2014/main" id="{AF099E0F-B51F-42AE-B117-A6F1A0CDC247}"/>
              </a:ext>
            </a:extLst>
          </p:cNvPr>
          <p:cNvSpPr/>
          <p:nvPr/>
        </p:nvSpPr>
        <p:spPr>
          <a:xfrm rot="16200000" flipH="1">
            <a:off x="4098256" y="2727366"/>
            <a:ext cx="757012" cy="443013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AFBFFA">
                  <a:lumMod val="25000"/>
                </a:srgbClr>
              </a:solidFill>
              <a:effectLst/>
              <a:uLnTx/>
              <a:uFillTx/>
            </a:endParaRPr>
          </a:p>
        </p:txBody>
      </p:sp>
      <p:pic>
        <p:nvPicPr>
          <p:cNvPr id="109" name="Picture 10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341" y="303580"/>
            <a:ext cx="1511939" cy="755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1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2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80"/>
                            </p:stCondLst>
                            <p:childTnLst>
                              <p:par>
                                <p:cTn id="1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65" grpId="0"/>
      <p:bldP spid="66" grpId="0"/>
      <p:bldP spid="68" grpId="0"/>
      <p:bldP spid="69" grpId="0"/>
      <p:bldP spid="71" grpId="0"/>
      <p:bldP spid="71" grpId="1"/>
      <p:bldP spid="72" grpId="0"/>
      <p:bldP spid="73" grpId="0"/>
      <p:bldP spid="74" grpId="0"/>
      <p:bldP spid="75" grpId="0"/>
      <p:bldP spid="76" grpId="0"/>
      <p:bldP spid="78" grpId="0"/>
      <p:bldP spid="79" grpId="0"/>
      <p:bldP spid="81" grpId="0"/>
      <p:bldP spid="81" grpId="1"/>
      <p:bldP spid="82" grpId="0"/>
      <p:bldP spid="83" grpId="0"/>
      <p:bldP spid="84" grpId="0"/>
      <p:bldP spid="86" grpId="0"/>
      <p:bldP spid="87" grpId="0"/>
      <p:bldP spid="89" grpId="0"/>
      <p:bldP spid="89" grpId="1"/>
      <p:bldP spid="90" grpId="0"/>
      <p:bldP spid="10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oogle Shape;5750;p71"/>
          <p:cNvGrpSpPr/>
          <p:nvPr/>
        </p:nvGrpSpPr>
        <p:grpSpPr>
          <a:xfrm>
            <a:off x="0" y="3913699"/>
            <a:ext cx="2661007" cy="1259319"/>
            <a:chOff x="239225" y="1162775"/>
            <a:chExt cx="7138750" cy="3378408"/>
          </a:xfrm>
        </p:grpSpPr>
        <p:sp>
          <p:nvSpPr>
            <p:cNvPr id="369" name="Google Shape;5751;p71"/>
            <p:cNvSpPr/>
            <p:nvPr/>
          </p:nvSpPr>
          <p:spPr>
            <a:xfrm>
              <a:off x="5556450" y="1661325"/>
              <a:ext cx="184725" cy="768625"/>
            </a:xfrm>
            <a:custGeom>
              <a:avLst/>
              <a:gdLst/>
              <a:ahLst/>
              <a:cxnLst/>
              <a:rect l="l" t="t" r="r" b="b"/>
              <a:pathLst>
                <a:path w="7389" h="30745" extrusionOk="0">
                  <a:moveTo>
                    <a:pt x="3850" y="0"/>
                  </a:moveTo>
                  <a:cubicBezTo>
                    <a:pt x="1116" y="279"/>
                    <a:pt x="0" y="1819"/>
                    <a:pt x="0" y="4140"/>
                  </a:cubicBezTo>
                  <a:lnTo>
                    <a:pt x="0" y="30745"/>
                  </a:lnTo>
                  <a:lnTo>
                    <a:pt x="7388" y="30745"/>
                  </a:lnTo>
                  <a:lnTo>
                    <a:pt x="38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5752;p71"/>
            <p:cNvSpPr/>
            <p:nvPr/>
          </p:nvSpPr>
          <p:spPr>
            <a:xfrm>
              <a:off x="5567875" y="1288325"/>
              <a:ext cx="173300" cy="230175"/>
            </a:xfrm>
            <a:custGeom>
              <a:avLst/>
              <a:gdLst/>
              <a:ahLst/>
              <a:cxnLst/>
              <a:rect l="l" t="t" r="r" b="b"/>
              <a:pathLst>
                <a:path w="6932" h="9207" extrusionOk="0">
                  <a:moveTo>
                    <a:pt x="1909" y="0"/>
                  </a:moveTo>
                  <a:cubicBezTo>
                    <a:pt x="838" y="0"/>
                    <a:pt x="1" y="837"/>
                    <a:pt x="1" y="1908"/>
                  </a:cubicBezTo>
                  <a:lnTo>
                    <a:pt x="1" y="7343"/>
                  </a:lnTo>
                  <a:cubicBezTo>
                    <a:pt x="1" y="8370"/>
                    <a:pt x="838" y="9207"/>
                    <a:pt x="1909" y="9207"/>
                  </a:cubicBezTo>
                  <a:lnTo>
                    <a:pt x="5067" y="9207"/>
                  </a:lnTo>
                  <a:cubicBezTo>
                    <a:pt x="6094" y="9207"/>
                    <a:pt x="6931" y="8370"/>
                    <a:pt x="6931" y="7343"/>
                  </a:cubicBezTo>
                  <a:lnTo>
                    <a:pt x="6931" y="1908"/>
                  </a:lnTo>
                  <a:cubicBezTo>
                    <a:pt x="6931" y="837"/>
                    <a:pt x="6094" y="0"/>
                    <a:pt x="5067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5753;p71"/>
            <p:cNvSpPr/>
            <p:nvPr/>
          </p:nvSpPr>
          <p:spPr>
            <a:xfrm>
              <a:off x="4550700" y="1807800"/>
              <a:ext cx="366325" cy="968375"/>
            </a:xfrm>
            <a:custGeom>
              <a:avLst/>
              <a:gdLst/>
              <a:ahLst/>
              <a:cxnLst/>
              <a:rect l="l" t="t" r="r" b="b"/>
              <a:pathLst>
                <a:path w="14653" h="38735" extrusionOk="0">
                  <a:moveTo>
                    <a:pt x="3538" y="0"/>
                  </a:moveTo>
                  <a:cubicBezTo>
                    <a:pt x="1585" y="0"/>
                    <a:pt x="0" y="1629"/>
                    <a:pt x="0" y="3582"/>
                  </a:cubicBezTo>
                  <a:lnTo>
                    <a:pt x="0" y="35208"/>
                  </a:lnTo>
                  <a:cubicBezTo>
                    <a:pt x="0" y="37161"/>
                    <a:pt x="1585" y="38735"/>
                    <a:pt x="3538" y="38735"/>
                  </a:cubicBezTo>
                  <a:lnTo>
                    <a:pt x="11071" y="38735"/>
                  </a:lnTo>
                  <a:cubicBezTo>
                    <a:pt x="13068" y="38735"/>
                    <a:pt x="14653" y="37161"/>
                    <a:pt x="14653" y="35208"/>
                  </a:cubicBezTo>
                  <a:lnTo>
                    <a:pt x="14653" y="3582"/>
                  </a:lnTo>
                  <a:cubicBezTo>
                    <a:pt x="14653" y="1629"/>
                    <a:pt x="13068" y="0"/>
                    <a:pt x="11071" y="0"/>
                  </a:cubicBezTo>
                  <a:close/>
                </a:path>
              </a:pathLst>
            </a:custGeom>
            <a:solidFill>
              <a:srgbClr val="D7F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5754;p71"/>
            <p:cNvSpPr/>
            <p:nvPr/>
          </p:nvSpPr>
          <p:spPr>
            <a:xfrm>
              <a:off x="5037800" y="1807800"/>
              <a:ext cx="366350" cy="968375"/>
            </a:xfrm>
            <a:custGeom>
              <a:avLst/>
              <a:gdLst/>
              <a:ahLst/>
              <a:cxnLst/>
              <a:rect l="l" t="t" r="r" b="b"/>
              <a:pathLst>
                <a:path w="14654" h="38735" extrusionOk="0">
                  <a:moveTo>
                    <a:pt x="3538" y="0"/>
                  </a:moveTo>
                  <a:cubicBezTo>
                    <a:pt x="1586" y="0"/>
                    <a:pt x="1" y="1629"/>
                    <a:pt x="1" y="3582"/>
                  </a:cubicBezTo>
                  <a:lnTo>
                    <a:pt x="1" y="35208"/>
                  </a:lnTo>
                  <a:cubicBezTo>
                    <a:pt x="1" y="37161"/>
                    <a:pt x="1586" y="38735"/>
                    <a:pt x="3538" y="38735"/>
                  </a:cubicBezTo>
                  <a:lnTo>
                    <a:pt x="11071" y="38735"/>
                  </a:lnTo>
                  <a:cubicBezTo>
                    <a:pt x="13069" y="38735"/>
                    <a:pt x="14653" y="37161"/>
                    <a:pt x="14653" y="35208"/>
                  </a:cubicBezTo>
                  <a:lnTo>
                    <a:pt x="14653" y="3582"/>
                  </a:lnTo>
                  <a:cubicBezTo>
                    <a:pt x="14653" y="1629"/>
                    <a:pt x="13069" y="0"/>
                    <a:pt x="11071" y="0"/>
                  </a:cubicBezTo>
                  <a:close/>
                </a:path>
              </a:pathLst>
            </a:custGeom>
            <a:solidFill>
              <a:srgbClr val="D7F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5755;p71"/>
            <p:cNvSpPr/>
            <p:nvPr/>
          </p:nvSpPr>
          <p:spPr>
            <a:xfrm>
              <a:off x="4550700" y="2969200"/>
              <a:ext cx="366325" cy="968400"/>
            </a:xfrm>
            <a:custGeom>
              <a:avLst/>
              <a:gdLst/>
              <a:ahLst/>
              <a:cxnLst/>
              <a:rect l="l" t="t" r="r" b="b"/>
              <a:pathLst>
                <a:path w="14653" h="38736" extrusionOk="0">
                  <a:moveTo>
                    <a:pt x="3538" y="1"/>
                  </a:moveTo>
                  <a:cubicBezTo>
                    <a:pt x="1585" y="1"/>
                    <a:pt x="0" y="1630"/>
                    <a:pt x="0" y="3583"/>
                  </a:cubicBezTo>
                  <a:lnTo>
                    <a:pt x="0" y="35198"/>
                  </a:lnTo>
                  <a:cubicBezTo>
                    <a:pt x="0" y="37151"/>
                    <a:pt x="1585" y="38735"/>
                    <a:pt x="3538" y="38735"/>
                  </a:cubicBezTo>
                  <a:lnTo>
                    <a:pt x="11071" y="38735"/>
                  </a:lnTo>
                  <a:cubicBezTo>
                    <a:pt x="13068" y="38735"/>
                    <a:pt x="14653" y="37151"/>
                    <a:pt x="14653" y="35198"/>
                  </a:cubicBezTo>
                  <a:lnTo>
                    <a:pt x="14653" y="3583"/>
                  </a:lnTo>
                  <a:cubicBezTo>
                    <a:pt x="14653" y="1630"/>
                    <a:pt x="13068" y="1"/>
                    <a:pt x="11071" y="1"/>
                  </a:cubicBezTo>
                  <a:close/>
                </a:path>
              </a:pathLst>
            </a:custGeom>
            <a:solidFill>
              <a:srgbClr val="D7F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5756;p71"/>
            <p:cNvSpPr/>
            <p:nvPr/>
          </p:nvSpPr>
          <p:spPr>
            <a:xfrm>
              <a:off x="5037800" y="2969200"/>
              <a:ext cx="366350" cy="968400"/>
            </a:xfrm>
            <a:custGeom>
              <a:avLst/>
              <a:gdLst/>
              <a:ahLst/>
              <a:cxnLst/>
              <a:rect l="l" t="t" r="r" b="b"/>
              <a:pathLst>
                <a:path w="14654" h="38736" extrusionOk="0">
                  <a:moveTo>
                    <a:pt x="3538" y="1"/>
                  </a:moveTo>
                  <a:cubicBezTo>
                    <a:pt x="1586" y="1"/>
                    <a:pt x="1" y="1630"/>
                    <a:pt x="1" y="3583"/>
                  </a:cubicBezTo>
                  <a:lnTo>
                    <a:pt x="1" y="35198"/>
                  </a:lnTo>
                  <a:cubicBezTo>
                    <a:pt x="1" y="37151"/>
                    <a:pt x="1586" y="38735"/>
                    <a:pt x="3538" y="38735"/>
                  </a:cubicBezTo>
                  <a:lnTo>
                    <a:pt x="11071" y="38735"/>
                  </a:lnTo>
                  <a:cubicBezTo>
                    <a:pt x="13069" y="38735"/>
                    <a:pt x="14653" y="37151"/>
                    <a:pt x="14653" y="35198"/>
                  </a:cubicBezTo>
                  <a:lnTo>
                    <a:pt x="14653" y="3583"/>
                  </a:lnTo>
                  <a:cubicBezTo>
                    <a:pt x="14653" y="1630"/>
                    <a:pt x="13069" y="1"/>
                    <a:pt x="11071" y="1"/>
                  </a:cubicBezTo>
                  <a:close/>
                </a:path>
              </a:pathLst>
            </a:custGeom>
            <a:solidFill>
              <a:srgbClr val="D7F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5757;p71"/>
            <p:cNvSpPr/>
            <p:nvPr/>
          </p:nvSpPr>
          <p:spPr>
            <a:xfrm>
              <a:off x="239225" y="2961125"/>
              <a:ext cx="209275" cy="277900"/>
            </a:xfrm>
            <a:custGeom>
              <a:avLst/>
              <a:gdLst/>
              <a:ahLst/>
              <a:cxnLst/>
              <a:rect l="l" t="t" r="r" b="b"/>
              <a:pathLst>
                <a:path w="8371" h="11116" extrusionOk="0">
                  <a:moveTo>
                    <a:pt x="2277" y="0"/>
                  </a:moveTo>
                  <a:cubicBezTo>
                    <a:pt x="1027" y="0"/>
                    <a:pt x="1" y="1016"/>
                    <a:pt x="1" y="2277"/>
                  </a:cubicBezTo>
                  <a:lnTo>
                    <a:pt x="1" y="8827"/>
                  </a:lnTo>
                  <a:cubicBezTo>
                    <a:pt x="1" y="10088"/>
                    <a:pt x="1027" y="11115"/>
                    <a:pt x="2277" y="11115"/>
                  </a:cubicBezTo>
                  <a:lnTo>
                    <a:pt x="6094" y="11115"/>
                  </a:lnTo>
                  <a:cubicBezTo>
                    <a:pt x="7355" y="11115"/>
                    <a:pt x="8370" y="10088"/>
                    <a:pt x="8370" y="8827"/>
                  </a:cubicBezTo>
                  <a:lnTo>
                    <a:pt x="8370" y="2277"/>
                  </a:lnTo>
                  <a:cubicBezTo>
                    <a:pt x="8370" y="1016"/>
                    <a:pt x="7355" y="0"/>
                    <a:pt x="6094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5758;p71"/>
            <p:cNvSpPr/>
            <p:nvPr/>
          </p:nvSpPr>
          <p:spPr>
            <a:xfrm>
              <a:off x="2545625" y="3799200"/>
              <a:ext cx="1636825" cy="204525"/>
            </a:xfrm>
            <a:custGeom>
              <a:avLst/>
              <a:gdLst/>
              <a:ahLst/>
              <a:cxnLst/>
              <a:rect l="l" t="t" r="r" b="b"/>
              <a:pathLst>
                <a:path w="65473" h="8181" extrusionOk="0">
                  <a:moveTo>
                    <a:pt x="4140" y="0"/>
                  </a:moveTo>
                  <a:cubicBezTo>
                    <a:pt x="1864" y="0"/>
                    <a:pt x="0" y="1864"/>
                    <a:pt x="0" y="4096"/>
                  </a:cubicBezTo>
                  <a:cubicBezTo>
                    <a:pt x="0" y="6372"/>
                    <a:pt x="1864" y="8180"/>
                    <a:pt x="4140" y="8180"/>
                  </a:cubicBezTo>
                  <a:lnTo>
                    <a:pt x="61377" y="8180"/>
                  </a:lnTo>
                  <a:cubicBezTo>
                    <a:pt x="63609" y="8180"/>
                    <a:pt x="65473" y="6372"/>
                    <a:pt x="65473" y="4096"/>
                  </a:cubicBezTo>
                  <a:cubicBezTo>
                    <a:pt x="65473" y="1864"/>
                    <a:pt x="63609" y="0"/>
                    <a:pt x="61377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5759;p71"/>
            <p:cNvSpPr/>
            <p:nvPr/>
          </p:nvSpPr>
          <p:spPr>
            <a:xfrm>
              <a:off x="1293525" y="1162775"/>
              <a:ext cx="760250" cy="225450"/>
            </a:xfrm>
            <a:custGeom>
              <a:avLst/>
              <a:gdLst/>
              <a:ahLst/>
              <a:cxnLst/>
              <a:rect l="l" t="t" r="r" b="b"/>
              <a:pathLst>
                <a:path w="30410" h="9018" extrusionOk="0">
                  <a:moveTo>
                    <a:pt x="2098" y="0"/>
                  </a:moveTo>
                  <a:cubicBezTo>
                    <a:pt x="938" y="0"/>
                    <a:pt x="0" y="927"/>
                    <a:pt x="0" y="2087"/>
                  </a:cubicBezTo>
                  <a:lnTo>
                    <a:pt x="0" y="6886"/>
                  </a:lnTo>
                  <a:cubicBezTo>
                    <a:pt x="0" y="8046"/>
                    <a:pt x="938" y="9017"/>
                    <a:pt x="2098" y="9017"/>
                  </a:cubicBezTo>
                  <a:lnTo>
                    <a:pt x="28323" y="9017"/>
                  </a:lnTo>
                  <a:cubicBezTo>
                    <a:pt x="29484" y="9017"/>
                    <a:pt x="30410" y="8046"/>
                    <a:pt x="30410" y="6886"/>
                  </a:cubicBezTo>
                  <a:lnTo>
                    <a:pt x="30410" y="2087"/>
                  </a:lnTo>
                  <a:cubicBezTo>
                    <a:pt x="30410" y="927"/>
                    <a:pt x="29484" y="0"/>
                    <a:pt x="28323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5760;p71"/>
            <p:cNvSpPr/>
            <p:nvPr/>
          </p:nvSpPr>
          <p:spPr>
            <a:xfrm>
              <a:off x="3614975" y="1162775"/>
              <a:ext cx="760275" cy="225450"/>
            </a:xfrm>
            <a:custGeom>
              <a:avLst/>
              <a:gdLst/>
              <a:ahLst/>
              <a:cxnLst/>
              <a:rect l="l" t="t" r="r" b="b"/>
              <a:pathLst>
                <a:path w="30411" h="9018" extrusionOk="0">
                  <a:moveTo>
                    <a:pt x="2099" y="0"/>
                  </a:moveTo>
                  <a:cubicBezTo>
                    <a:pt x="938" y="0"/>
                    <a:pt x="1" y="927"/>
                    <a:pt x="1" y="2087"/>
                  </a:cubicBezTo>
                  <a:lnTo>
                    <a:pt x="1" y="6886"/>
                  </a:lnTo>
                  <a:cubicBezTo>
                    <a:pt x="1" y="8046"/>
                    <a:pt x="938" y="9017"/>
                    <a:pt x="2099" y="9017"/>
                  </a:cubicBezTo>
                  <a:lnTo>
                    <a:pt x="28323" y="9017"/>
                  </a:lnTo>
                  <a:cubicBezTo>
                    <a:pt x="29484" y="9017"/>
                    <a:pt x="30410" y="8046"/>
                    <a:pt x="30410" y="6886"/>
                  </a:cubicBezTo>
                  <a:lnTo>
                    <a:pt x="30410" y="2087"/>
                  </a:lnTo>
                  <a:cubicBezTo>
                    <a:pt x="30410" y="927"/>
                    <a:pt x="29484" y="0"/>
                    <a:pt x="28323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5761;p71"/>
            <p:cNvSpPr/>
            <p:nvPr/>
          </p:nvSpPr>
          <p:spPr>
            <a:xfrm>
              <a:off x="291675" y="1219675"/>
              <a:ext cx="6992000" cy="2908475"/>
            </a:xfrm>
            <a:custGeom>
              <a:avLst/>
              <a:gdLst/>
              <a:ahLst/>
              <a:cxnLst/>
              <a:rect l="l" t="t" r="r" b="b"/>
              <a:pathLst>
                <a:path w="279680" h="116339" extrusionOk="0">
                  <a:moveTo>
                    <a:pt x="48120" y="23525"/>
                  </a:moveTo>
                  <a:cubicBezTo>
                    <a:pt x="51569" y="23525"/>
                    <a:pt x="54448" y="26371"/>
                    <a:pt x="54448" y="29852"/>
                  </a:cubicBezTo>
                  <a:lnTo>
                    <a:pt x="54448" y="50308"/>
                  </a:lnTo>
                  <a:cubicBezTo>
                    <a:pt x="54448" y="53801"/>
                    <a:pt x="51569" y="56635"/>
                    <a:pt x="48120" y="56635"/>
                  </a:cubicBezTo>
                  <a:lnTo>
                    <a:pt x="15434" y="56635"/>
                  </a:lnTo>
                  <a:cubicBezTo>
                    <a:pt x="11952" y="56635"/>
                    <a:pt x="9107" y="53801"/>
                    <a:pt x="9107" y="50308"/>
                  </a:cubicBezTo>
                  <a:lnTo>
                    <a:pt x="9107" y="29852"/>
                  </a:lnTo>
                  <a:cubicBezTo>
                    <a:pt x="9107" y="26371"/>
                    <a:pt x="11952" y="23525"/>
                    <a:pt x="15434" y="23525"/>
                  </a:cubicBezTo>
                  <a:close/>
                  <a:moveTo>
                    <a:pt x="99499" y="23525"/>
                  </a:moveTo>
                  <a:cubicBezTo>
                    <a:pt x="102947" y="23525"/>
                    <a:pt x="105826" y="26371"/>
                    <a:pt x="105826" y="29852"/>
                  </a:cubicBezTo>
                  <a:lnTo>
                    <a:pt x="105826" y="50308"/>
                  </a:lnTo>
                  <a:cubicBezTo>
                    <a:pt x="105826" y="53801"/>
                    <a:pt x="102947" y="56635"/>
                    <a:pt x="99499" y="56635"/>
                  </a:cubicBezTo>
                  <a:lnTo>
                    <a:pt x="66813" y="56635"/>
                  </a:lnTo>
                  <a:cubicBezTo>
                    <a:pt x="63331" y="56635"/>
                    <a:pt x="60496" y="53801"/>
                    <a:pt x="60496" y="50308"/>
                  </a:cubicBezTo>
                  <a:lnTo>
                    <a:pt x="60496" y="29852"/>
                  </a:lnTo>
                  <a:cubicBezTo>
                    <a:pt x="60496" y="26371"/>
                    <a:pt x="63331" y="23525"/>
                    <a:pt x="66813" y="23525"/>
                  </a:cubicBezTo>
                  <a:close/>
                  <a:moveTo>
                    <a:pt x="150888" y="23525"/>
                  </a:moveTo>
                  <a:cubicBezTo>
                    <a:pt x="154325" y="23525"/>
                    <a:pt x="157204" y="26371"/>
                    <a:pt x="157204" y="29852"/>
                  </a:cubicBezTo>
                  <a:lnTo>
                    <a:pt x="157204" y="50308"/>
                  </a:lnTo>
                  <a:cubicBezTo>
                    <a:pt x="157204" y="53801"/>
                    <a:pt x="154325" y="56635"/>
                    <a:pt x="150888" y="56635"/>
                  </a:cubicBezTo>
                  <a:lnTo>
                    <a:pt x="118191" y="56635"/>
                  </a:lnTo>
                  <a:cubicBezTo>
                    <a:pt x="114709" y="56635"/>
                    <a:pt x="111875" y="53801"/>
                    <a:pt x="111875" y="50308"/>
                  </a:cubicBezTo>
                  <a:lnTo>
                    <a:pt x="111875" y="29852"/>
                  </a:lnTo>
                  <a:cubicBezTo>
                    <a:pt x="111875" y="26371"/>
                    <a:pt x="114709" y="23525"/>
                    <a:pt x="118191" y="23525"/>
                  </a:cubicBezTo>
                  <a:close/>
                  <a:moveTo>
                    <a:pt x="181432" y="23525"/>
                  </a:moveTo>
                  <a:cubicBezTo>
                    <a:pt x="183429" y="23525"/>
                    <a:pt x="185014" y="25154"/>
                    <a:pt x="185014" y="27107"/>
                  </a:cubicBezTo>
                  <a:lnTo>
                    <a:pt x="185014" y="58733"/>
                  </a:lnTo>
                  <a:cubicBezTo>
                    <a:pt x="185014" y="60686"/>
                    <a:pt x="183429" y="62260"/>
                    <a:pt x="181432" y="62260"/>
                  </a:cubicBezTo>
                  <a:lnTo>
                    <a:pt x="173899" y="62260"/>
                  </a:lnTo>
                  <a:cubicBezTo>
                    <a:pt x="171946" y="62260"/>
                    <a:pt x="170361" y="60686"/>
                    <a:pt x="170361" y="58733"/>
                  </a:cubicBezTo>
                  <a:lnTo>
                    <a:pt x="170361" y="27107"/>
                  </a:lnTo>
                  <a:cubicBezTo>
                    <a:pt x="170361" y="25154"/>
                    <a:pt x="171946" y="23525"/>
                    <a:pt x="173899" y="23525"/>
                  </a:cubicBezTo>
                  <a:close/>
                  <a:moveTo>
                    <a:pt x="200916" y="23525"/>
                  </a:moveTo>
                  <a:cubicBezTo>
                    <a:pt x="202914" y="23525"/>
                    <a:pt x="204498" y="25154"/>
                    <a:pt x="204498" y="27107"/>
                  </a:cubicBezTo>
                  <a:lnTo>
                    <a:pt x="204498" y="58733"/>
                  </a:lnTo>
                  <a:cubicBezTo>
                    <a:pt x="204498" y="60686"/>
                    <a:pt x="202914" y="62260"/>
                    <a:pt x="200916" y="62260"/>
                  </a:cubicBezTo>
                  <a:lnTo>
                    <a:pt x="193383" y="62260"/>
                  </a:lnTo>
                  <a:cubicBezTo>
                    <a:pt x="191431" y="62260"/>
                    <a:pt x="189846" y="60686"/>
                    <a:pt x="189846" y="58733"/>
                  </a:cubicBezTo>
                  <a:lnTo>
                    <a:pt x="189846" y="27107"/>
                  </a:lnTo>
                  <a:cubicBezTo>
                    <a:pt x="189846" y="25154"/>
                    <a:pt x="191431" y="23525"/>
                    <a:pt x="193383" y="23525"/>
                  </a:cubicBezTo>
                  <a:close/>
                  <a:moveTo>
                    <a:pt x="181432" y="69982"/>
                  </a:moveTo>
                  <a:cubicBezTo>
                    <a:pt x="183429" y="69982"/>
                    <a:pt x="185014" y="71611"/>
                    <a:pt x="185014" y="73564"/>
                  </a:cubicBezTo>
                  <a:lnTo>
                    <a:pt x="185014" y="105179"/>
                  </a:lnTo>
                  <a:cubicBezTo>
                    <a:pt x="185014" y="107132"/>
                    <a:pt x="183429" y="108716"/>
                    <a:pt x="181432" y="108716"/>
                  </a:cubicBezTo>
                  <a:lnTo>
                    <a:pt x="173899" y="108716"/>
                  </a:lnTo>
                  <a:cubicBezTo>
                    <a:pt x="171946" y="108716"/>
                    <a:pt x="170361" y="107132"/>
                    <a:pt x="170361" y="105179"/>
                  </a:cubicBezTo>
                  <a:lnTo>
                    <a:pt x="170361" y="73564"/>
                  </a:lnTo>
                  <a:cubicBezTo>
                    <a:pt x="170361" y="71611"/>
                    <a:pt x="171946" y="69982"/>
                    <a:pt x="173899" y="69982"/>
                  </a:cubicBezTo>
                  <a:close/>
                  <a:moveTo>
                    <a:pt x="200916" y="69982"/>
                  </a:moveTo>
                  <a:cubicBezTo>
                    <a:pt x="202914" y="69982"/>
                    <a:pt x="204498" y="71611"/>
                    <a:pt x="204498" y="73564"/>
                  </a:cubicBezTo>
                  <a:lnTo>
                    <a:pt x="204498" y="105179"/>
                  </a:lnTo>
                  <a:cubicBezTo>
                    <a:pt x="204498" y="107132"/>
                    <a:pt x="202914" y="108716"/>
                    <a:pt x="200916" y="108716"/>
                  </a:cubicBezTo>
                  <a:lnTo>
                    <a:pt x="193383" y="108716"/>
                  </a:lnTo>
                  <a:cubicBezTo>
                    <a:pt x="191431" y="108716"/>
                    <a:pt x="189846" y="107132"/>
                    <a:pt x="189846" y="105179"/>
                  </a:cubicBezTo>
                  <a:lnTo>
                    <a:pt x="189846" y="73564"/>
                  </a:lnTo>
                  <a:cubicBezTo>
                    <a:pt x="189846" y="71611"/>
                    <a:pt x="191431" y="69982"/>
                    <a:pt x="193383" y="69982"/>
                  </a:cubicBezTo>
                  <a:close/>
                  <a:moveTo>
                    <a:pt x="14129" y="1"/>
                  </a:moveTo>
                  <a:cubicBezTo>
                    <a:pt x="8928" y="1"/>
                    <a:pt x="5112" y="2791"/>
                    <a:pt x="3951" y="6842"/>
                  </a:cubicBezTo>
                  <a:lnTo>
                    <a:pt x="2835" y="15301"/>
                  </a:lnTo>
                  <a:lnTo>
                    <a:pt x="4788" y="15301"/>
                  </a:lnTo>
                  <a:cubicBezTo>
                    <a:pt x="1" y="38222"/>
                    <a:pt x="45" y="71745"/>
                    <a:pt x="1161" y="107600"/>
                  </a:cubicBezTo>
                  <a:lnTo>
                    <a:pt x="28268" y="107600"/>
                  </a:lnTo>
                  <a:cubicBezTo>
                    <a:pt x="28915" y="93272"/>
                    <a:pt x="40777" y="81789"/>
                    <a:pt x="55285" y="81789"/>
                  </a:cubicBezTo>
                  <a:cubicBezTo>
                    <a:pt x="69792" y="81789"/>
                    <a:pt x="81643" y="93272"/>
                    <a:pt x="82302" y="107600"/>
                  </a:cubicBezTo>
                  <a:lnTo>
                    <a:pt x="164090" y="107600"/>
                  </a:lnTo>
                  <a:lnTo>
                    <a:pt x="164224" y="116338"/>
                  </a:lnTo>
                  <a:lnTo>
                    <a:pt x="210591" y="116338"/>
                  </a:lnTo>
                  <a:lnTo>
                    <a:pt x="210591" y="107879"/>
                  </a:lnTo>
                  <a:lnTo>
                    <a:pt x="279680" y="107879"/>
                  </a:lnTo>
                  <a:lnTo>
                    <a:pt x="279680" y="79512"/>
                  </a:lnTo>
                  <a:lnTo>
                    <a:pt x="275685" y="76443"/>
                  </a:lnTo>
                  <a:lnTo>
                    <a:pt x="272750" y="60731"/>
                  </a:lnTo>
                  <a:cubicBezTo>
                    <a:pt x="272750" y="60731"/>
                    <a:pt x="272382" y="57796"/>
                    <a:pt x="269737" y="56312"/>
                  </a:cubicBezTo>
                  <a:cubicBezTo>
                    <a:pt x="258153" y="50453"/>
                    <a:pt x="242017" y="48779"/>
                    <a:pt x="220914" y="48310"/>
                  </a:cubicBezTo>
                  <a:lnTo>
                    <a:pt x="210591" y="48310"/>
                  </a:lnTo>
                  <a:lnTo>
                    <a:pt x="210591" y="21438"/>
                  </a:lnTo>
                  <a:cubicBezTo>
                    <a:pt x="210591" y="19251"/>
                    <a:pt x="212076" y="17945"/>
                    <a:pt x="214441" y="17666"/>
                  </a:cubicBezTo>
                  <a:lnTo>
                    <a:pt x="213794" y="14698"/>
                  </a:lnTo>
                  <a:lnTo>
                    <a:pt x="213794" y="14698"/>
                  </a:lnTo>
                  <a:lnTo>
                    <a:pt x="215557" y="14743"/>
                  </a:lnTo>
                  <a:lnTo>
                    <a:pt x="215557" y="4654"/>
                  </a:lnTo>
                  <a:cubicBezTo>
                    <a:pt x="215613" y="1072"/>
                    <a:pt x="214397" y="1"/>
                    <a:pt x="210681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5762;p71"/>
            <p:cNvSpPr/>
            <p:nvPr/>
          </p:nvSpPr>
          <p:spPr>
            <a:xfrm>
              <a:off x="519325" y="1483600"/>
              <a:ext cx="165200" cy="49975"/>
            </a:xfrm>
            <a:custGeom>
              <a:avLst/>
              <a:gdLst/>
              <a:ahLst/>
              <a:cxnLst/>
              <a:rect l="l" t="t" r="r" b="b"/>
              <a:pathLst>
                <a:path w="6608" h="1999" extrusionOk="0">
                  <a:moveTo>
                    <a:pt x="983" y="1"/>
                  </a:moveTo>
                  <a:cubicBezTo>
                    <a:pt x="425" y="1"/>
                    <a:pt x="1" y="469"/>
                    <a:pt x="1" y="1027"/>
                  </a:cubicBezTo>
                  <a:cubicBezTo>
                    <a:pt x="1" y="1585"/>
                    <a:pt x="425" y="1998"/>
                    <a:pt x="983" y="1998"/>
                  </a:cubicBezTo>
                  <a:lnTo>
                    <a:pt x="5581" y="1998"/>
                  </a:lnTo>
                  <a:cubicBezTo>
                    <a:pt x="6138" y="1998"/>
                    <a:pt x="6607" y="1585"/>
                    <a:pt x="6607" y="1027"/>
                  </a:cubicBezTo>
                  <a:cubicBezTo>
                    <a:pt x="6607" y="469"/>
                    <a:pt x="6138" y="1"/>
                    <a:pt x="5581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5763;p71"/>
            <p:cNvSpPr/>
            <p:nvPr/>
          </p:nvSpPr>
          <p:spPr>
            <a:xfrm>
              <a:off x="4888000" y="1483600"/>
              <a:ext cx="164900" cy="49975"/>
            </a:xfrm>
            <a:custGeom>
              <a:avLst/>
              <a:gdLst/>
              <a:ahLst/>
              <a:cxnLst/>
              <a:rect l="l" t="t" r="r" b="b"/>
              <a:pathLst>
                <a:path w="6596" h="1999" extrusionOk="0">
                  <a:moveTo>
                    <a:pt x="1016" y="1"/>
                  </a:moveTo>
                  <a:cubicBezTo>
                    <a:pt x="458" y="1"/>
                    <a:pt x="0" y="469"/>
                    <a:pt x="0" y="1027"/>
                  </a:cubicBezTo>
                  <a:cubicBezTo>
                    <a:pt x="0" y="1585"/>
                    <a:pt x="458" y="1998"/>
                    <a:pt x="1016" y="1998"/>
                  </a:cubicBezTo>
                  <a:lnTo>
                    <a:pt x="5625" y="1998"/>
                  </a:lnTo>
                  <a:cubicBezTo>
                    <a:pt x="6183" y="1998"/>
                    <a:pt x="6596" y="1585"/>
                    <a:pt x="6596" y="1027"/>
                  </a:cubicBezTo>
                  <a:cubicBezTo>
                    <a:pt x="6596" y="469"/>
                    <a:pt x="6183" y="1"/>
                    <a:pt x="5625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5764;p71"/>
            <p:cNvSpPr/>
            <p:nvPr/>
          </p:nvSpPr>
          <p:spPr>
            <a:xfrm>
              <a:off x="2920025" y="1483600"/>
              <a:ext cx="164900" cy="49975"/>
            </a:xfrm>
            <a:custGeom>
              <a:avLst/>
              <a:gdLst/>
              <a:ahLst/>
              <a:cxnLst/>
              <a:rect l="l" t="t" r="r" b="b"/>
              <a:pathLst>
                <a:path w="6596" h="1999" extrusionOk="0">
                  <a:moveTo>
                    <a:pt x="971" y="1"/>
                  </a:moveTo>
                  <a:cubicBezTo>
                    <a:pt x="413" y="1"/>
                    <a:pt x="0" y="469"/>
                    <a:pt x="0" y="1027"/>
                  </a:cubicBezTo>
                  <a:cubicBezTo>
                    <a:pt x="0" y="1585"/>
                    <a:pt x="413" y="1998"/>
                    <a:pt x="971" y="1998"/>
                  </a:cubicBezTo>
                  <a:lnTo>
                    <a:pt x="5580" y="1998"/>
                  </a:lnTo>
                  <a:cubicBezTo>
                    <a:pt x="6138" y="1998"/>
                    <a:pt x="6595" y="1585"/>
                    <a:pt x="6595" y="1027"/>
                  </a:cubicBezTo>
                  <a:cubicBezTo>
                    <a:pt x="6595" y="469"/>
                    <a:pt x="6138" y="1"/>
                    <a:pt x="5580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5765;p71"/>
            <p:cNvSpPr/>
            <p:nvPr/>
          </p:nvSpPr>
          <p:spPr>
            <a:xfrm>
              <a:off x="282179" y="3608650"/>
              <a:ext cx="387275" cy="350975"/>
            </a:xfrm>
            <a:custGeom>
              <a:avLst/>
              <a:gdLst/>
              <a:ahLst/>
              <a:cxnLst/>
              <a:rect l="l" t="t" r="r" b="b"/>
              <a:pathLst>
                <a:path w="15491" h="14039" extrusionOk="0">
                  <a:moveTo>
                    <a:pt x="2043" y="0"/>
                  </a:moveTo>
                  <a:cubicBezTo>
                    <a:pt x="927" y="0"/>
                    <a:pt x="1" y="927"/>
                    <a:pt x="1" y="2043"/>
                  </a:cubicBezTo>
                  <a:lnTo>
                    <a:pt x="1" y="11997"/>
                  </a:lnTo>
                  <a:cubicBezTo>
                    <a:pt x="1" y="13113"/>
                    <a:pt x="927" y="14039"/>
                    <a:pt x="2043" y="14039"/>
                  </a:cubicBezTo>
                  <a:lnTo>
                    <a:pt x="15490" y="14039"/>
                  </a:lnTo>
                  <a:lnTo>
                    <a:pt x="15490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5766;p71"/>
            <p:cNvSpPr/>
            <p:nvPr/>
          </p:nvSpPr>
          <p:spPr>
            <a:xfrm>
              <a:off x="7190750" y="3608650"/>
              <a:ext cx="187225" cy="350975"/>
            </a:xfrm>
            <a:custGeom>
              <a:avLst/>
              <a:gdLst/>
              <a:ahLst/>
              <a:cxnLst/>
              <a:rect l="l" t="t" r="r" b="b"/>
              <a:pathLst>
                <a:path w="7489" h="14039" extrusionOk="0">
                  <a:moveTo>
                    <a:pt x="1" y="0"/>
                  </a:moveTo>
                  <a:lnTo>
                    <a:pt x="1" y="14039"/>
                  </a:lnTo>
                  <a:lnTo>
                    <a:pt x="5435" y="14039"/>
                  </a:lnTo>
                  <a:cubicBezTo>
                    <a:pt x="6551" y="14039"/>
                    <a:pt x="7489" y="13113"/>
                    <a:pt x="7489" y="11997"/>
                  </a:cubicBezTo>
                  <a:lnTo>
                    <a:pt x="7489" y="2043"/>
                  </a:lnTo>
                  <a:cubicBezTo>
                    <a:pt x="7489" y="927"/>
                    <a:pt x="6551" y="0"/>
                    <a:pt x="5435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5767;p71"/>
            <p:cNvSpPr/>
            <p:nvPr/>
          </p:nvSpPr>
          <p:spPr>
            <a:xfrm>
              <a:off x="7220875" y="3269125"/>
              <a:ext cx="94325" cy="272025"/>
            </a:xfrm>
            <a:custGeom>
              <a:avLst/>
              <a:gdLst/>
              <a:ahLst/>
              <a:cxnLst/>
              <a:rect l="l" t="t" r="r" b="b"/>
              <a:pathLst>
                <a:path w="3773" h="10881" extrusionOk="0">
                  <a:moveTo>
                    <a:pt x="1117" y="0"/>
                  </a:moveTo>
                  <a:cubicBezTo>
                    <a:pt x="514" y="0"/>
                    <a:pt x="1" y="514"/>
                    <a:pt x="1" y="1116"/>
                  </a:cubicBezTo>
                  <a:lnTo>
                    <a:pt x="1" y="9809"/>
                  </a:lnTo>
                  <a:cubicBezTo>
                    <a:pt x="1" y="10412"/>
                    <a:pt x="514" y="10881"/>
                    <a:pt x="1117" y="10881"/>
                  </a:cubicBezTo>
                  <a:lnTo>
                    <a:pt x="2657" y="10881"/>
                  </a:lnTo>
                  <a:cubicBezTo>
                    <a:pt x="3260" y="10881"/>
                    <a:pt x="3773" y="10412"/>
                    <a:pt x="3773" y="9809"/>
                  </a:cubicBezTo>
                  <a:lnTo>
                    <a:pt x="3773" y="1116"/>
                  </a:lnTo>
                  <a:cubicBezTo>
                    <a:pt x="3773" y="514"/>
                    <a:pt x="3260" y="0"/>
                    <a:pt x="2657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5768;p71"/>
            <p:cNvSpPr/>
            <p:nvPr/>
          </p:nvSpPr>
          <p:spPr>
            <a:xfrm>
              <a:off x="5741150" y="391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3625" cap="flat" cmpd="sng">
              <a:solidFill>
                <a:srgbClr val="22123A"/>
              </a:solidFill>
              <a:prstDash val="solid"/>
              <a:miter lim="111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5769;p71"/>
            <p:cNvSpPr/>
            <p:nvPr/>
          </p:nvSpPr>
          <p:spPr>
            <a:xfrm>
              <a:off x="2353679" y="3327150"/>
              <a:ext cx="1870350" cy="33775"/>
            </a:xfrm>
            <a:custGeom>
              <a:avLst/>
              <a:gdLst/>
              <a:ahLst/>
              <a:cxnLst/>
              <a:rect l="l" t="t" r="r" b="b"/>
              <a:pathLst>
                <a:path w="74814" h="1351" extrusionOk="0">
                  <a:moveTo>
                    <a:pt x="0" y="0"/>
                  </a:moveTo>
                  <a:lnTo>
                    <a:pt x="0" y="1351"/>
                  </a:lnTo>
                  <a:lnTo>
                    <a:pt x="74813" y="1351"/>
                  </a:lnTo>
                  <a:lnTo>
                    <a:pt x="74813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5770;p71"/>
            <p:cNvSpPr/>
            <p:nvPr/>
          </p:nvSpPr>
          <p:spPr>
            <a:xfrm>
              <a:off x="521554" y="3327150"/>
              <a:ext cx="488250" cy="33775"/>
            </a:xfrm>
            <a:custGeom>
              <a:avLst/>
              <a:gdLst/>
              <a:ahLst/>
              <a:cxnLst/>
              <a:rect l="l" t="t" r="r" b="b"/>
              <a:pathLst>
                <a:path w="19530" h="1351" extrusionOk="0">
                  <a:moveTo>
                    <a:pt x="1" y="0"/>
                  </a:moveTo>
                  <a:lnTo>
                    <a:pt x="1" y="1351"/>
                  </a:lnTo>
                  <a:lnTo>
                    <a:pt x="19530" y="1351"/>
                  </a:lnTo>
                  <a:lnTo>
                    <a:pt x="19530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5771;p71"/>
            <p:cNvSpPr/>
            <p:nvPr/>
          </p:nvSpPr>
          <p:spPr>
            <a:xfrm>
              <a:off x="521554" y="2908675"/>
              <a:ext cx="3702475" cy="34900"/>
            </a:xfrm>
            <a:custGeom>
              <a:avLst/>
              <a:gdLst/>
              <a:ahLst/>
              <a:cxnLst/>
              <a:rect l="l" t="t" r="r" b="b"/>
              <a:pathLst>
                <a:path w="148099" h="1396" extrusionOk="0">
                  <a:moveTo>
                    <a:pt x="1" y="0"/>
                  </a:moveTo>
                  <a:lnTo>
                    <a:pt x="1" y="1395"/>
                  </a:lnTo>
                  <a:lnTo>
                    <a:pt x="148098" y="1395"/>
                  </a:lnTo>
                  <a:lnTo>
                    <a:pt x="148098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5772;p71"/>
            <p:cNvSpPr/>
            <p:nvPr/>
          </p:nvSpPr>
          <p:spPr>
            <a:xfrm>
              <a:off x="4376329" y="1739425"/>
              <a:ext cx="39650" cy="170775"/>
            </a:xfrm>
            <a:custGeom>
              <a:avLst/>
              <a:gdLst/>
              <a:ahLst/>
              <a:cxnLst/>
              <a:rect l="l" t="t" r="r" b="b"/>
              <a:pathLst>
                <a:path w="1586" h="6831" extrusionOk="0">
                  <a:moveTo>
                    <a:pt x="793" y="1"/>
                  </a:moveTo>
                  <a:cubicBezTo>
                    <a:pt x="369" y="1"/>
                    <a:pt x="1" y="325"/>
                    <a:pt x="1" y="782"/>
                  </a:cubicBezTo>
                  <a:lnTo>
                    <a:pt x="1" y="6038"/>
                  </a:lnTo>
                  <a:cubicBezTo>
                    <a:pt x="1" y="6507"/>
                    <a:pt x="369" y="6831"/>
                    <a:pt x="793" y="6831"/>
                  </a:cubicBezTo>
                  <a:cubicBezTo>
                    <a:pt x="1206" y="6831"/>
                    <a:pt x="1585" y="6507"/>
                    <a:pt x="1585" y="6038"/>
                  </a:cubicBezTo>
                  <a:lnTo>
                    <a:pt x="1585" y="782"/>
                  </a:lnTo>
                  <a:cubicBezTo>
                    <a:pt x="1585" y="325"/>
                    <a:pt x="1206" y="1"/>
                    <a:pt x="793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5773;p71"/>
            <p:cNvSpPr/>
            <p:nvPr/>
          </p:nvSpPr>
          <p:spPr>
            <a:xfrm>
              <a:off x="4376329" y="2642525"/>
              <a:ext cx="39650" cy="172150"/>
            </a:xfrm>
            <a:custGeom>
              <a:avLst/>
              <a:gdLst/>
              <a:ahLst/>
              <a:cxnLst/>
              <a:rect l="l" t="t" r="r" b="b"/>
              <a:pathLst>
                <a:path w="1586" h="6886" extrusionOk="0">
                  <a:moveTo>
                    <a:pt x="793" y="0"/>
                  </a:moveTo>
                  <a:cubicBezTo>
                    <a:pt x="369" y="0"/>
                    <a:pt x="1" y="368"/>
                    <a:pt x="1" y="792"/>
                  </a:cubicBezTo>
                  <a:lnTo>
                    <a:pt x="1" y="6093"/>
                  </a:lnTo>
                  <a:cubicBezTo>
                    <a:pt x="1" y="6506"/>
                    <a:pt x="369" y="6886"/>
                    <a:pt x="793" y="6886"/>
                  </a:cubicBezTo>
                  <a:cubicBezTo>
                    <a:pt x="1206" y="6886"/>
                    <a:pt x="1585" y="6506"/>
                    <a:pt x="1585" y="6093"/>
                  </a:cubicBezTo>
                  <a:lnTo>
                    <a:pt x="1585" y="792"/>
                  </a:lnTo>
                  <a:cubicBezTo>
                    <a:pt x="1585" y="368"/>
                    <a:pt x="1206" y="0"/>
                    <a:pt x="793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5774;p71"/>
            <p:cNvSpPr/>
            <p:nvPr/>
          </p:nvSpPr>
          <p:spPr>
            <a:xfrm>
              <a:off x="4376329" y="3545875"/>
              <a:ext cx="39650" cy="171875"/>
            </a:xfrm>
            <a:custGeom>
              <a:avLst/>
              <a:gdLst/>
              <a:ahLst/>
              <a:cxnLst/>
              <a:rect l="l" t="t" r="r" b="b"/>
              <a:pathLst>
                <a:path w="1586" h="6875" extrusionOk="0">
                  <a:moveTo>
                    <a:pt x="793" y="0"/>
                  </a:moveTo>
                  <a:cubicBezTo>
                    <a:pt x="369" y="0"/>
                    <a:pt x="1" y="369"/>
                    <a:pt x="1" y="782"/>
                  </a:cubicBezTo>
                  <a:lnTo>
                    <a:pt x="1" y="6082"/>
                  </a:lnTo>
                  <a:cubicBezTo>
                    <a:pt x="1" y="6506"/>
                    <a:pt x="369" y="6875"/>
                    <a:pt x="793" y="6875"/>
                  </a:cubicBezTo>
                  <a:cubicBezTo>
                    <a:pt x="1206" y="6875"/>
                    <a:pt x="1585" y="6506"/>
                    <a:pt x="1585" y="6082"/>
                  </a:cubicBezTo>
                  <a:lnTo>
                    <a:pt x="1585" y="782"/>
                  </a:lnTo>
                  <a:cubicBezTo>
                    <a:pt x="1585" y="369"/>
                    <a:pt x="1206" y="0"/>
                    <a:pt x="793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5775;p71"/>
            <p:cNvSpPr/>
            <p:nvPr/>
          </p:nvSpPr>
          <p:spPr>
            <a:xfrm>
              <a:off x="5832925" y="1721850"/>
              <a:ext cx="77850" cy="387275"/>
            </a:xfrm>
            <a:custGeom>
              <a:avLst/>
              <a:gdLst/>
              <a:ahLst/>
              <a:cxnLst/>
              <a:rect l="l" t="t" r="r" b="b"/>
              <a:pathLst>
                <a:path w="3114" h="15491" extrusionOk="0">
                  <a:moveTo>
                    <a:pt x="0" y="1"/>
                  </a:moveTo>
                  <a:lnTo>
                    <a:pt x="0" y="15490"/>
                  </a:lnTo>
                  <a:cubicBezTo>
                    <a:pt x="1719" y="15345"/>
                    <a:pt x="3114" y="13906"/>
                    <a:pt x="3114" y="12087"/>
                  </a:cubicBezTo>
                  <a:lnTo>
                    <a:pt x="3114" y="3393"/>
                  </a:lnTo>
                  <a:cubicBezTo>
                    <a:pt x="3114" y="1630"/>
                    <a:pt x="1719" y="146"/>
                    <a:pt x="0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5776;p71"/>
            <p:cNvSpPr/>
            <p:nvPr/>
          </p:nvSpPr>
          <p:spPr>
            <a:xfrm>
              <a:off x="5556450" y="1774300"/>
              <a:ext cx="308025" cy="8125"/>
            </a:xfrm>
            <a:custGeom>
              <a:avLst/>
              <a:gdLst/>
              <a:ahLst/>
              <a:cxnLst/>
              <a:rect l="l" t="t" r="r" b="b"/>
              <a:pathLst>
                <a:path w="12321" h="325" extrusionOk="0">
                  <a:moveTo>
                    <a:pt x="0" y="1"/>
                  </a:moveTo>
                  <a:lnTo>
                    <a:pt x="0" y="325"/>
                  </a:lnTo>
                  <a:lnTo>
                    <a:pt x="12321" y="325"/>
                  </a:lnTo>
                  <a:lnTo>
                    <a:pt x="12321" y="1"/>
                  </a:lnTo>
                  <a:close/>
                </a:path>
              </a:pathLst>
            </a:custGeom>
            <a:solidFill>
              <a:srgbClr val="BC7BFB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5777;p71"/>
            <p:cNvSpPr/>
            <p:nvPr/>
          </p:nvSpPr>
          <p:spPr>
            <a:xfrm>
              <a:off x="5789950" y="1762600"/>
              <a:ext cx="74525" cy="29025"/>
            </a:xfrm>
            <a:custGeom>
              <a:avLst/>
              <a:gdLst/>
              <a:ahLst/>
              <a:cxnLst/>
              <a:rect l="l" t="t" r="r" b="b"/>
              <a:pathLst>
                <a:path w="2981" h="1161" extrusionOk="0">
                  <a:moveTo>
                    <a:pt x="1" y="0"/>
                  </a:moveTo>
                  <a:lnTo>
                    <a:pt x="1" y="1161"/>
                  </a:lnTo>
                  <a:lnTo>
                    <a:pt x="2981" y="1161"/>
                  </a:lnTo>
                  <a:lnTo>
                    <a:pt x="29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5778;p71"/>
            <p:cNvSpPr/>
            <p:nvPr/>
          </p:nvSpPr>
          <p:spPr>
            <a:xfrm>
              <a:off x="7117375" y="2857625"/>
              <a:ext cx="50250" cy="145375"/>
            </a:xfrm>
            <a:custGeom>
              <a:avLst/>
              <a:gdLst/>
              <a:ahLst/>
              <a:cxnLst/>
              <a:rect l="l" t="t" r="r" b="b"/>
              <a:pathLst>
                <a:path w="2010" h="5815" extrusionOk="0">
                  <a:moveTo>
                    <a:pt x="983" y="0"/>
                  </a:moveTo>
                  <a:cubicBezTo>
                    <a:pt x="470" y="0"/>
                    <a:pt x="1" y="469"/>
                    <a:pt x="1" y="1027"/>
                  </a:cubicBezTo>
                  <a:lnTo>
                    <a:pt x="1" y="4787"/>
                  </a:lnTo>
                  <a:cubicBezTo>
                    <a:pt x="1" y="5345"/>
                    <a:pt x="470" y="5814"/>
                    <a:pt x="983" y="5814"/>
                  </a:cubicBezTo>
                  <a:cubicBezTo>
                    <a:pt x="1541" y="5814"/>
                    <a:pt x="2010" y="5345"/>
                    <a:pt x="2010" y="4787"/>
                  </a:cubicBezTo>
                  <a:lnTo>
                    <a:pt x="2010" y="1027"/>
                  </a:lnTo>
                  <a:cubicBezTo>
                    <a:pt x="2010" y="469"/>
                    <a:pt x="1541" y="0"/>
                    <a:pt x="983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5779;p71"/>
            <p:cNvSpPr/>
            <p:nvPr/>
          </p:nvSpPr>
          <p:spPr>
            <a:xfrm>
              <a:off x="286925" y="3343600"/>
              <a:ext cx="45500" cy="113850"/>
            </a:xfrm>
            <a:custGeom>
              <a:avLst/>
              <a:gdLst/>
              <a:ahLst/>
              <a:cxnLst/>
              <a:rect l="l" t="t" r="r" b="b"/>
              <a:pathLst>
                <a:path w="1820" h="4554" extrusionOk="0">
                  <a:moveTo>
                    <a:pt x="927" y="1"/>
                  </a:moveTo>
                  <a:cubicBezTo>
                    <a:pt x="425" y="1"/>
                    <a:pt x="1" y="414"/>
                    <a:pt x="1" y="927"/>
                  </a:cubicBezTo>
                  <a:lnTo>
                    <a:pt x="1" y="3628"/>
                  </a:lnTo>
                  <a:cubicBezTo>
                    <a:pt x="1" y="4130"/>
                    <a:pt x="425" y="4554"/>
                    <a:pt x="927" y="4554"/>
                  </a:cubicBezTo>
                  <a:cubicBezTo>
                    <a:pt x="1396" y="4554"/>
                    <a:pt x="1820" y="4130"/>
                    <a:pt x="1820" y="3628"/>
                  </a:cubicBezTo>
                  <a:lnTo>
                    <a:pt x="1820" y="927"/>
                  </a:lnTo>
                  <a:cubicBezTo>
                    <a:pt x="1820" y="414"/>
                    <a:pt x="1396" y="1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5780;p71"/>
            <p:cNvSpPr/>
            <p:nvPr/>
          </p:nvSpPr>
          <p:spPr>
            <a:xfrm>
              <a:off x="5879504" y="3346258"/>
              <a:ext cx="1194925" cy="1194925"/>
            </a:xfrm>
            <a:custGeom>
              <a:avLst/>
              <a:gdLst/>
              <a:ahLst/>
              <a:cxnLst/>
              <a:rect l="l" t="t" r="r" b="b"/>
              <a:pathLst>
                <a:path w="47797" h="47797" extrusionOk="0">
                  <a:moveTo>
                    <a:pt x="23893" y="1"/>
                  </a:moveTo>
                  <a:cubicBezTo>
                    <a:pt x="10692" y="1"/>
                    <a:pt x="1" y="10692"/>
                    <a:pt x="1" y="23893"/>
                  </a:cubicBezTo>
                  <a:cubicBezTo>
                    <a:pt x="1" y="37106"/>
                    <a:pt x="10692" y="47797"/>
                    <a:pt x="23893" y="47797"/>
                  </a:cubicBezTo>
                  <a:cubicBezTo>
                    <a:pt x="37106" y="47797"/>
                    <a:pt x="47797" y="37106"/>
                    <a:pt x="47797" y="23893"/>
                  </a:cubicBezTo>
                  <a:cubicBezTo>
                    <a:pt x="47797" y="10692"/>
                    <a:pt x="37106" y="1"/>
                    <a:pt x="23893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5781;p71"/>
            <p:cNvSpPr/>
            <p:nvPr/>
          </p:nvSpPr>
          <p:spPr>
            <a:xfrm>
              <a:off x="6126975" y="3595958"/>
              <a:ext cx="695275" cy="696375"/>
            </a:xfrm>
            <a:custGeom>
              <a:avLst/>
              <a:gdLst/>
              <a:ahLst/>
              <a:cxnLst/>
              <a:rect l="l" t="t" r="r" b="b"/>
              <a:pathLst>
                <a:path w="27811" h="27855" extrusionOk="0">
                  <a:moveTo>
                    <a:pt x="13905" y="1"/>
                  </a:moveTo>
                  <a:cubicBezTo>
                    <a:pt x="6239" y="1"/>
                    <a:pt x="1" y="6239"/>
                    <a:pt x="1" y="13905"/>
                  </a:cubicBezTo>
                  <a:cubicBezTo>
                    <a:pt x="1" y="21628"/>
                    <a:pt x="6239" y="27855"/>
                    <a:pt x="13905" y="27855"/>
                  </a:cubicBezTo>
                  <a:cubicBezTo>
                    <a:pt x="21583" y="27855"/>
                    <a:pt x="27810" y="21628"/>
                    <a:pt x="27810" y="13905"/>
                  </a:cubicBezTo>
                  <a:cubicBezTo>
                    <a:pt x="27810" y="6239"/>
                    <a:pt x="21583" y="1"/>
                    <a:pt x="13905" y="1"/>
                  </a:cubicBez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5782;p71"/>
            <p:cNvSpPr/>
            <p:nvPr/>
          </p:nvSpPr>
          <p:spPr>
            <a:xfrm>
              <a:off x="6411825" y="3878150"/>
              <a:ext cx="125575" cy="125575"/>
            </a:xfrm>
            <a:custGeom>
              <a:avLst/>
              <a:gdLst/>
              <a:ahLst/>
              <a:cxnLst/>
              <a:rect l="l" t="t" r="r" b="b"/>
              <a:pathLst>
                <a:path w="5023" h="5023" extrusionOk="0">
                  <a:moveTo>
                    <a:pt x="2511" y="0"/>
                  </a:moveTo>
                  <a:cubicBezTo>
                    <a:pt x="1116" y="0"/>
                    <a:pt x="0" y="1161"/>
                    <a:pt x="0" y="2511"/>
                  </a:cubicBezTo>
                  <a:cubicBezTo>
                    <a:pt x="0" y="3906"/>
                    <a:pt x="1116" y="5022"/>
                    <a:pt x="2511" y="5022"/>
                  </a:cubicBezTo>
                  <a:cubicBezTo>
                    <a:pt x="3906" y="5022"/>
                    <a:pt x="5022" y="3906"/>
                    <a:pt x="5022" y="2511"/>
                  </a:cubicBezTo>
                  <a:cubicBezTo>
                    <a:pt x="5022" y="1161"/>
                    <a:pt x="3906" y="0"/>
                    <a:pt x="2511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5783;p71"/>
            <p:cNvSpPr/>
            <p:nvPr/>
          </p:nvSpPr>
          <p:spPr>
            <a:xfrm>
              <a:off x="6441954" y="3661925"/>
              <a:ext cx="69775" cy="69775"/>
            </a:xfrm>
            <a:custGeom>
              <a:avLst/>
              <a:gdLst/>
              <a:ahLst/>
              <a:cxnLst/>
              <a:rect l="l" t="t" r="r" b="b"/>
              <a:pathLst>
                <a:path w="2791" h="2791" extrusionOk="0">
                  <a:moveTo>
                    <a:pt x="1395" y="324"/>
                  </a:moveTo>
                  <a:cubicBezTo>
                    <a:pt x="1998" y="324"/>
                    <a:pt x="2467" y="793"/>
                    <a:pt x="2467" y="1396"/>
                  </a:cubicBezTo>
                  <a:cubicBezTo>
                    <a:pt x="2467" y="1998"/>
                    <a:pt x="1998" y="2467"/>
                    <a:pt x="1395" y="2467"/>
                  </a:cubicBezTo>
                  <a:cubicBezTo>
                    <a:pt x="793" y="2467"/>
                    <a:pt x="324" y="1998"/>
                    <a:pt x="324" y="1396"/>
                  </a:cubicBezTo>
                  <a:cubicBezTo>
                    <a:pt x="324" y="793"/>
                    <a:pt x="793" y="324"/>
                    <a:pt x="1395" y="324"/>
                  </a:cubicBezTo>
                  <a:close/>
                  <a:moveTo>
                    <a:pt x="1395" y="1"/>
                  </a:moveTo>
                  <a:cubicBezTo>
                    <a:pt x="603" y="1"/>
                    <a:pt x="0" y="603"/>
                    <a:pt x="0" y="1396"/>
                  </a:cubicBezTo>
                  <a:cubicBezTo>
                    <a:pt x="0" y="2188"/>
                    <a:pt x="603" y="2791"/>
                    <a:pt x="1395" y="2791"/>
                  </a:cubicBezTo>
                  <a:cubicBezTo>
                    <a:pt x="2188" y="2791"/>
                    <a:pt x="2790" y="2188"/>
                    <a:pt x="2790" y="1396"/>
                  </a:cubicBezTo>
                  <a:cubicBezTo>
                    <a:pt x="2790" y="603"/>
                    <a:pt x="2188" y="1"/>
                    <a:pt x="139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5784;p71"/>
            <p:cNvSpPr/>
            <p:nvPr/>
          </p:nvSpPr>
          <p:spPr>
            <a:xfrm>
              <a:off x="6439725" y="4153933"/>
              <a:ext cx="69775" cy="69775"/>
            </a:xfrm>
            <a:custGeom>
              <a:avLst/>
              <a:gdLst/>
              <a:ahLst/>
              <a:cxnLst/>
              <a:rect l="l" t="t" r="r" b="b"/>
              <a:pathLst>
                <a:path w="2791" h="2791" extrusionOk="0">
                  <a:moveTo>
                    <a:pt x="1395" y="335"/>
                  </a:moveTo>
                  <a:cubicBezTo>
                    <a:pt x="1998" y="335"/>
                    <a:pt x="2467" y="793"/>
                    <a:pt x="2467" y="1395"/>
                  </a:cubicBezTo>
                  <a:cubicBezTo>
                    <a:pt x="2467" y="1953"/>
                    <a:pt x="1998" y="2422"/>
                    <a:pt x="1395" y="2422"/>
                  </a:cubicBezTo>
                  <a:cubicBezTo>
                    <a:pt x="793" y="2422"/>
                    <a:pt x="324" y="1953"/>
                    <a:pt x="324" y="1395"/>
                  </a:cubicBezTo>
                  <a:cubicBezTo>
                    <a:pt x="324" y="793"/>
                    <a:pt x="793" y="335"/>
                    <a:pt x="1395" y="335"/>
                  </a:cubicBezTo>
                  <a:close/>
                  <a:moveTo>
                    <a:pt x="1395" y="1"/>
                  </a:moveTo>
                  <a:cubicBezTo>
                    <a:pt x="603" y="1"/>
                    <a:pt x="0" y="614"/>
                    <a:pt x="0" y="1395"/>
                  </a:cubicBezTo>
                  <a:cubicBezTo>
                    <a:pt x="0" y="2143"/>
                    <a:pt x="603" y="2790"/>
                    <a:pt x="1395" y="2790"/>
                  </a:cubicBezTo>
                  <a:cubicBezTo>
                    <a:pt x="2188" y="2790"/>
                    <a:pt x="2790" y="2143"/>
                    <a:pt x="2790" y="1395"/>
                  </a:cubicBezTo>
                  <a:cubicBezTo>
                    <a:pt x="2790" y="614"/>
                    <a:pt x="2188" y="1"/>
                    <a:pt x="139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5785;p71"/>
            <p:cNvSpPr/>
            <p:nvPr/>
          </p:nvSpPr>
          <p:spPr>
            <a:xfrm>
              <a:off x="6686054" y="3908708"/>
              <a:ext cx="70900" cy="69775"/>
            </a:xfrm>
            <a:custGeom>
              <a:avLst/>
              <a:gdLst/>
              <a:ahLst/>
              <a:cxnLst/>
              <a:rect l="l" t="t" r="r" b="b"/>
              <a:pathLst>
                <a:path w="2836" h="2791" extrusionOk="0">
                  <a:moveTo>
                    <a:pt x="1396" y="380"/>
                  </a:moveTo>
                  <a:cubicBezTo>
                    <a:pt x="1999" y="380"/>
                    <a:pt x="2467" y="837"/>
                    <a:pt x="2467" y="1395"/>
                  </a:cubicBezTo>
                  <a:cubicBezTo>
                    <a:pt x="2467" y="1998"/>
                    <a:pt x="1999" y="2467"/>
                    <a:pt x="1396" y="2467"/>
                  </a:cubicBezTo>
                  <a:cubicBezTo>
                    <a:pt x="838" y="2467"/>
                    <a:pt x="380" y="1998"/>
                    <a:pt x="380" y="1395"/>
                  </a:cubicBezTo>
                  <a:cubicBezTo>
                    <a:pt x="380" y="837"/>
                    <a:pt x="838" y="380"/>
                    <a:pt x="1396" y="380"/>
                  </a:cubicBezTo>
                  <a:close/>
                  <a:moveTo>
                    <a:pt x="1396" y="0"/>
                  </a:moveTo>
                  <a:cubicBezTo>
                    <a:pt x="659" y="0"/>
                    <a:pt x="1" y="659"/>
                    <a:pt x="1" y="1395"/>
                  </a:cubicBezTo>
                  <a:cubicBezTo>
                    <a:pt x="1" y="2188"/>
                    <a:pt x="659" y="2790"/>
                    <a:pt x="1396" y="2790"/>
                  </a:cubicBezTo>
                  <a:cubicBezTo>
                    <a:pt x="2188" y="2790"/>
                    <a:pt x="2835" y="2188"/>
                    <a:pt x="2835" y="1395"/>
                  </a:cubicBezTo>
                  <a:cubicBezTo>
                    <a:pt x="2835" y="659"/>
                    <a:pt x="2188" y="0"/>
                    <a:pt x="1396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5786;p71"/>
            <p:cNvSpPr/>
            <p:nvPr/>
          </p:nvSpPr>
          <p:spPr>
            <a:xfrm>
              <a:off x="6195600" y="3908708"/>
              <a:ext cx="69775" cy="69775"/>
            </a:xfrm>
            <a:custGeom>
              <a:avLst/>
              <a:gdLst/>
              <a:ahLst/>
              <a:cxnLst/>
              <a:rect l="l" t="t" r="r" b="b"/>
              <a:pathLst>
                <a:path w="2791" h="2791" extrusionOk="0">
                  <a:moveTo>
                    <a:pt x="1396" y="380"/>
                  </a:moveTo>
                  <a:cubicBezTo>
                    <a:pt x="1954" y="380"/>
                    <a:pt x="2422" y="837"/>
                    <a:pt x="2422" y="1395"/>
                  </a:cubicBezTo>
                  <a:cubicBezTo>
                    <a:pt x="2422" y="1998"/>
                    <a:pt x="1954" y="2467"/>
                    <a:pt x="1396" y="2467"/>
                  </a:cubicBezTo>
                  <a:cubicBezTo>
                    <a:pt x="793" y="2467"/>
                    <a:pt x="324" y="1998"/>
                    <a:pt x="324" y="1395"/>
                  </a:cubicBezTo>
                  <a:cubicBezTo>
                    <a:pt x="324" y="837"/>
                    <a:pt x="793" y="380"/>
                    <a:pt x="1396" y="380"/>
                  </a:cubicBezTo>
                  <a:close/>
                  <a:moveTo>
                    <a:pt x="1396" y="0"/>
                  </a:moveTo>
                  <a:cubicBezTo>
                    <a:pt x="603" y="0"/>
                    <a:pt x="1" y="659"/>
                    <a:pt x="1" y="1395"/>
                  </a:cubicBezTo>
                  <a:cubicBezTo>
                    <a:pt x="1" y="2188"/>
                    <a:pt x="603" y="2790"/>
                    <a:pt x="1396" y="2790"/>
                  </a:cubicBezTo>
                  <a:cubicBezTo>
                    <a:pt x="2143" y="2790"/>
                    <a:pt x="2791" y="2188"/>
                    <a:pt x="2791" y="1395"/>
                  </a:cubicBezTo>
                  <a:cubicBezTo>
                    <a:pt x="2791" y="659"/>
                    <a:pt x="2143" y="0"/>
                    <a:pt x="1396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5787;p71"/>
            <p:cNvSpPr/>
            <p:nvPr/>
          </p:nvSpPr>
          <p:spPr>
            <a:xfrm>
              <a:off x="6615204" y="3736433"/>
              <a:ext cx="73400" cy="70175"/>
            </a:xfrm>
            <a:custGeom>
              <a:avLst/>
              <a:gdLst/>
              <a:ahLst/>
              <a:cxnLst/>
              <a:rect l="l" t="t" r="r" b="b"/>
              <a:pathLst>
                <a:path w="2936" h="2807" extrusionOk="0">
                  <a:moveTo>
                    <a:pt x="1395" y="341"/>
                  </a:moveTo>
                  <a:cubicBezTo>
                    <a:pt x="1674" y="341"/>
                    <a:pt x="1909" y="430"/>
                    <a:pt x="2143" y="620"/>
                  </a:cubicBezTo>
                  <a:cubicBezTo>
                    <a:pt x="2556" y="1033"/>
                    <a:pt x="2556" y="1736"/>
                    <a:pt x="2143" y="2149"/>
                  </a:cubicBezTo>
                  <a:cubicBezTo>
                    <a:pt x="1931" y="2361"/>
                    <a:pt x="1663" y="2467"/>
                    <a:pt x="1395" y="2467"/>
                  </a:cubicBezTo>
                  <a:cubicBezTo>
                    <a:pt x="1128" y="2467"/>
                    <a:pt x="860" y="2361"/>
                    <a:pt x="648" y="2149"/>
                  </a:cubicBezTo>
                  <a:cubicBezTo>
                    <a:pt x="235" y="1736"/>
                    <a:pt x="235" y="1033"/>
                    <a:pt x="648" y="620"/>
                  </a:cubicBezTo>
                  <a:cubicBezTo>
                    <a:pt x="837" y="430"/>
                    <a:pt x="1116" y="341"/>
                    <a:pt x="1395" y="341"/>
                  </a:cubicBezTo>
                  <a:close/>
                  <a:moveTo>
                    <a:pt x="1373" y="0"/>
                  </a:moveTo>
                  <a:cubicBezTo>
                    <a:pt x="1010" y="0"/>
                    <a:pt x="648" y="129"/>
                    <a:pt x="369" y="385"/>
                  </a:cubicBezTo>
                  <a:cubicBezTo>
                    <a:pt x="146" y="664"/>
                    <a:pt x="0" y="1033"/>
                    <a:pt x="0" y="1412"/>
                  </a:cubicBezTo>
                  <a:cubicBezTo>
                    <a:pt x="0" y="1780"/>
                    <a:pt x="146" y="2104"/>
                    <a:pt x="369" y="2383"/>
                  </a:cubicBezTo>
                  <a:cubicBezTo>
                    <a:pt x="648" y="2662"/>
                    <a:pt x="1027" y="2807"/>
                    <a:pt x="1395" y="2807"/>
                  </a:cubicBezTo>
                  <a:cubicBezTo>
                    <a:pt x="1764" y="2807"/>
                    <a:pt x="2098" y="2662"/>
                    <a:pt x="2377" y="2383"/>
                  </a:cubicBezTo>
                  <a:cubicBezTo>
                    <a:pt x="2935" y="1825"/>
                    <a:pt x="2935" y="943"/>
                    <a:pt x="2377" y="385"/>
                  </a:cubicBezTo>
                  <a:cubicBezTo>
                    <a:pt x="2098" y="129"/>
                    <a:pt x="1736" y="0"/>
                    <a:pt x="1373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5788;p71"/>
            <p:cNvSpPr/>
            <p:nvPr/>
          </p:nvSpPr>
          <p:spPr>
            <a:xfrm>
              <a:off x="6263125" y="4079425"/>
              <a:ext cx="76750" cy="69650"/>
            </a:xfrm>
            <a:custGeom>
              <a:avLst/>
              <a:gdLst/>
              <a:ahLst/>
              <a:cxnLst/>
              <a:rect l="l" t="t" r="r" b="b"/>
              <a:pathLst>
                <a:path w="3070" h="2786" extrusionOk="0">
                  <a:moveTo>
                    <a:pt x="1529" y="319"/>
                  </a:moveTo>
                  <a:cubicBezTo>
                    <a:pt x="1808" y="319"/>
                    <a:pt x="2087" y="464"/>
                    <a:pt x="2277" y="643"/>
                  </a:cubicBezTo>
                  <a:cubicBezTo>
                    <a:pt x="2701" y="1067"/>
                    <a:pt x="2701" y="1714"/>
                    <a:pt x="2277" y="2138"/>
                  </a:cubicBezTo>
                  <a:cubicBezTo>
                    <a:pt x="2093" y="2344"/>
                    <a:pt x="1825" y="2448"/>
                    <a:pt x="1552" y="2448"/>
                  </a:cubicBezTo>
                  <a:cubicBezTo>
                    <a:pt x="1278" y="2448"/>
                    <a:pt x="999" y="2344"/>
                    <a:pt x="793" y="2138"/>
                  </a:cubicBezTo>
                  <a:cubicBezTo>
                    <a:pt x="369" y="1714"/>
                    <a:pt x="369" y="1067"/>
                    <a:pt x="793" y="643"/>
                  </a:cubicBezTo>
                  <a:cubicBezTo>
                    <a:pt x="1027" y="464"/>
                    <a:pt x="1250" y="319"/>
                    <a:pt x="1529" y="319"/>
                  </a:cubicBezTo>
                  <a:close/>
                  <a:moveTo>
                    <a:pt x="1557" y="1"/>
                  </a:moveTo>
                  <a:cubicBezTo>
                    <a:pt x="1197" y="1"/>
                    <a:pt x="837" y="140"/>
                    <a:pt x="558" y="419"/>
                  </a:cubicBezTo>
                  <a:cubicBezTo>
                    <a:pt x="0" y="977"/>
                    <a:pt x="0" y="1859"/>
                    <a:pt x="558" y="2372"/>
                  </a:cubicBezTo>
                  <a:cubicBezTo>
                    <a:pt x="837" y="2651"/>
                    <a:pt x="1206" y="2785"/>
                    <a:pt x="1529" y="2785"/>
                  </a:cubicBezTo>
                  <a:cubicBezTo>
                    <a:pt x="1909" y="2785"/>
                    <a:pt x="2277" y="2651"/>
                    <a:pt x="2556" y="2372"/>
                  </a:cubicBezTo>
                  <a:cubicBezTo>
                    <a:pt x="3069" y="1859"/>
                    <a:pt x="3069" y="977"/>
                    <a:pt x="2556" y="419"/>
                  </a:cubicBezTo>
                  <a:cubicBezTo>
                    <a:pt x="2277" y="140"/>
                    <a:pt x="1917" y="1"/>
                    <a:pt x="155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5789;p71"/>
            <p:cNvSpPr/>
            <p:nvPr/>
          </p:nvSpPr>
          <p:spPr>
            <a:xfrm>
              <a:off x="6615204" y="4082083"/>
              <a:ext cx="73400" cy="69650"/>
            </a:xfrm>
            <a:custGeom>
              <a:avLst/>
              <a:gdLst/>
              <a:ahLst/>
              <a:cxnLst/>
              <a:rect l="l" t="t" r="r" b="b"/>
              <a:pathLst>
                <a:path w="2936" h="2786" extrusionOk="0">
                  <a:moveTo>
                    <a:pt x="1395" y="319"/>
                  </a:moveTo>
                  <a:cubicBezTo>
                    <a:pt x="1674" y="319"/>
                    <a:pt x="1909" y="464"/>
                    <a:pt x="2143" y="643"/>
                  </a:cubicBezTo>
                  <a:cubicBezTo>
                    <a:pt x="2556" y="1067"/>
                    <a:pt x="2556" y="1714"/>
                    <a:pt x="2143" y="2138"/>
                  </a:cubicBezTo>
                  <a:cubicBezTo>
                    <a:pt x="1931" y="2344"/>
                    <a:pt x="1663" y="2448"/>
                    <a:pt x="1395" y="2448"/>
                  </a:cubicBezTo>
                  <a:cubicBezTo>
                    <a:pt x="1128" y="2448"/>
                    <a:pt x="860" y="2344"/>
                    <a:pt x="648" y="2138"/>
                  </a:cubicBezTo>
                  <a:cubicBezTo>
                    <a:pt x="235" y="1714"/>
                    <a:pt x="235" y="1067"/>
                    <a:pt x="648" y="643"/>
                  </a:cubicBezTo>
                  <a:cubicBezTo>
                    <a:pt x="837" y="464"/>
                    <a:pt x="1116" y="319"/>
                    <a:pt x="1395" y="319"/>
                  </a:cubicBezTo>
                  <a:close/>
                  <a:moveTo>
                    <a:pt x="1373" y="1"/>
                  </a:moveTo>
                  <a:cubicBezTo>
                    <a:pt x="1010" y="1"/>
                    <a:pt x="648" y="140"/>
                    <a:pt x="369" y="419"/>
                  </a:cubicBezTo>
                  <a:cubicBezTo>
                    <a:pt x="146" y="643"/>
                    <a:pt x="0" y="1022"/>
                    <a:pt x="0" y="1390"/>
                  </a:cubicBezTo>
                  <a:cubicBezTo>
                    <a:pt x="0" y="1759"/>
                    <a:pt x="146" y="2138"/>
                    <a:pt x="369" y="2372"/>
                  </a:cubicBezTo>
                  <a:cubicBezTo>
                    <a:pt x="648" y="2651"/>
                    <a:pt x="1027" y="2785"/>
                    <a:pt x="1395" y="2785"/>
                  </a:cubicBezTo>
                  <a:cubicBezTo>
                    <a:pt x="1764" y="2785"/>
                    <a:pt x="2098" y="2651"/>
                    <a:pt x="2377" y="2372"/>
                  </a:cubicBezTo>
                  <a:cubicBezTo>
                    <a:pt x="2935" y="1859"/>
                    <a:pt x="2935" y="977"/>
                    <a:pt x="2377" y="419"/>
                  </a:cubicBezTo>
                  <a:cubicBezTo>
                    <a:pt x="2098" y="140"/>
                    <a:pt x="1736" y="1"/>
                    <a:pt x="1373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5790;p71"/>
            <p:cNvSpPr/>
            <p:nvPr/>
          </p:nvSpPr>
          <p:spPr>
            <a:xfrm>
              <a:off x="6265354" y="3733775"/>
              <a:ext cx="76750" cy="70175"/>
            </a:xfrm>
            <a:custGeom>
              <a:avLst/>
              <a:gdLst/>
              <a:ahLst/>
              <a:cxnLst/>
              <a:rect l="l" t="t" r="r" b="b"/>
              <a:pathLst>
                <a:path w="3070" h="2807" extrusionOk="0">
                  <a:moveTo>
                    <a:pt x="1552" y="335"/>
                  </a:moveTo>
                  <a:cubicBezTo>
                    <a:pt x="1825" y="335"/>
                    <a:pt x="2093" y="430"/>
                    <a:pt x="2277" y="620"/>
                  </a:cubicBezTo>
                  <a:cubicBezTo>
                    <a:pt x="2701" y="1033"/>
                    <a:pt x="2701" y="1736"/>
                    <a:pt x="2277" y="2149"/>
                  </a:cubicBezTo>
                  <a:cubicBezTo>
                    <a:pt x="2093" y="2361"/>
                    <a:pt x="1825" y="2467"/>
                    <a:pt x="1552" y="2467"/>
                  </a:cubicBezTo>
                  <a:cubicBezTo>
                    <a:pt x="1278" y="2467"/>
                    <a:pt x="999" y="2361"/>
                    <a:pt x="793" y="2149"/>
                  </a:cubicBezTo>
                  <a:cubicBezTo>
                    <a:pt x="369" y="1736"/>
                    <a:pt x="369" y="1033"/>
                    <a:pt x="793" y="620"/>
                  </a:cubicBezTo>
                  <a:cubicBezTo>
                    <a:pt x="999" y="430"/>
                    <a:pt x="1278" y="335"/>
                    <a:pt x="1552" y="335"/>
                  </a:cubicBezTo>
                  <a:close/>
                  <a:moveTo>
                    <a:pt x="1557" y="0"/>
                  </a:moveTo>
                  <a:cubicBezTo>
                    <a:pt x="1197" y="0"/>
                    <a:pt x="837" y="129"/>
                    <a:pt x="558" y="385"/>
                  </a:cubicBezTo>
                  <a:cubicBezTo>
                    <a:pt x="0" y="943"/>
                    <a:pt x="0" y="1825"/>
                    <a:pt x="558" y="2383"/>
                  </a:cubicBezTo>
                  <a:cubicBezTo>
                    <a:pt x="837" y="2662"/>
                    <a:pt x="1206" y="2807"/>
                    <a:pt x="1529" y="2807"/>
                  </a:cubicBezTo>
                  <a:cubicBezTo>
                    <a:pt x="1909" y="2807"/>
                    <a:pt x="2277" y="2662"/>
                    <a:pt x="2556" y="2383"/>
                  </a:cubicBezTo>
                  <a:cubicBezTo>
                    <a:pt x="3069" y="1825"/>
                    <a:pt x="3069" y="943"/>
                    <a:pt x="2556" y="385"/>
                  </a:cubicBezTo>
                  <a:cubicBezTo>
                    <a:pt x="2277" y="129"/>
                    <a:pt x="1917" y="0"/>
                    <a:pt x="1557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5791;p71"/>
            <p:cNvSpPr/>
            <p:nvPr/>
          </p:nvSpPr>
          <p:spPr>
            <a:xfrm>
              <a:off x="1085404" y="3343600"/>
              <a:ext cx="1195200" cy="1194925"/>
            </a:xfrm>
            <a:custGeom>
              <a:avLst/>
              <a:gdLst/>
              <a:ahLst/>
              <a:cxnLst/>
              <a:rect l="l" t="t" r="r" b="b"/>
              <a:pathLst>
                <a:path w="47808" h="47797" extrusionOk="0">
                  <a:moveTo>
                    <a:pt x="23904" y="1"/>
                  </a:moveTo>
                  <a:cubicBezTo>
                    <a:pt x="10702" y="1"/>
                    <a:pt x="0" y="10692"/>
                    <a:pt x="0" y="23893"/>
                  </a:cubicBezTo>
                  <a:cubicBezTo>
                    <a:pt x="0" y="37106"/>
                    <a:pt x="10702" y="47797"/>
                    <a:pt x="23904" y="47797"/>
                  </a:cubicBezTo>
                  <a:cubicBezTo>
                    <a:pt x="37105" y="47797"/>
                    <a:pt x="47807" y="37106"/>
                    <a:pt x="47807" y="23893"/>
                  </a:cubicBezTo>
                  <a:cubicBezTo>
                    <a:pt x="47807" y="10692"/>
                    <a:pt x="37105" y="1"/>
                    <a:pt x="23904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5792;p71"/>
            <p:cNvSpPr/>
            <p:nvPr/>
          </p:nvSpPr>
          <p:spPr>
            <a:xfrm>
              <a:off x="1333150" y="3593300"/>
              <a:ext cx="695250" cy="696375"/>
            </a:xfrm>
            <a:custGeom>
              <a:avLst/>
              <a:gdLst/>
              <a:ahLst/>
              <a:cxnLst/>
              <a:rect l="l" t="t" r="r" b="b"/>
              <a:pathLst>
                <a:path w="27810" h="27855" extrusionOk="0">
                  <a:moveTo>
                    <a:pt x="13905" y="1"/>
                  </a:moveTo>
                  <a:cubicBezTo>
                    <a:pt x="6227" y="1"/>
                    <a:pt x="0" y="6239"/>
                    <a:pt x="0" y="13905"/>
                  </a:cubicBezTo>
                  <a:cubicBezTo>
                    <a:pt x="0" y="21628"/>
                    <a:pt x="6227" y="27855"/>
                    <a:pt x="13905" y="27855"/>
                  </a:cubicBezTo>
                  <a:cubicBezTo>
                    <a:pt x="21571" y="27855"/>
                    <a:pt x="27809" y="21628"/>
                    <a:pt x="27809" y="13905"/>
                  </a:cubicBezTo>
                  <a:cubicBezTo>
                    <a:pt x="27809" y="6239"/>
                    <a:pt x="21571" y="1"/>
                    <a:pt x="13905" y="1"/>
                  </a:cubicBez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5793;p71"/>
            <p:cNvSpPr/>
            <p:nvPr/>
          </p:nvSpPr>
          <p:spPr>
            <a:xfrm>
              <a:off x="1620204" y="3878150"/>
              <a:ext cx="125575" cy="125575"/>
            </a:xfrm>
            <a:custGeom>
              <a:avLst/>
              <a:gdLst/>
              <a:ahLst/>
              <a:cxnLst/>
              <a:rect l="l" t="t" r="r" b="b"/>
              <a:pathLst>
                <a:path w="5023" h="5023" extrusionOk="0">
                  <a:moveTo>
                    <a:pt x="2512" y="0"/>
                  </a:moveTo>
                  <a:cubicBezTo>
                    <a:pt x="1117" y="0"/>
                    <a:pt x="1" y="1161"/>
                    <a:pt x="1" y="2511"/>
                  </a:cubicBezTo>
                  <a:cubicBezTo>
                    <a:pt x="1" y="3906"/>
                    <a:pt x="1117" y="5022"/>
                    <a:pt x="2512" y="5022"/>
                  </a:cubicBezTo>
                  <a:cubicBezTo>
                    <a:pt x="3907" y="5022"/>
                    <a:pt x="5023" y="3906"/>
                    <a:pt x="5023" y="2511"/>
                  </a:cubicBezTo>
                  <a:cubicBezTo>
                    <a:pt x="5023" y="1161"/>
                    <a:pt x="3907" y="0"/>
                    <a:pt x="2512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5794;p71"/>
            <p:cNvSpPr/>
            <p:nvPr/>
          </p:nvSpPr>
          <p:spPr>
            <a:xfrm>
              <a:off x="1648104" y="3661925"/>
              <a:ext cx="69775" cy="69775"/>
            </a:xfrm>
            <a:custGeom>
              <a:avLst/>
              <a:gdLst/>
              <a:ahLst/>
              <a:cxnLst/>
              <a:rect l="l" t="t" r="r" b="b"/>
              <a:pathLst>
                <a:path w="2791" h="2791" extrusionOk="0">
                  <a:moveTo>
                    <a:pt x="1396" y="324"/>
                  </a:moveTo>
                  <a:cubicBezTo>
                    <a:pt x="1998" y="324"/>
                    <a:pt x="2467" y="793"/>
                    <a:pt x="2467" y="1396"/>
                  </a:cubicBezTo>
                  <a:cubicBezTo>
                    <a:pt x="2467" y="1998"/>
                    <a:pt x="1998" y="2467"/>
                    <a:pt x="1396" y="2467"/>
                  </a:cubicBezTo>
                  <a:cubicBezTo>
                    <a:pt x="793" y="2467"/>
                    <a:pt x="324" y="1998"/>
                    <a:pt x="324" y="1396"/>
                  </a:cubicBezTo>
                  <a:cubicBezTo>
                    <a:pt x="324" y="793"/>
                    <a:pt x="793" y="324"/>
                    <a:pt x="1396" y="324"/>
                  </a:cubicBezTo>
                  <a:close/>
                  <a:moveTo>
                    <a:pt x="1396" y="1"/>
                  </a:moveTo>
                  <a:cubicBezTo>
                    <a:pt x="603" y="1"/>
                    <a:pt x="1" y="603"/>
                    <a:pt x="1" y="1396"/>
                  </a:cubicBezTo>
                  <a:cubicBezTo>
                    <a:pt x="1" y="2188"/>
                    <a:pt x="603" y="2791"/>
                    <a:pt x="1396" y="2791"/>
                  </a:cubicBezTo>
                  <a:cubicBezTo>
                    <a:pt x="2188" y="2791"/>
                    <a:pt x="2791" y="2188"/>
                    <a:pt x="2791" y="1396"/>
                  </a:cubicBezTo>
                  <a:cubicBezTo>
                    <a:pt x="2791" y="603"/>
                    <a:pt x="2188" y="1"/>
                    <a:pt x="139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5795;p71"/>
            <p:cNvSpPr/>
            <p:nvPr/>
          </p:nvSpPr>
          <p:spPr>
            <a:xfrm>
              <a:off x="1648104" y="4151275"/>
              <a:ext cx="69775" cy="69775"/>
            </a:xfrm>
            <a:custGeom>
              <a:avLst/>
              <a:gdLst/>
              <a:ahLst/>
              <a:cxnLst/>
              <a:rect l="l" t="t" r="r" b="b"/>
              <a:pathLst>
                <a:path w="2791" h="2791" extrusionOk="0">
                  <a:moveTo>
                    <a:pt x="1396" y="335"/>
                  </a:moveTo>
                  <a:cubicBezTo>
                    <a:pt x="1998" y="335"/>
                    <a:pt x="2467" y="793"/>
                    <a:pt x="2467" y="1395"/>
                  </a:cubicBezTo>
                  <a:cubicBezTo>
                    <a:pt x="2467" y="1953"/>
                    <a:pt x="1998" y="2422"/>
                    <a:pt x="1396" y="2422"/>
                  </a:cubicBezTo>
                  <a:cubicBezTo>
                    <a:pt x="793" y="2422"/>
                    <a:pt x="324" y="1953"/>
                    <a:pt x="324" y="1395"/>
                  </a:cubicBezTo>
                  <a:cubicBezTo>
                    <a:pt x="324" y="793"/>
                    <a:pt x="793" y="335"/>
                    <a:pt x="1396" y="335"/>
                  </a:cubicBezTo>
                  <a:close/>
                  <a:moveTo>
                    <a:pt x="1396" y="1"/>
                  </a:moveTo>
                  <a:cubicBezTo>
                    <a:pt x="603" y="1"/>
                    <a:pt x="1" y="614"/>
                    <a:pt x="1" y="1395"/>
                  </a:cubicBezTo>
                  <a:cubicBezTo>
                    <a:pt x="1" y="2143"/>
                    <a:pt x="603" y="2790"/>
                    <a:pt x="1396" y="2790"/>
                  </a:cubicBezTo>
                  <a:cubicBezTo>
                    <a:pt x="2188" y="2790"/>
                    <a:pt x="2791" y="2143"/>
                    <a:pt x="2791" y="1395"/>
                  </a:cubicBezTo>
                  <a:cubicBezTo>
                    <a:pt x="2791" y="614"/>
                    <a:pt x="2188" y="1"/>
                    <a:pt x="139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5796;p71"/>
            <p:cNvSpPr/>
            <p:nvPr/>
          </p:nvSpPr>
          <p:spPr>
            <a:xfrm>
              <a:off x="1892229" y="3906050"/>
              <a:ext cx="70875" cy="69775"/>
            </a:xfrm>
            <a:custGeom>
              <a:avLst/>
              <a:gdLst/>
              <a:ahLst/>
              <a:cxnLst/>
              <a:rect l="l" t="t" r="r" b="b"/>
              <a:pathLst>
                <a:path w="2835" h="2791" extrusionOk="0">
                  <a:moveTo>
                    <a:pt x="1395" y="380"/>
                  </a:moveTo>
                  <a:cubicBezTo>
                    <a:pt x="1998" y="380"/>
                    <a:pt x="2467" y="837"/>
                    <a:pt x="2467" y="1395"/>
                  </a:cubicBezTo>
                  <a:cubicBezTo>
                    <a:pt x="2467" y="1998"/>
                    <a:pt x="1998" y="2467"/>
                    <a:pt x="1395" y="2467"/>
                  </a:cubicBezTo>
                  <a:cubicBezTo>
                    <a:pt x="837" y="2467"/>
                    <a:pt x="369" y="1998"/>
                    <a:pt x="369" y="1395"/>
                  </a:cubicBezTo>
                  <a:cubicBezTo>
                    <a:pt x="369" y="837"/>
                    <a:pt x="837" y="380"/>
                    <a:pt x="1395" y="380"/>
                  </a:cubicBezTo>
                  <a:close/>
                  <a:moveTo>
                    <a:pt x="1395" y="0"/>
                  </a:moveTo>
                  <a:cubicBezTo>
                    <a:pt x="648" y="0"/>
                    <a:pt x="0" y="659"/>
                    <a:pt x="0" y="1395"/>
                  </a:cubicBezTo>
                  <a:cubicBezTo>
                    <a:pt x="0" y="2188"/>
                    <a:pt x="648" y="2790"/>
                    <a:pt x="1395" y="2790"/>
                  </a:cubicBezTo>
                  <a:cubicBezTo>
                    <a:pt x="2188" y="2790"/>
                    <a:pt x="2835" y="2188"/>
                    <a:pt x="2835" y="1395"/>
                  </a:cubicBezTo>
                  <a:cubicBezTo>
                    <a:pt x="2835" y="659"/>
                    <a:pt x="2188" y="0"/>
                    <a:pt x="1395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5797;p71"/>
            <p:cNvSpPr/>
            <p:nvPr/>
          </p:nvSpPr>
          <p:spPr>
            <a:xfrm>
              <a:off x="1404004" y="3906050"/>
              <a:ext cx="69775" cy="69775"/>
            </a:xfrm>
            <a:custGeom>
              <a:avLst/>
              <a:gdLst/>
              <a:ahLst/>
              <a:cxnLst/>
              <a:rect l="l" t="t" r="r" b="b"/>
              <a:pathLst>
                <a:path w="2791" h="2791" extrusionOk="0">
                  <a:moveTo>
                    <a:pt x="1395" y="380"/>
                  </a:moveTo>
                  <a:cubicBezTo>
                    <a:pt x="1953" y="380"/>
                    <a:pt x="2422" y="837"/>
                    <a:pt x="2422" y="1395"/>
                  </a:cubicBezTo>
                  <a:cubicBezTo>
                    <a:pt x="2422" y="1998"/>
                    <a:pt x="1953" y="2467"/>
                    <a:pt x="1395" y="2467"/>
                  </a:cubicBezTo>
                  <a:cubicBezTo>
                    <a:pt x="793" y="2467"/>
                    <a:pt x="324" y="1998"/>
                    <a:pt x="324" y="1395"/>
                  </a:cubicBezTo>
                  <a:cubicBezTo>
                    <a:pt x="324" y="837"/>
                    <a:pt x="793" y="380"/>
                    <a:pt x="1395" y="380"/>
                  </a:cubicBezTo>
                  <a:close/>
                  <a:moveTo>
                    <a:pt x="1395" y="0"/>
                  </a:moveTo>
                  <a:cubicBezTo>
                    <a:pt x="603" y="0"/>
                    <a:pt x="0" y="659"/>
                    <a:pt x="0" y="1395"/>
                  </a:cubicBezTo>
                  <a:cubicBezTo>
                    <a:pt x="0" y="2188"/>
                    <a:pt x="603" y="2790"/>
                    <a:pt x="1395" y="2790"/>
                  </a:cubicBezTo>
                  <a:cubicBezTo>
                    <a:pt x="2143" y="2790"/>
                    <a:pt x="2790" y="2188"/>
                    <a:pt x="2790" y="1395"/>
                  </a:cubicBezTo>
                  <a:cubicBezTo>
                    <a:pt x="2790" y="659"/>
                    <a:pt x="2143" y="0"/>
                    <a:pt x="1395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5798;p71"/>
            <p:cNvSpPr/>
            <p:nvPr/>
          </p:nvSpPr>
          <p:spPr>
            <a:xfrm>
              <a:off x="1821354" y="3733775"/>
              <a:ext cx="73125" cy="70175"/>
            </a:xfrm>
            <a:custGeom>
              <a:avLst/>
              <a:gdLst/>
              <a:ahLst/>
              <a:cxnLst/>
              <a:rect l="l" t="t" r="r" b="b"/>
              <a:pathLst>
                <a:path w="2925" h="2807" extrusionOk="0">
                  <a:moveTo>
                    <a:pt x="1396" y="341"/>
                  </a:moveTo>
                  <a:cubicBezTo>
                    <a:pt x="1675" y="341"/>
                    <a:pt x="1909" y="430"/>
                    <a:pt x="2132" y="620"/>
                  </a:cubicBezTo>
                  <a:cubicBezTo>
                    <a:pt x="2556" y="1033"/>
                    <a:pt x="2556" y="1736"/>
                    <a:pt x="2132" y="2149"/>
                  </a:cubicBezTo>
                  <a:cubicBezTo>
                    <a:pt x="1926" y="2361"/>
                    <a:pt x="1661" y="2467"/>
                    <a:pt x="1394" y="2467"/>
                  </a:cubicBezTo>
                  <a:cubicBezTo>
                    <a:pt x="1128" y="2467"/>
                    <a:pt x="860" y="2361"/>
                    <a:pt x="648" y="2149"/>
                  </a:cubicBezTo>
                  <a:cubicBezTo>
                    <a:pt x="235" y="1736"/>
                    <a:pt x="235" y="1033"/>
                    <a:pt x="648" y="620"/>
                  </a:cubicBezTo>
                  <a:cubicBezTo>
                    <a:pt x="838" y="430"/>
                    <a:pt x="1117" y="341"/>
                    <a:pt x="1396" y="341"/>
                  </a:cubicBezTo>
                  <a:close/>
                  <a:moveTo>
                    <a:pt x="1368" y="0"/>
                  </a:moveTo>
                  <a:cubicBezTo>
                    <a:pt x="1008" y="0"/>
                    <a:pt x="648" y="129"/>
                    <a:pt x="369" y="385"/>
                  </a:cubicBezTo>
                  <a:cubicBezTo>
                    <a:pt x="135" y="664"/>
                    <a:pt x="1" y="1033"/>
                    <a:pt x="1" y="1412"/>
                  </a:cubicBezTo>
                  <a:cubicBezTo>
                    <a:pt x="1" y="1780"/>
                    <a:pt x="135" y="2104"/>
                    <a:pt x="369" y="2383"/>
                  </a:cubicBezTo>
                  <a:cubicBezTo>
                    <a:pt x="648" y="2662"/>
                    <a:pt x="1016" y="2807"/>
                    <a:pt x="1396" y="2807"/>
                  </a:cubicBezTo>
                  <a:cubicBezTo>
                    <a:pt x="1764" y="2807"/>
                    <a:pt x="2088" y="2662"/>
                    <a:pt x="2367" y="2383"/>
                  </a:cubicBezTo>
                  <a:cubicBezTo>
                    <a:pt x="2925" y="1825"/>
                    <a:pt x="2925" y="943"/>
                    <a:pt x="2367" y="385"/>
                  </a:cubicBezTo>
                  <a:cubicBezTo>
                    <a:pt x="2088" y="129"/>
                    <a:pt x="1728" y="0"/>
                    <a:pt x="1368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5799;p71"/>
            <p:cNvSpPr/>
            <p:nvPr/>
          </p:nvSpPr>
          <p:spPr>
            <a:xfrm>
              <a:off x="1471504" y="4079425"/>
              <a:ext cx="76750" cy="69650"/>
            </a:xfrm>
            <a:custGeom>
              <a:avLst/>
              <a:gdLst/>
              <a:ahLst/>
              <a:cxnLst/>
              <a:rect l="l" t="t" r="r" b="b"/>
              <a:pathLst>
                <a:path w="3070" h="2786" extrusionOk="0">
                  <a:moveTo>
                    <a:pt x="1530" y="319"/>
                  </a:moveTo>
                  <a:cubicBezTo>
                    <a:pt x="1809" y="319"/>
                    <a:pt x="2088" y="464"/>
                    <a:pt x="2277" y="643"/>
                  </a:cubicBezTo>
                  <a:cubicBezTo>
                    <a:pt x="2690" y="1067"/>
                    <a:pt x="2690" y="1714"/>
                    <a:pt x="2277" y="2138"/>
                  </a:cubicBezTo>
                  <a:cubicBezTo>
                    <a:pt x="2088" y="2344"/>
                    <a:pt x="1820" y="2448"/>
                    <a:pt x="1546" y="2448"/>
                  </a:cubicBezTo>
                  <a:cubicBezTo>
                    <a:pt x="1273" y="2448"/>
                    <a:pt x="994" y="2344"/>
                    <a:pt x="782" y="2138"/>
                  </a:cubicBezTo>
                  <a:cubicBezTo>
                    <a:pt x="369" y="1714"/>
                    <a:pt x="369" y="1067"/>
                    <a:pt x="782" y="643"/>
                  </a:cubicBezTo>
                  <a:cubicBezTo>
                    <a:pt x="1016" y="464"/>
                    <a:pt x="1251" y="319"/>
                    <a:pt x="1530" y="319"/>
                  </a:cubicBezTo>
                  <a:close/>
                  <a:moveTo>
                    <a:pt x="1558" y="1"/>
                  </a:moveTo>
                  <a:cubicBezTo>
                    <a:pt x="1198" y="1"/>
                    <a:pt x="838" y="140"/>
                    <a:pt x="559" y="419"/>
                  </a:cubicBezTo>
                  <a:cubicBezTo>
                    <a:pt x="1" y="977"/>
                    <a:pt x="1" y="1859"/>
                    <a:pt x="559" y="2372"/>
                  </a:cubicBezTo>
                  <a:cubicBezTo>
                    <a:pt x="838" y="2651"/>
                    <a:pt x="1206" y="2785"/>
                    <a:pt x="1530" y="2785"/>
                  </a:cubicBezTo>
                  <a:cubicBezTo>
                    <a:pt x="1898" y="2785"/>
                    <a:pt x="2277" y="2651"/>
                    <a:pt x="2556" y="2372"/>
                  </a:cubicBezTo>
                  <a:cubicBezTo>
                    <a:pt x="3070" y="1859"/>
                    <a:pt x="3070" y="977"/>
                    <a:pt x="2556" y="419"/>
                  </a:cubicBezTo>
                  <a:cubicBezTo>
                    <a:pt x="2277" y="140"/>
                    <a:pt x="1917" y="1"/>
                    <a:pt x="155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5800;p71"/>
            <p:cNvSpPr/>
            <p:nvPr/>
          </p:nvSpPr>
          <p:spPr>
            <a:xfrm>
              <a:off x="1821354" y="4079425"/>
              <a:ext cx="73125" cy="69650"/>
            </a:xfrm>
            <a:custGeom>
              <a:avLst/>
              <a:gdLst/>
              <a:ahLst/>
              <a:cxnLst/>
              <a:rect l="l" t="t" r="r" b="b"/>
              <a:pathLst>
                <a:path w="2925" h="2786" extrusionOk="0">
                  <a:moveTo>
                    <a:pt x="1396" y="319"/>
                  </a:moveTo>
                  <a:cubicBezTo>
                    <a:pt x="1675" y="319"/>
                    <a:pt x="1909" y="464"/>
                    <a:pt x="2132" y="643"/>
                  </a:cubicBezTo>
                  <a:cubicBezTo>
                    <a:pt x="2556" y="1067"/>
                    <a:pt x="2556" y="1714"/>
                    <a:pt x="2132" y="2138"/>
                  </a:cubicBezTo>
                  <a:cubicBezTo>
                    <a:pt x="1926" y="2344"/>
                    <a:pt x="1661" y="2448"/>
                    <a:pt x="1394" y="2448"/>
                  </a:cubicBezTo>
                  <a:cubicBezTo>
                    <a:pt x="1128" y="2448"/>
                    <a:pt x="860" y="2344"/>
                    <a:pt x="648" y="2138"/>
                  </a:cubicBezTo>
                  <a:cubicBezTo>
                    <a:pt x="235" y="1714"/>
                    <a:pt x="235" y="1067"/>
                    <a:pt x="648" y="643"/>
                  </a:cubicBezTo>
                  <a:cubicBezTo>
                    <a:pt x="838" y="464"/>
                    <a:pt x="1117" y="319"/>
                    <a:pt x="1396" y="319"/>
                  </a:cubicBezTo>
                  <a:close/>
                  <a:moveTo>
                    <a:pt x="1368" y="1"/>
                  </a:moveTo>
                  <a:cubicBezTo>
                    <a:pt x="1008" y="1"/>
                    <a:pt x="648" y="140"/>
                    <a:pt x="369" y="419"/>
                  </a:cubicBezTo>
                  <a:cubicBezTo>
                    <a:pt x="135" y="643"/>
                    <a:pt x="1" y="1022"/>
                    <a:pt x="1" y="1390"/>
                  </a:cubicBezTo>
                  <a:cubicBezTo>
                    <a:pt x="1" y="1759"/>
                    <a:pt x="135" y="2138"/>
                    <a:pt x="369" y="2372"/>
                  </a:cubicBezTo>
                  <a:cubicBezTo>
                    <a:pt x="648" y="2651"/>
                    <a:pt x="1016" y="2785"/>
                    <a:pt x="1396" y="2785"/>
                  </a:cubicBezTo>
                  <a:cubicBezTo>
                    <a:pt x="1764" y="2785"/>
                    <a:pt x="2088" y="2651"/>
                    <a:pt x="2367" y="2372"/>
                  </a:cubicBezTo>
                  <a:cubicBezTo>
                    <a:pt x="2925" y="1859"/>
                    <a:pt x="2925" y="977"/>
                    <a:pt x="2367" y="419"/>
                  </a:cubicBezTo>
                  <a:cubicBezTo>
                    <a:pt x="2088" y="140"/>
                    <a:pt x="1728" y="1"/>
                    <a:pt x="136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5801;p71"/>
            <p:cNvSpPr/>
            <p:nvPr/>
          </p:nvSpPr>
          <p:spPr>
            <a:xfrm>
              <a:off x="1471504" y="3733775"/>
              <a:ext cx="76750" cy="70175"/>
            </a:xfrm>
            <a:custGeom>
              <a:avLst/>
              <a:gdLst/>
              <a:ahLst/>
              <a:cxnLst/>
              <a:rect l="l" t="t" r="r" b="b"/>
              <a:pathLst>
                <a:path w="3070" h="2807" extrusionOk="0">
                  <a:moveTo>
                    <a:pt x="1546" y="335"/>
                  </a:moveTo>
                  <a:cubicBezTo>
                    <a:pt x="1820" y="335"/>
                    <a:pt x="2088" y="430"/>
                    <a:pt x="2277" y="620"/>
                  </a:cubicBezTo>
                  <a:cubicBezTo>
                    <a:pt x="2690" y="1033"/>
                    <a:pt x="2690" y="1736"/>
                    <a:pt x="2277" y="2149"/>
                  </a:cubicBezTo>
                  <a:cubicBezTo>
                    <a:pt x="2088" y="2361"/>
                    <a:pt x="1820" y="2467"/>
                    <a:pt x="1546" y="2467"/>
                  </a:cubicBezTo>
                  <a:cubicBezTo>
                    <a:pt x="1273" y="2467"/>
                    <a:pt x="994" y="2361"/>
                    <a:pt x="782" y="2149"/>
                  </a:cubicBezTo>
                  <a:cubicBezTo>
                    <a:pt x="369" y="1736"/>
                    <a:pt x="369" y="1033"/>
                    <a:pt x="782" y="620"/>
                  </a:cubicBezTo>
                  <a:cubicBezTo>
                    <a:pt x="994" y="430"/>
                    <a:pt x="1273" y="335"/>
                    <a:pt x="1546" y="335"/>
                  </a:cubicBezTo>
                  <a:close/>
                  <a:moveTo>
                    <a:pt x="1558" y="0"/>
                  </a:moveTo>
                  <a:cubicBezTo>
                    <a:pt x="1198" y="0"/>
                    <a:pt x="838" y="129"/>
                    <a:pt x="559" y="385"/>
                  </a:cubicBezTo>
                  <a:cubicBezTo>
                    <a:pt x="1" y="943"/>
                    <a:pt x="1" y="1825"/>
                    <a:pt x="559" y="2383"/>
                  </a:cubicBezTo>
                  <a:cubicBezTo>
                    <a:pt x="838" y="2662"/>
                    <a:pt x="1206" y="2807"/>
                    <a:pt x="1530" y="2807"/>
                  </a:cubicBezTo>
                  <a:cubicBezTo>
                    <a:pt x="1898" y="2807"/>
                    <a:pt x="2277" y="2662"/>
                    <a:pt x="2556" y="2383"/>
                  </a:cubicBezTo>
                  <a:cubicBezTo>
                    <a:pt x="3070" y="1825"/>
                    <a:pt x="3070" y="943"/>
                    <a:pt x="2556" y="385"/>
                  </a:cubicBezTo>
                  <a:cubicBezTo>
                    <a:pt x="2277" y="129"/>
                    <a:pt x="1917" y="0"/>
                    <a:pt x="1558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roup 421">
            <a:extLst>
              <a:ext uri="{FF2B5EF4-FFF2-40B4-BE49-F238E27FC236}">
                <a16:creationId xmlns:a16="http://schemas.microsoft.com/office/drawing/2014/main" id="{5BEF57ED-118B-4B0B-B1A5-AD0A75D4EBCB}"/>
              </a:ext>
            </a:extLst>
          </p:cNvPr>
          <p:cNvGrpSpPr/>
          <p:nvPr/>
        </p:nvGrpSpPr>
        <p:grpSpPr>
          <a:xfrm>
            <a:off x="0" y="140516"/>
            <a:ext cx="9143999" cy="969093"/>
            <a:chOff x="-1067331" y="-1872504"/>
            <a:chExt cx="11537950" cy="1455779"/>
          </a:xfrm>
          <a:solidFill>
            <a:schemeClr val="tx1"/>
          </a:solidFill>
        </p:grpSpPr>
        <p:sp>
          <p:nvSpPr>
            <p:cNvPr id="424" name="Rectangle: Diagonal Corners Rounded 10">
              <a:extLst>
                <a:ext uri="{FF2B5EF4-FFF2-40B4-BE49-F238E27FC236}">
                  <a16:creationId xmlns:a16="http://schemas.microsoft.com/office/drawing/2014/main" id="{5BA77597-BF5E-4E72-B14D-5E4082264134}"/>
                </a:ext>
              </a:extLst>
            </p:cNvPr>
            <p:cNvSpPr/>
            <p:nvPr/>
          </p:nvSpPr>
          <p:spPr>
            <a:xfrm>
              <a:off x="-1067331" y="-1872504"/>
              <a:ext cx="11537950" cy="1455779"/>
            </a:xfrm>
            <a:prstGeom prst="round2DiagRect">
              <a:avLst>
                <a:gd name="adj1" fmla="val 16667"/>
                <a:gd name="adj2" fmla="val 12590"/>
              </a:avLst>
            </a:prstGeom>
            <a:grp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25" name="Rectangle: Diagonal Corners Rounded 11">
              <a:extLst>
                <a:ext uri="{FF2B5EF4-FFF2-40B4-BE49-F238E27FC236}">
                  <a16:creationId xmlns:a16="http://schemas.microsoft.com/office/drawing/2014/main" id="{50C11B7F-7B7E-408D-B52A-596B71D81736}"/>
                </a:ext>
              </a:extLst>
            </p:cNvPr>
            <p:cNvSpPr/>
            <p:nvPr/>
          </p:nvSpPr>
          <p:spPr>
            <a:xfrm>
              <a:off x="-976583" y="-1754660"/>
              <a:ext cx="11348267" cy="1192170"/>
            </a:xfrm>
            <a:prstGeom prst="round2DiagRect">
              <a:avLst>
                <a:gd name="adj1" fmla="val 12672"/>
                <a:gd name="adj2" fmla="val 12590"/>
              </a:avLst>
            </a:prstGeom>
            <a:grpFill/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3" name="TextBox 422">
                <a:extLst>
                  <a:ext uri="{FF2B5EF4-FFF2-40B4-BE49-F238E27FC236}">
                    <a16:creationId xmlns:a16="http://schemas.microsoft.com/office/drawing/2014/main" id="{95D19535-F90C-4588-97B3-B1B540E637A3}"/>
                  </a:ext>
                </a:extLst>
              </p:cNvPr>
              <p:cNvSpPr txBox="1"/>
              <p:nvPr/>
            </p:nvSpPr>
            <p:spPr>
              <a:xfrm>
                <a:off x="-270899" y="209352"/>
                <a:ext cx="9685795" cy="692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buClrTx/>
                  <a:defRPr/>
                </a:pPr>
                <a:r>
                  <a:rPr kumimoji="0" lang="en-US" sz="27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Bài </a:t>
                </a:r>
                <a:r>
                  <a:rPr lang="vi-VN" sz="2700" b="1" u="sng" kern="1200" dirty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5</a:t>
                </a:r>
                <a:r>
                  <a:rPr lang="en-US" sz="2700" b="1" u="sng" kern="1200" dirty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:</a:t>
                </a:r>
                <a:r>
                  <a:rPr lang="vi-VN" sz="2700" kern="1200" dirty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lang="vi-VN" sz="2700" b="1" kern="1200" dirty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Viết phân số thích hợp vào vạch ở giữa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700" b="1" i="1" kern="12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vi-VN" sz="2700" b="1" i="1" kern="12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lang="vi-VN" sz="2700" b="1" i="1" kern="12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2700" b="1" kern="1200" dirty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700" b="1" i="1" kern="12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700" b="1" i="1" kern="12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2700" b="1" i="1" kern="12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2700" b="1" kern="1200" dirty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 trên tia số.</a:t>
                </a:r>
                <a:endPara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3" name="TextBox 422">
                <a:extLst>
                  <a:ext uri="{FF2B5EF4-FFF2-40B4-BE49-F238E27FC236}">
                    <a16:creationId xmlns:a16="http://schemas.microsoft.com/office/drawing/2014/main" id="{95D19535-F90C-4588-97B3-B1B540E63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0899" y="209352"/>
                <a:ext cx="9685795" cy="692497"/>
              </a:xfrm>
              <a:prstGeom prst="rect">
                <a:avLst/>
              </a:prstGeom>
              <a:blipFill>
                <a:blip r:embed="rId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4" name="Rectangle 433"/>
          <p:cNvSpPr/>
          <p:nvPr/>
        </p:nvSpPr>
        <p:spPr>
          <a:xfrm>
            <a:off x="8165007" y="1954067"/>
            <a:ext cx="53340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435" name="Rectangle 434"/>
          <p:cNvSpPr/>
          <p:nvPr/>
        </p:nvSpPr>
        <p:spPr>
          <a:xfrm>
            <a:off x="-44057" y="1953870"/>
            <a:ext cx="53340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441541" y="1476816"/>
            <a:ext cx="609600" cy="954107"/>
            <a:chOff x="5441541" y="1476816"/>
            <a:chExt cx="609600" cy="954107"/>
          </a:xfrm>
        </p:grpSpPr>
        <p:sp>
          <p:nvSpPr>
            <p:cNvPr id="437" name="Text Box 23"/>
            <p:cNvSpPr txBox="1">
              <a:spLocks noChangeArrowheads="1"/>
            </p:cNvSpPr>
            <p:nvPr/>
          </p:nvSpPr>
          <p:spPr bwMode="auto">
            <a:xfrm>
              <a:off x="5441541" y="1476816"/>
              <a:ext cx="6096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vi-VN" sz="2800" kern="1200" dirty="0">
                  <a:latin typeface="Times New Roman" pitchFamily="18" charset="0"/>
                  <a:ea typeface="+mn-ea"/>
                  <a:cs typeface="Times New Roman" pitchFamily="18" charset="0"/>
                </a:rPr>
                <a:t>2</a:t>
              </a:r>
              <a:r>
                <a:rPr lang="en-US" sz="2800" kern="1200" dirty="0"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vi-VN" sz="2800" kern="1200" dirty="0">
                  <a:latin typeface="Times New Roman" pitchFamily="18" charset="0"/>
                  <a:ea typeface="+mn-ea"/>
                  <a:cs typeface="Times New Roman" pitchFamily="18" charset="0"/>
                </a:rPr>
                <a:t>3</a:t>
              </a:r>
              <a:endParaRPr lang="en-US" sz="2800" kern="1200" dirty="0"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438" name="Line 24"/>
            <p:cNvSpPr>
              <a:spLocks noChangeShapeType="1"/>
            </p:cNvSpPr>
            <p:nvPr/>
          </p:nvSpPr>
          <p:spPr bwMode="auto">
            <a:xfrm>
              <a:off x="5466941" y="1973723"/>
              <a:ext cx="5080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60642" y="1476816"/>
            <a:ext cx="609600" cy="954107"/>
            <a:chOff x="2660642" y="1476816"/>
            <a:chExt cx="609600" cy="954107"/>
          </a:xfrm>
        </p:grpSpPr>
        <p:sp>
          <p:nvSpPr>
            <p:cNvPr id="436" name="Text Box 23"/>
            <p:cNvSpPr txBox="1">
              <a:spLocks noChangeArrowheads="1"/>
            </p:cNvSpPr>
            <p:nvPr/>
          </p:nvSpPr>
          <p:spPr bwMode="auto">
            <a:xfrm>
              <a:off x="2660642" y="1476816"/>
              <a:ext cx="6096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vi-VN" sz="2800" kern="1200" dirty="0">
                  <a:latin typeface="Times New Roman" pitchFamily="18" charset="0"/>
                  <a:ea typeface="+mn-ea"/>
                  <a:cs typeface="Times New Roman" pitchFamily="18" charset="0"/>
                </a:rPr>
                <a:t>1</a:t>
              </a:r>
              <a:r>
                <a:rPr lang="en-US" sz="2800" kern="1200" dirty="0"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vi-VN" sz="2800" kern="1200" dirty="0">
                  <a:latin typeface="Times New Roman" pitchFamily="18" charset="0"/>
                  <a:ea typeface="+mn-ea"/>
                  <a:cs typeface="Times New Roman" pitchFamily="18" charset="0"/>
                </a:rPr>
                <a:t>3</a:t>
              </a:r>
              <a:endParaRPr lang="en-US" sz="2800" kern="1200" dirty="0"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439" name="Line 24"/>
            <p:cNvSpPr>
              <a:spLocks noChangeShapeType="1"/>
            </p:cNvSpPr>
            <p:nvPr/>
          </p:nvSpPr>
          <p:spPr bwMode="auto">
            <a:xfrm>
              <a:off x="2711442" y="1953869"/>
              <a:ext cx="5080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2643" y="2383638"/>
            <a:ext cx="8886257" cy="541086"/>
            <a:chOff x="222643" y="2383638"/>
            <a:chExt cx="8886257" cy="541086"/>
          </a:xfrm>
        </p:grpSpPr>
        <p:grpSp>
          <p:nvGrpSpPr>
            <p:cNvPr id="426" name="Group 45"/>
            <p:cNvGrpSpPr>
              <a:grpSpLocks/>
            </p:cNvGrpSpPr>
            <p:nvPr/>
          </p:nvGrpSpPr>
          <p:grpSpPr bwMode="auto">
            <a:xfrm>
              <a:off x="222643" y="2383638"/>
              <a:ext cx="8886257" cy="533400"/>
              <a:chOff x="480" y="2620"/>
              <a:chExt cx="4748" cy="336"/>
            </a:xfrm>
          </p:grpSpPr>
          <p:sp>
            <p:nvSpPr>
              <p:cNvPr id="427" name="Line 28"/>
              <p:cNvSpPr>
                <a:spLocks noChangeShapeType="1"/>
              </p:cNvSpPr>
              <p:nvPr/>
            </p:nvSpPr>
            <p:spPr bwMode="auto">
              <a:xfrm>
                <a:off x="480" y="2812"/>
                <a:ext cx="4748" cy="21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8" name="Line 29"/>
              <p:cNvSpPr>
                <a:spLocks noChangeShapeType="1"/>
              </p:cNvSpPr>
              <p:nvPr/>
            </p:nvSpPr>
            <p:spPr bwMode="auto">
              <a:xfrm>
                <a:off x="480" y="2620"/>
                <a:ext cx="0" cy="3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9" name="Line 30"/>
              <p:cNvSpPr>
                <a:spLocks noChangeShapeType="1"/>
              </p:cNvSpPr>
              <p:nvPr/>
            </p:nvSpPr>
            <p:spPr bwMode="auto">
              <a:xfrm>
                <a:off x="1946" y="2668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0" name="Line 31"/>
              <p:cNvSpPr>
                <a:spLocks noChangeShapeType="1"/>
              </p:cNvSpPr>
              <p:nvPr/>
            </p:nvSpPr>
            <p:spPr bwMode="auto">
              <a:xfrm>
                <a:off x="1213" y="2668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1" name="Line 32"/>
              <p:cNvSpPr>
                <a:spLocks noChangeShapeType="1"/>
              </p:cNvSpPr>
              <p:nvPr/>
            </p:nvSpPr>
            <p:spPr bwMode="auto">
              <a:xfrm>
                <a:off x="2679" y="2668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2" name="Line 33"/>
              <p:cNvSpPr>
                <a:spLocks noChangeShapeType="1"/>
              </p:cNvSpPr>
              <p:nvPr/>
            </p:nvSpPr>
            <p:spPr bwMode="auto">
              <a:xfrm>
                <a:off x="3411" y="2668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3" name="Line 35"/>
              <p:cNvSpPr>
                <a:spLocks noChangeShapeType="1"/>
              </p:cNvSpPr>
              <p:nvPr/>
            </p:nvSpPr>
            <p:spPr bwMode="auto">
              <a:xfrm>
                <a:off x="4185" y="2668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40" name="Line 35"/>
            <p:cNvSpPr>
              <a:spLocks noChangeShapeType="1"/>
            </p:cNvSpPr>
            <p:nvPr/>
          </p:nvSpPr>
          <p:spPr bwMode="auto">
            <a:xfrm>
              <a:off x="8459060" y="2467524"/>
              <a:ext cx="0" cy="457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41" name="Text Box 23"/>
          <p:cNvSpPr txBox="1">
            <a:spLocks noChangeArrowheads="1"/>
          </p:cNvSpPr>
          <p:nvPr/>
        </p:nvSpPr>
        <p:spPr bwMode="auto">
          <a:xfrm>
            <a:off x="4054151" y="1462980"/>
            <a:ext cx="60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vi-VN" sz="2800" b="1" kern="1200" dirty="0">
                <a:solidFill>
                  <a:schemeClr val="bg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lang="en-US" sz="2800" b="1" kern="1200" dirty="0">
                <a:solidFill>
                  <a:schemeClr val="bg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vi-VN" sz="2800" b="1" kern="1200" dirty="0">
                <a:solidFill>
                  <a:schemeClr val="bg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endParaRPr lang="en-US" sz="2800" b="1" kern="1200" dirty="0">
              <a:solidFill>
                <a:schemeClr val="bg2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42" name="Line 24"/>
          <p:cNvSpPr>
            <a:spLocks noChangeShapeType="1"/>
          </p:cNvSpPr>
          <p:nvPr/>
        </p:nvSpPr>
        <p:spPr bwMode="auto">
          <a:xfrm>
            <a:off x="4104951" y="1940033"/>
            <a:ext cx="508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43" name="Picture 44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090" y="4484285"/>
            <a:ext cx="1511939" cy="755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" grpId="0"/>
      <p:bldP spid="435" grpId="0"/>
      <p:bldP spid="441" grpId="0"/>
      <p:bldP spid="4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5" name="Google Shape;3315;p57"/>
          <p:cNvSpPr txBox="1">
            <a:spLocks noGrp="1"/>
          </p:cNvSpPr>
          <p:nvPr>
            <p:ph type="subTitle" idx="1"/>
          </p:nvPr>
        </p:nvSpPr>
        <p:spPr>
          <a:xfrm>
            <a:off x="2473567" y="789024"/>
            <a:ext cx="5727596" cy="59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Biết xác định phân số, hỗn số.</a:t>
            </a:r>
            <a:endParaRPr sz="3200" dirty="0">
              <a:solidFill>
                <a:srgbClr val="00206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3316" name="Google Shape;3316;p57"/>
          <p:cNvSpPr txBox="1">
            <a:spLocks noGrp="1"/>
          </p:cNvSpPr>
          <p:nvPr>
            <p:ph type="subTitle" idx="3"/>
          </p:nvPr>
        </p:nvSpPr>
        <p:spPr>
          <a:xfrm>
            <a:off x="2464201" y="1678731"/>
            <a:ext cx="6340822" cy="59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Biết rút gọn các phân số.</a:t>
            </a:r>
            <a:endParaRPr sz="3200" dirty="0">
              <a:solidFill>
                <a:srgbClr val="00206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3317" name="Google Shape;3317;p57"/>
          <p:cNvSpPr txBox="1">
            <a:spLocks noGrp="1"/>
          </p:cNvSpPr>
          <p:nvPr>
            <p:ph type="subTitle" idx="5"/>
          </p:nvPr>
        </p:nvSpPr>
        <p:spPr>
          <a:xfrm>
            <a:off x="2473567" y="2671515"/>
            <a:ext cx="6340822" cy="59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Biết quy đồng mẫu số các phân số.</a:t>
            </a:r>
            <a:endParaRPr sz="3200" dirty="0">
              <a:solidFill>
                <a:srgbClr val="00206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3318" name="Google Shape;3318;p57"/>
          <p:cNvSpPr/>
          <p:nvPr/>
        </p:nvSpPr>
        <p:spPr>
          <a:xfrm>
            <a:off x="748201" y="713945"/>
            <a:ext cx="1716000" cy="721202"/>
          </a:xfrm>
          <a:prstGeom prst="roundRect">
            <a:avLst>
              <a:gd name="adj" fmla="val 16667"/>
            </a:avLst>
          </a:prstGeom>
          <a:solidFill>
            <a:srgbClr val="FFB4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57"/>
          <p:cNvSpPr/>
          <p:nvPr/>
        </p:nvSpPr>
        <p:spPr>
          <a:xfrm>
            <a:off x="744726" y="1588254"/>
            <a:ext cx="1716000" cy="721202"/>
          </a:xfrm>
          <a:prstGeom prst="roundRect">
            <a:avLst>
              <a:gd name="adj" fmla="val 16667"/>
            </a:avLst>
          </a:prstGeom>
          <a:solidFill>
            <a:srgbClr val="FE5F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4" name="Google Shape;3334;p57"/>
          <p:cNvSpPr/>
          <p:nvPr/>
        </p:nvSpPr>
        <p:spPr>
          <a:xfrm>
            <a:off x="749537" y="2595353"/>
            <a:ext cx="1716000" cy="721202"/>
          </a:xfrm>
          <a:prstGeom prst="roundRect">
            <a:avLst>
              <a:gd name="adj" fmla="val 16667"/>
            </a:avLst>
          </a:prstGeom>
          <a:solidFill>
            <a:srgbClr val="EF41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5" name="Google Shape;3335;p57"/>
          <p:cNvSpPr txBox="1">
            <a:spLocks noGrp="1"/>
          </p:cNvSpPr>
          <p:nvPr>
            <p:ph type="title"/>
          </p:nvPr>
        </p:nvSpPr>
        <p:spPr>
          <a:xfrm>
            <a:off x="847651" y="777696"/>
            <a:ext cx="1517100" cy="5937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01</a:t>
            </a:r>
            <a:endParaRPr dirty="0"/>
          </a:p>
        </p:txBody>
      </p:sp>
      <p:sp>
        <p:nvSpPr>
          <p:cNvPr id="3336" name="Google Shape;3336;p57"/>
          <p:cNvSpPr txBox="1">
            <a:spLocks noGrp="1"/>
          </p:cNvSpPr>
          <p:nvPr>
            <p:ph type="title" idx="2"/>
          </p:nvPr>
        </p:nvSpPr>
        <p:spPr>
          <a:xfrm>
            <a:off x="844176" y="1652005"/>
            <a:ext cx="1517100" cy="5937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02</a:t>
            </a:r>
            <a:endParaRPr dirty="0"/>
          </a:p>
        </p:txBody>
      </p:sp>
      <p:sp>
        <p:nvSpPr>
          <p:cNvPr id="3337" name="Google Shape;3337;p57"/>
          <p:cNvSpPr txBox="1">
            <a:spLocks noGrp="1"/>
          </p:cNvSpPr>
          <p:nvPr>
            <p:ph type="title" idx="4"/>
          </p:nvPr>
        </p:nvSpPr>
        <p:spPr>
          <a:xfrm>
            <a:off x="848987" y="2706781"/>
            <a:ext cx="1517100" cy="498346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03</a:t>
            </a:r>
            <a:endParaRPr dirty="0"/>
          </a:p>
        </p:txBody>
      </p:sp>
      <p:sp>
        <p:nvSpPr>
          <p:cNvPr id="3338" name="Google Shape;3338;p57"/>
          <p:cNvSpPr/>
          <p:nvPr/>
        </p:nvSpPr>
        <p:spPr>
          <a:xfrm>
            <a:off x="7984696" y="-321599"/>
            <a:ext cx="1789925" cy="2045742"/>
          </a:xfrm>
          <a:custGeom>
            <a:avLst/>
            <a:gdLst/>
            <a:ahLst/>
            <a:cxnLst/>
            <a:rect l="l" t="t" r="r" b="b"/>
            <a:pathLst>
              <a:path w="71597" h="77985" extrusionOk="0">
                <a:moveTo>
                  <a:pt x="0" y="0"/>
                </a:moveTo>
                <a:cubicBezTo>
                  <a:pt x="20974" y="2330"/>
                  <a:pt x="41201" y="25910"/>
                  <a:pt x="42440" y="46976"/>
                </a:cubicBezTo>
                <a:cubicBezTo>
                  <a:pt x="42920" y="55135"/>
                  <a:pt x="41390" y="64516"/>
                  <a:pt x="35960" y="70625"/>
                </a:cubicBezTo>
                <a:cubicBezTo>
                  <a:pt x="31049" y="76150"/>
                  <a:pt x="18352" y="81313"/>
                  <a:pt x="14254" y="75161"/>
                </a:cubicBezTo>
                <a:cubicBezTo>
                  <a:pt x="12075" y="71889"/>
                  <a:pt x="15005" y="66010"/>
                  <a:pt x="18466" y="64146"/>
                </a:cubicBezTo>
                <a:cubicBezTo>
                  <a:pt x="24021" y="61155"/>
                  <a:pt x="31491" y="59316"/>
                  <a:pt x="37256" y="61878"/>
                </a:cubicBezTo>
                <a:cubicBezTo>
                  <a:pt x="41585" y="63802"/>
                  <a:pt x="45583" y="66717"/>
                  <a:pt x="50215" y="67710"/>
                </a:cubicBezTo>
                <a:cubicBezTo>
                  <a:pt x="57386" y="69247"/>
                  <a:pt x="65730" y="66926"/>
                  <a:pt x="71597" y="62526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340" name="Google Shape;3340;p57"/>
          <p:cNvSpPr/>
          <p:nvPr/>
        </p:nvSpPr>
        <p:spPr>
          <a:xfrm>
            <a:off x="822426" y="775373"/>
            <a:ext cx="1567554" cy="598346"/>
          </a:xfrm>
          <a:custGeom>
            <a:avLst/>
            <a:gdLst/>
            <a:ahLst/>
            <a:cxnLst/>
            <a:rect l="l" t="t" r="r" b="b"/>
            <a:pathLst>
              <a:path w="76653" h="34973" fill="none" extrusionOk="0">
                <a:moveTo>
                  <a:pt x="71487" y="34973"/>
                </a:moveTo>
                <a:lnTo>
                  <a:pt x="5166" y="34973"/>
                </a:lnTo>
                <a:cubicBezTo>
                  <a:pt x="2307" y="34973"/>
                  <a:pt x="0" y="32667"/>
                  <a:pt x="0" y="29807"/>
                </a:cubicBezTo>
                <a:lnTo>
                  <a:pt x="0" y="5100"/>
                </a:lnTo>
                <a:cubicBezTo>
                  <a:pt x="0" y="2306"/>
                  <a:pt x="2307" y="0"/>
                  <a:pt x="5166" y="0"/>
                </a:cubicBezTo>
                <a:lnTo>
                  <a:pt x="71487" y="0"/>
                </a:lnTo>
                <a:cubicBezTo>
                  <a:pt x="74347" y="0"/>
                  <a:pt x="76653" y="2306"/>
                  <a:pt x="76653" y="5100"/>
                </a:cubicBezTo>
                <a:lnTo>
                  <a:pt x="76653" y="29807"/>
                </a:lnTo>
                <a:cubicBezTo>
                  <a:pt x="76653" y="32667"/>
                  <a:pt x="74347" y="34973"/>
                  <a:pt x="71487" y="34973"/>
                </a:cubicBezTo>
                <a:close/>
              </a:path>
            </a:pathLst>
          </a:custGeom>
          <a:noFill/>
          <a:ln w="28575" cap="flat" cmpd="sng">
            <a:solidFill>
              <a:srgbClr val="5A2543"/>
            </a:solidFill>
            <a:prstDash val="solid"/>
            <a:miter lim="13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1" name="Google Shape;3341;p57"/>
          <p:cNvSpPr/>
          <p:nvPr/>
        </p:nvSpPr>
        <p:spPr>
          <a:xfrm>
            <a:off x="818951" y="1649682"/>
            <a:ext cx="1567554" cy="598346"/>
          </a:xfrm>
          <a:custGeom>
            <a:avLst/>
            <a:gdLst/>
            <a:ahLst/>
            <a:cxnLst/>
            <a:rect l="l" t="t" r="r" b="b"/>
            <a:pathLst>
              <a:path w="76653" h="34973" fill="none" extrusionOk="0">
                <a:moveTo>
                  <a:pt x="71487" y="34973"/>
                </a:moveTo>
                <a:lnTo>
                  <a:pt x="5166" y="34973"/>
                </a:lnTo>
                <a:cubicBezTo>
                  <a:pt x="2307" y="34973"/>
                  <a:pt x="0" y="32667"/>
                  <a:pt x="0" y="29807"/>
                </a:cubicBezTo>
                <a:lnTo>
                  <a:pt x="0" y="5100"/>
                </a:lnTo>
                <a:cubicBezTo>
                  <a:pt x="0" y="2306"/>
                  <a:pt x="2307" y="0"/>
                  <a:pt x="5166" y="0"/>
                </a:cubicBezTo>
                <a:lnTo>
                  <a:pt x="71487" y="0"/>
                </a:lnTo>
                <a:cubicBezTo>
                  <a:pt x="74347" y="0"/>
                  <a:pt x="76653" y="2306"/>
                  <a:pt x="76653" y="5100"/>
                </a:cubicBezTo>
                <a:lnTo>
                  <a:pt x="76653" y="29807"/>
                </a:lnTo>
                <a:cubicBezTo>
                  <a:pt x="76653" y="32667"/>
                  <a:pt x="74347" y="34973"/>
                  <a:pt x="71487" y="34973"/>
                </a:cubicBezTo>
                <a:close/>
              </a:path>
            </a:pathLst>
          </a:custGeom>
          <a:noFill/>
          <a:ln w="28575" cap="flat" cmpd="sng">
            <a:solidFill>
              <a:srgbClr val="5A2543"/>
            </a:solidFill>
            <a:prstDash val="solid"/>
            <a:miter lim="13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2" name="Google Shape;3342;p57"/>
          <p:cNvSpPr/>
          <p:nvPr/>
        </p:nvSpPr>
        <p:spPr>
          <a:xfrm>
            <a:off x="823762" y="2656781"/>
            <a:ext cx="1567554" cy="598346"/>
          </a:xfrm>
          <a:custGeom>
            <a:avLst/>
            <a:gdLst/>
            <a:ahLst/>
            <a:cxnLst/>
            <a:rect l="l" t="t" r="r" b="b"/>
            <a:pathLst>
              <a:path w="76653" h="34973" fill="none" extrusionOk="0">
                <a:moveTo>
                  <a:pt x="71487" y="34973"/>
                </a:moveTo>
                <a:lnTo>
                  <a:pt x="5166" y="34973"/>
                </a:lnTo>
                <a:cubicBezTo>
                  <a:pt x="2307" y="34973"/>
                  <a:pt x="0" y="32667"/>
                  <a:pt x="0" y="29807"/>
                </a:cubicBezTo>
                <a:lnTo>
                  <a:pt x="0" y="5100"/>
                </a:lnTo>
                <a:cubicBezTo>
                  <a:pt x="0" y="2306"/>
                  <a:pt x="2307" y="0"/>
                  <a:pt x="5166" y="0"/>
                </a:cubicBezTo>
                <a:lnTo>
                  <a:pt x="71487" y="0"/>
                </a:lnTo>
                <a:cubicBezTo>
                  <a:pt x="74347" y="0"/>
                  <a:pt x="76653" y="2306"/>
                  <a:pt x="76653" y="5100"/>
                </a:cubicBezTo>
                <a:lnTo>
                  <a:pt x="76653" y="29807"/>
                </a:lnTo>
                <a:cubicBezTo>
                  <a:pt x="76653" y="32667"/>
                  <a:pt x="74347" y="34973"/>
                  <a:pt x="71487" y="34973"/>
                </a:cubicBezTo>
                <a:close/>
              </a:path>
            </a:pathLst>
          </a:custGeom>
          <a:noFill/>
          <a:ln w="28575" cap="flat" cmpd="sng">
            <a:solidFill>
              <a:srgbClr val="5A2543"/>
            </a:solidFill>
            <a:prstDash val="solid"/>
            <a:miter lim="13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43" name="Google Shape;3343;p57"/>
          <p:cNvGrpSpPr/>
          <p:nvPr/>
        </p:nvGrpSpPr>
        <p:grpSpPr>
          <a:xfrm>
            <a:off x="877357" y="243034"/>
            <a:ext cx="440240" cy="416966"/>
            <a:chOff x="2418481" y="400462"/>
            <a:chExt cx="440240" cy="416966"/>
          </a:xfrm>
        </p:grpSpPr>
        <p:grpSp>
          <p:nvGrpSpPr>
            <p:cNvPr id="3344" name="Google Shape;3344;p57"/>
            <p:cNvGrpSpPr/>
            <p:nvPr/>
          </p:nvGrpSpPr>
          <p:grpSpPr>
            <a:xfrm>
              <a:off x="2650628" y="619288"/>
              <a:ext cx="208093" cy="175380"/>
              <a:chOff x="2222003" y="304963"/>
              <a:chExt cx="208093" cy="175380"/>
            </a:xfrm>
          </p:grpSpPr>
          <p:sp>
            <p:nvSpPr>
              <p:cNvPr id="3345" name="Google Shape;3345;p57"/>
              <p:cNvSpPr/>
              <p:nvPr/>
            </p:nvSpPr>
            <p:spPr>
              <a:xfrm>
                <a:off x="2223202" y="304963"/>
                <a:ext cx="124875" cy="152925"/>
              </a:xfrm>
              <a:custGeom>
                <a:avLst/>
                <a:gdLst/>
                <a:ahLst/>
                <a:cxnLst/>
                <a:rect l="l" t="t" r="r" b="b"/>
                <a:pathLst>
                  <a:path w="6562" h="8036" extrusionOk="0">
                    <a:moveTo>
                      <a:pt x="5057" y="1"/>
                    </a:moveTo>
                    <a:cubicBezTo>
                      <a:pt x="4719" y="1"/>
                      <a:pt x="4375" y="113"/>
                      <a:pt x="4099" y="359"/>
                    </a:cubicBezTo>
                    <a:cubicBezTo>
                      <a:pt x="2251" y="2237"/>
                      <a:pt x="1416" y="4706"/>
                      <a:pt x="152" y="6924"/>
                    </a:cubicBezTo>
                    <a:cubicBezTo>
                      <a:pt x="1" y="7448"/>
                      <a:pt x="361" y="8036"/>
                      <a:pt x="851" y="8036"/>
                    </a:cubicBezTo>
                    <a:cubicBezTo>
                      <a:pt x="962" y="8036"/>
                      <a:pt x="1081" y="8005"/>
                      <a:pt x="1201" y="7937"/>
                    </a:cubicBezTo>
                    <a:cubicBezTo>
                      <a:pt x="3634" y="6429"/>
                      <a:pt x="6561" y="4240"/>
                      <a:pt x="6435" y="1195"/>
                    </a:cubicBezTo>
                    <a:cubicBezTo>
                      <a:pt x="6396" y="454"/>
                      <a:pt x="5737" y="1"/>
                      <a:pt x="505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6" name="Google Shape;3346;p57"/>
              <p:cNvSpPr/>
              <p:nvPr/>
            </p:nvSpPr>
            <p:spPr>
              <a:xfrm>
                <a:off x="2222003" y="402492"/>
                <a:ext cx="208093" cy="77852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4091" extrusionOk="0">
                    <a:moveTo>
                      <a:pt x="8593" y="1"/>
                    </a:moveTo>
                    <a:cubicBezTo>
                      <a:pt x="5866" y="1"/>
                      <a:pt x="3378" y="1091"/>
                      <a:pt x="836" y="1673"/>
                    </a:cubicBezTo>
                    <a:lnTo>
                      <a:pt x="799" y="1673"/>
                    </a:lnTo>
                    <a:cubicBezTo>
                      <a:pt x="126" y="1984"/>
                      <a:pt x="0" y="2997"/>
                      <a:pt x="769" y="3248"/>
                    </a:cubicBezTo>
                    <a:cubicBezTo>
                      <a:pt x="2276" y="3681"/>
                      <a:pt x="4028" y="4091"/>
                      <a:pt x="5702" y="4091"/>
                    </a:cubicBezTo>
                    <a:cubicBezTo>
                      <a:pt x="7346" y="4091"/>
                      <a:pt x="8916" y="3696"/>
                      <a:pt x="10106" y="2538"/>
                    </a:cubicBezTo>
                    <a:cubicBezTo>
                      <a:pt x="10934" y="1673"/>
                      <a:pt x="10224" y="136"/>
                      <a:pt x="9027" y="10"/>
                    </a:cubicBezTo>
                    <a:cubicBezTo>
                      <a:pt x="8882" y="4"/>
                      <a:pt x="8737" y="1"/>
                      <a:pt x="8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47" name="Google Shape;3347;p57"/>
            <p:cNvGrpSpPr/>
            <p:nvPr/>
          </p:nvGrpSpPr>
          <p:grpSpPr>
            <a:xfrm>
              <a:off x="2650628" y="619838"/>
              <a:ext cx="208093" cy="175380"/>
              <a:chOff x="2222003" y="304963"/>
              <a:chExt cx="208093" cy="175380"/>
            </a:xfrm>
          </p:grpSpPr>
          <p:sp>
            <p:nvSpPr>
              <p:cNvPr id="3348" name="Google Shape;3348;p57"/>
              <p:cNvSpPr/>
              <p:nvPr/>
            </p:nvSpPr>
            <p:spPr>
              <a:xfrm>
                <a:off x="2223202" y="304963"/>
                <a:ext cx="124875" cy="152925"/>
              </a:xfrm>
              <a:custGeom>
                <a:avLst/>
                <a:gdLst/>
                <a:ahLst/>
                <a:cxnLst/>
                <a:rect l="l" t="t" r="r" b="b"/>
                <a:pathLst>
                  <a:path w="6562" h="8036" extrusionOk="0">
                    <a:moveTo>
                      <a:pt x="5057" y="1"/>
                    </a:moveTo>
                    <a:cubicBezTo>
                      <a:pt x="4719" y="1"/>
                      <a:pt x="4375" y="113"/>
                      <a:pt x="4099" y="359"/>
                    </a:cubicBezTo>
                    <a:cubicBezTo>
                      <a:pt x="2251" y="2237"/>
                      <a:pt x="1416" y="4706"/>
                      <a:pt x="152" y="6924"/>
                    </a:cubicBezTo>
                    <a:cubicBezTo>
                      <a:pt x="1" y="7448"/>
                      <a:pt x="361" y="8036"/>
                      <a:pt x="851" y="8036"/>
                    </a:cubicBezTo>
                    <a:cubicBezTo>
                      <a:pt x="962" y="8036"/>
                      <a:pt x="1081" y="8005"/>
                      <a:pt x="1201" y="7937"/>
                    </a:cubicBezTo>
                    <a:cubicBezTo>
                      <a:pt x="3634" y="6429"/>
                      <a:pt x="6561" y="4240"/>
                      <a:pt x="6435" y="1195"/>
                    </a:cubicBezTo>
                    <a:cubicBezTo>
                      <a:pt x="6396" y="454"/>
                      <a:pt x="5737" y="1"/>
                      <a:pt x="5057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9" name="Google Shape;3349;p57"/>
              <p:cNvSpPr/>
              <p:nvPr/>
            </p:nvSpPr>
            <p:spPr>
              <a:xfrm>
                <a:off x="2222003" y="402492"/>
                <a:ext cx="208093" cy="77852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4091" extrusionOk="0">
                    <a:moveTo>
                      <a:pt x="8593" y="1"/>
                    </a:moveTo>
                    <a:cubicBezTo>
                      <a:pt x="5866" y="1"/>
                      <a:pt x="3378" y="1091"/>
                      <a:pt x="836" y="1673"/>
                    </a:cubicBezTo>
                    <a:lnTo>
                      <a:pt x="799" y="1673"/>
                    </a:lnTo>
                    <a:cubicBezTo>
                      <a:pt x="126" y="1984"/>
                      <a:pt x="0" y="2997"/>
                      <a:pt x="769" y="3248"/>
                    </a:cubicBezTo>
                    <a:cubicBezTo>
                      <a:pt x="2276" y="3681"/>
                      <a:pt x="4028" y="4091"/>
                      <a:pt x="5702" y="4091"/>
                    </a:cubicBezTo>
                    <a:cubicBezTo>
                      <a:pt x="7346" y="4091"/>
                      <a:pt x="8916" y="3696"/>
                      <a:pt x="10106" y="2538"/>
                    </a:cubicBezTo>
                    <a:cubicBezTo>
                      <a:pt x="10934" y="1673"/>
                      <a:pt x="10224" y="136"/>
                      <a:pt x="9027" y="10"/>
                    </a:cubicBezTo>
                    <a:cubicBezTo>
                      <a:pt x="8882" y="4"/>
                      <a:pt x="8737" y="1"/>
                      <a:pt x="8593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50" name="Google Shape;3350;p57"/>
            <p:cNvSpPr/>
            <p:nvPr/>
          </p:nvSpPr>
          <p:spPr>
            <a:xfrm>
              <a:off x="2648382" y="630154"/>
              <a:ext cx="200995" cy="148872"/>
            </a:xfrm>
            <a:custGeom>
              <a:avLst/>
              <a:gdLst/>
              <a:ahLst/>
              <a:cxnLst/>
              <a:rect l="l" t="t" r="r" b="b"/>
              <a:pathLst>
                <a:path w="10562" h="7823" extrusionOk="0">
                  <a:moveTo>
                    <a:pt x="8479" y="0"/>
                  </a:moveTo>
                  <a:cubicBezTo>
                    <a:pt x="8261" y="0"/>
                    <a:pt x="8038" y="40"/>
                    <a:pt x="7821" y="128"/>
                  </a:cubicBezTo>
                  <a:cubicBezTo>
                    <a:pt x="4864" y="1548"/>
                    <a:pt x="2861" y="4135"/>
                    <a:pt x="488" y="6198"/>
                  </a:cubicBezTo>
                  <a:lnTo>
                    <a:pt x="458" y="6198"/>
                  </a:lnTo>
                  <a:cubicBezTo>
                    <a:pt x="0" y="6827"/>
                    <a:pt x="307" y="7823"/>
                    <a:pt x="1063" y="7823"/>
                  </a:cubicBezTo>
                  <a:cubicBezTo>
                    <a:pt x="1125" y="7823"/>
                    <a:pt x="1189" y="7816"/>
                    <a:pt x="1257" y="7802"/>
                  </a:cubicBezTo>
                  <a:cubicBezTo>
                    <a:pt x="4739" y="7063"/>
                    <a:pt x="9086" y="5732"/>
                    <a:pt x="10254" y="2073"/>
                  </a:cubicBezTo>
                  <a:cubicBezTo>
                    <a:pt x="10561" y="995"/>
                    <a:pt x="9567" y="0"/>
                    <a:pt x="8479" y="0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57"/>
            <p:cNvSpPr/>
            <p:nvPr/>
          </p:nvSpPr>
          <p:spPr>
            <a:xfrm>
              <a:off x="2418481" y="400462"/>
              <a:ext cx="321207" cy="408917"/>
            </a:xfrm>
            <a:custGeom>
              <a:avLst/>
              <a:gdLst/>
              <a:ahLst/>
              <a:cxnLst/>
              <a:rect l="l" t="t" r="r" b="b"/>
              <a:pathLst>
                <a:path w="16879" h="21488" extrusionOk="0">
                  <a:moveTo>
                    <a:pt x="7889" y="0"/>
                  </a:moveTo>
                  <a:cubicBezTo>
                    <a:pt x="4533" y="185"/>
                    <a:pt x="2248" y="3386"/>
                    <a:pt x="1509" y="6528"/>
                  </a:cubicBezTo>
                  <a:cubicBezTo>
                    <a:pt x="1169" y="7519"/>
                    <a:pt x="866" y="8472"/>
                    <a:pt x="681" y="9485"/>
                  </a:cubicBezTo>
                  <a:cubicBezTo>
                    <a:pt x="1" y="12198"/>
                    <a:pt x="186" y="15185"/>
                    <a:pt x="1450" y="17588"/>
                  </a:cubicBezTo>
                  <a:cubicBezTo>
                    <a:pt x="1760" y="18172"/>
                    <a:pt x="2160" y="18697"/>
                    <a:pt x="2618" y="19192"/>
                  </a:cubicBezTo>
                  <a:cubicBezTo>
                    <a:pt x="3113" y="19687"/>
                    <a:pt x="3668" y="20086"/>
                    <a:pt x="4311" y="20456"/>
                  </a:cubicBezTo>
                  <a:cubicBezTo>
                    <a:pt x="4962" y="20730"/>
                    <a:pt x="5605" y="20944"/>
                    <a:pt x="6285" y="21099"/>
                  </a:cubicBezTo>
                  <a:cubicBezTo>
                    <a:pt x="7041" y="21363"/>
                    <a:pt x="7815" y="21487"/>
                    <a:pt x="8583" y="21487"/>
                  </a:cubicBezTo>
                  <a:cubicBezTo>
                    <a:pt x="12477" y="21487"/>
                    <a:pt x="16200" y="18300"/>
                    <a:pt x="16509" y="14076"/>
                  </a:cubicBezTo>
                  <a:cubicBezTo>
                    <a:pt x="16879" y="9766"/>
                    <a:pt x="15955" y="5049"/>
                    <a:pt x="12754" y="1878"/>
                  </a:cubicBezTo>
                  <a:cubicBezTo>
                    <a:pt x="11460" y="739"/>
                    <a:pt x="9767" y="0"/>
                    <a:pt x="78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57"/>
            <p:cNvSpPr/>
            <p:nvPr/>
          </p:nvSpPr>
          <p:spPr>
            <a:xfrm>
              <a:off x="2447749" y="581476"/>
              <a:ext cx="262119" cy="227903"/>
            </a:xfrm>
            <a:custGeom>
              <a:avLst/>
              <a:gdLst/>
              <a:ahLst/>
              <a:cxnLst/>
              <a:rect l="l" t="t" r="r" b="b"/>
              <a:pathLst>
                <a:path w="13774" h="11976" extrusionOk="0">
                  <a:moveTo>
                    <a:pt x="7204" y="1"/>
                  </a:moveTo>
                  <a:cubicBezTo>
                    <a:pt x="5440" y="1"/>
                    <a:pt x="3850" y="674"/>
                    <a:pt x="2499" y="1947"/>
                  </a:cubicBezTo>
                  <a:cubicBezTo>
                    <a:pt x="836" y="3522"/>
                    <a:pt x="222" y="5643"/>
                    <a:pt x="38" y="7891"/>
                  </a:cubicBezTo>
                  <a:cubicBezTo>
                    <a:pt x="38" y="8017"/>
                    <a:pt x="38" y="8142"/>
                    <a:pt x="1" y="8261"/>
                  </a:cubicBezTo>
                  <a:cubicBezTo>
                    <a:pt x="311" y="8756"/>
                    <a:pt x="681" y="9251"/>
                    <a:pt x="1080" y="9680"/>
                  </a:cubicBezTo>
                  <a:cubicBezTo>
                    <a:pt x="1575" y="10175"/>
                    <a:pt x="2130" y="10574"/>
                    <a:pt x="2773" y="10944"/>
                  </a:cubicBezTo>
                  <a:cubicBezTo>
                    <a:pt x="3424" y="11218"/>
                    <a:pt x="4067" y="11432"/>
                    <a:pt x="4747" y="11587"/>
                  </a:cubicBezTo>
                  <a:cubicBezTo>
                    <a:pt x="5501" y="11851"/>
                    <a:pt x="6274" y="11975"/>
                    <a:pt x="7040" y="11975"/>
                  </a:cubicBezTo>
                  <a:cubicBezTo>
                    <a:pt x="9684" y="11975"/>
                    <a:pt x="12253" y="10501"/>
                    <a:pt x="13714" y="8231"/>
                  </a:cubicBezTo>
                  <a:cubicBezTo>
                    <a:pt x="13774" y="7736"/>
                    <a:pt x="13744" y="7248"/>
                    <a:pt x="13677" y="6723"/>
                  </a:cubicBezTo>
                  <a:cubicBezTo>
                    <a:pt x="13530" y="5614"/>
                    <a:pt x="13249" y="4564"/>
                    <a:pt x="12694" y="3581"/>
                  </a:cubicBezTo>
                  <a:cubicBezTo>
                    <a:pt x="12169" y="2627"/>
                    <a:pt x="11497" y="1733"/>
                    <a:pt x="10632" y="1052"/>
                  </a:cubicBezTo>
                  <a:cubicBezTo>
                    <a:pt x="9833" y="439"/>
                    <a:pt x="8939" y="158"/>
                    <a:pt x="7948" y="40"/>
                  </a:cubicBezTo>
                  <a:cubicBezTo>
                    <a:pt x="7697" y="14"/>
                    <a:pt x="7449" y="1"/>
                    <a:pt x="7204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53" name="Google Shape;3353;p57"/>
            <p:cNvGrpSpPr/>
            <p:nvPr/>
          </p:nvGrpSpPr>
          <p:grpSpPr>
            <a:xfrm>
              <a:off x="2702069" y="444098"/>
              <a:ext cx="127748" cy="165210"/>
              <a:chOff x="2273444" y="129773"/>
              <a:chExt cx="127748" cy="165210"/>
            </a:xfrm>
          </p:grpSpPr>
          <p:sp>
            <p:nvSpPr>
              <p:cNvPr id="3354" name="Google Shape;3354;p57"/>
              <p:cNvSpPr/>
              <p:nvPr/>
            </p:nvSpPr>
            <p:spPr>
              <a:xfrm>
                <a:off x="2273631" y="129773"/>
                <a:ext cx="85654" cy="160937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8457" extrusionOk="0">
                    <a:moveTo>
                      <a:pt x="3372" y="1"/>
                    </a:moveTo>
                    <a:cubicBezTo>
                      <a:pt x="3155" y="1"/>
                      <a:pt x="2935" y="93"/>
                      <a:pt x="2743" y="295"/>
                    </a:cubicBezTo>
                    <a:cubicBezTo>
                      <a:pt x="1597" y="1588"/>
                      <a:pt x="828" y="3281"/>
                      <a:pt x="30" y="4945"/>
                    </a:cubicBezTo>
                    <a:cubicBezTo>
                      <a:pt x="156" y="5654"/>
                      <a:pt x="215" y="6335"/>
                      <a:pt x="156" y="7007"/>
                    </a:cubicBezTo>
                    <a:cubicBezTo>
                      <a:pt x="119" y="7503"/>
                      <a:pt x="89" y="7998"/>
                      <a:pt x="0" y="8456"/>
                    </a:cubicBezTo>
                    <a:cubicBezTo>
                      <a:pt x="1967" y="7044"/>
                      <a:pt x="4125" y="4945"/>
                      <a:pt x="4436" y="1588"/>
                    </a:cubicBezTo>
                    <a:cubicBezTo>
                      <a:pt x="4500" y="648"/>
                      <a:pt x="3948" y="1"/>
                      <a:pt x="33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5" name="Google Shape;3355;p57"/>
              <p:cNvSpPr/>
              <p:nvPr/>
            </p:nvSpPr>
            <p:spPr>
              <a:xfrm>
                <a:off x="2273444" y="195037"/>
                <a:ext cx="127748" cy="99946"/>
              </a:xfrm>
              <a:custGeom>
                <a:avLst/>
                <a:gdLst/>
                <a:ahLst/>
                <a:cxnLst/>
                <a:rect l="l" t="t" r="r" b="b"/>
                <a:pathLst>
                  <a:path w="6713" h="5252" extrusionOk="0">
                    <a:moveTo>
                      <a:pt x="5175" y="0"/>
                    </a:moveTo>
                    <a:cubicBezTo>
                      <a:pt x="3386" y="156"/>
                      <a:pt x="1752" y="1198"/>
                      <a:pt x="119" y="2122"/>
                    </a:cubicBezTo>
                    <a:cubicBezTo>
                      <a:pt x="185" y="2647"/>
                      <a:pt x="185" y="3142"/>
                      <a:pt x="156" y="3630"/>
                    </a:cubicBezTo>
                    <a:cubicBezTo>
                      <a:pt x="119" y="4126"/>
                      <a:pt x="89" y="4591"/>
                      <a:pt x="0" y="5050"/>
                    </a:cubicBezTo>
                    <a:cubicBezTo>
                      <a:pt x="601" y="5169"/>
                      <a:pt x="1220" y="5251"/>
                      <a:pt x="1836" y="5251"/>
                    </a:cubicBezTo>
                    <a:cubicBezTo>
                      <a:pt x="3426" y="5251"/>
                      <a:pt x="4985" y="4706"/>
                      <a:pt x="6099" y="2861"/>
                    </a:cubicBezTo>
                    <a:cubicBezTo>
                      <a:pt x="6713" y="1753"/>
                      <a:pt x="6099" y="30"/>
                      <a:pt x="51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56" name="Google Shape;3356;p57"/>
            <p:cNvGrpSpPr/>
            <p:nvPr/>
          </p:nvGrpSpPr>
          <p:grpSpPr>
            <a:xfrm>
              <a:off x="2443754" y="601436"/>
              <a:ext cx="130730" cy="148882"/>
              <a:chOff x="2015051" y="273164"/>
              <a:chExt cx="130717" cy="162802"/>
            </a:xfrm>
          </p:grpSpPr>
          <p:sp>
            <p:nvSpPr>
              <p:cNvPr id="3357" name="Google Shape;3357;p57"/>
              <p:cNvSpPr/>
              <p:nvPr/>
            </p:nvSpPr>
            <p:spPr>
              <a:xfrm>
                <a:off x="2015051" y="277884"/>
                <a:ext cx="92524" cy="158082"/>
              </a:xfrm>
              <a:custGeom>
                <a:avLst/>
                <a:gdLst/>
                <a:ahLst/>
                <a:cxnLst/>
                <a:rect l="l" t="t" r="r" b="b"/>
                <a:pathLst>
                  <a:path w="4862" h="830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6" y="459"/>
                      <a:pt x="185" y="954"/>
                      <a:pt x="215" y="1479"/>
                    </a:cubicBezTo>
                    <a:cubicBezTo>
                      <a:pt x="311" y="2122"/>
                      <a:pt x="281" y="2832"/>
                      <a:pt x="185" y="3512"/>
                    </a:cubicBezTo>
                    <a:cubicBezTo>
                      <a:pt x="1050" y="5176"/>
                      <a:pt x="1945" y="6802"/>
                      <a:pt x="3113" y="8037"/>
                    </a:cubicBezTo>
                    <a:cubicBezTo>
                      <a:pt x="3314" y="8222"/>
                      <a:pt x="3532" y="8307"/>
                      <a:pt x="3742" y="8307"/>
                    </a:cubicBezTo>
                    <a:cubicBezTo>
                      <a:pt x="4334" y="8307"/>
                      <a:pt x="4861" y="7632"/>
                      <a:pt x="4746" y="6654"/>
                    </a:cubicBezTo>
                    <a:cubicBezTo>
                      <a:pt x="4281" y="3327"/>
                      <a:pt x="2033" y="1324"/>
                      <a:pt x="0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8" name="Google Shape;3358;p57"/>
              <p:cNvSpPr/>
              <p:nvPr/>
            </p:nvSpPr>
            <p:spPr>
              <a:xfrm>
                <a:off x="2015051" y="273164"/>
                <a:ext cx="130717" cy="97319"/>
              </a:xfrm>
              <a:custGeom>
                <a:avLst/>
                <a:gdLst/>
                <a:ahLst/>
                <a:cxnLst/>
                <a:rect l="l" t="t" r="r" b="b"/>
                <a:pathLst>
                  <a:path w="6869" h="5114" extrusionOk="0">
                    <a:moveTo>
                      <a:pt x="2144" y="1"/>
                    </a:moveTo>
                    <a:cubicBezTo>
                      <a:pt x="1424" y="1"/>
                      <a:pt x="697" y="126"/>
                      <a:pt x="0" y="308"/>
                    </a:cubicBezTo>
                    <a:cubicBezTo>
                      <a:pt x="96" y="766"/>
                      <a:pt x="185" y="1232"/>
                      <a:pt x="215" y="1727"/>
                    </a:cubicBezTo>
                    <a:cubicBezTo>
                      <a:pt x="281" y="2185"/>
                      <a:pt x="281" y="2710"/>
                      <a:pt x="252" y="3206"/>
                    </a:cubicBezTo>
                    <a:cubicBezTo>
                      <a:pt x="1945" y="4063"/>
                      <a:pt x="3608" y="5054"/>
                      <a:pt x="5390" y="5113"/>
                    </a:cubicBezTo>
                    <a:cubicBezTo>
                      <a:pt x="6351" y="5017"/>
                      <a:pt x="6868" y="3265"/>
                      <a:pt x="6195" y="2185"/>
                    </a:cubicBezTo>
                    <a:cubicBezTo>
                      <a:pt x="5077" y="530"/>
                      <a:pt x="3623" y="1"/>
                      <a:pt x="2144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59" name="Google Shape;3359;p57"/>
            <p:cNvSpPr/>
            <p:nvPr/>
          </p:nvSpPr>
          <p:spPr>
            <a:xfrm>
              <a:off x="2632473" y="786752"/>
              <a:ext cx="34007" cy="28849"/>
            </a:xfrm>
            <a:custGeom>
              <a:avLst/>
              <a:gdLst/>
              <a:ahLst/>
              <a:cxnLst/>
              <a:rect l="l" t="t" r="r" b="b"/>
              <a:pathLst>
                <a:path w="1787" h="1516" extrusionOk="0">
                  <a:moveTo>
                    <a:pt x="864" y="1"/>
                  </a:moveTo>
                  <a:cubicBezTo>
                    <a:pt x="852" y="1"/>
                    <a:pt x="840" y="1"/>
                    <a:pt x="828" y="2"/>
                  </a:cubicBezTo>
                  <a:cubicBezTo>
                    <a:pt x="769" y="2"/>
                    <a:pt x="740" y="31"/>
                    <a:pt x="710" y="61"/>
                  </a:cubicBezTo>
                  <a:lnTo>
                    <a:pt x="681" y="61"/>
                  </a:lnTo>
                  <a:cubicBezTo>
                    <a:pt x="644" y="61"/>
                    <a:pt x="614" y="61"/>
                    <a:pt x="555" y="91"/>
                  </a:cubicBezTo>
                  <a:cubicBezTo>
                    <a:pt x="370" y="187"/>
                    <a:pt x="274" y="401"/>
                    <a:pt x="215" y="586"/>
                  </a:cubicBezTo>
                  <a:cubicBezTo>
                    <a:pt x="126" y="830"/>
                    <a:pt x="30" y="1081"/>
                    <a:pt x="0" y="1355"/>
                  </a:cubicBezTo>
                  <a:cubicBezTo>
                    <a:pt x="0" y="1462"/>
                    <a:pt x="85" y="1516"/>
                    <a:pt x="174" y="1516"/>
                  </a:cubicBezTo>
                  <a:cubicBezTo>
                    <a:pt x="263" y="1516"/>
                    <a:pt x="355" y="1462"/>
                    <a:pt x="370" y="1355"/>
                  </a:cubicBezTo>
                  <a:cubicBezTo>
                    <a:pt x="370" y="1140"/>
                    <a:pt x="429" y="956"/>
                    <a:pt x="496" y="771"/>
                  </a:cubicBezTo>
                  <a:cubicBezTo>
                    <a:pt x="525" y="682"/>
                    <a:pt x="555" y="586"/>
                    <a:pt x="614" y="497"/>
                  </a:cubicBezTo>
                  <a:cubicBezTo>
                    <a:pt x="644" y="556"/>
                    <a:pt x="681" y="615"/>
                    <a:pt x="710" y="682"/>
                  </a:cubicBezTo>
                  <a:cubicBezTo>
                    <a:pt x="769" y="867"/>
                    <a:pt x="710" y="1052"/>
                    <a:pt x="710" y="1236"/>
                  </a:cubicBezTo>
                  <a:cubicBezTo>
                    <a:pt x="695" y="1344"/>
                    <a:pt x="771" y="1397"/>
                    <a:pt x="855" y="1397"/>
                  </a:cubicBezTo>
                  <a:cubicBezTo>
                    <a:pt x="939" y="1397"/>
                    <a:pt x="1032" y="1344"/>
                    <a:pt x="1050" y="1236"/>
                  </a:cubicBezTo>
                  <a:cubicBezTo>
                    <a:pt x="1050" y="1052"/>
                    <a:pt x="1109" y="896"/>
                    <a:pt x="1080" y="712"/>
                  </a:cubicBezTo>
                  <a:cubicBezTo>
                    <a:pt x="1050" y="586"/>
                    <a:pt x="954" y="460"/>
                    <a:pt x="925" y="342"/>
                  </a:cubicBezTo>
                  <a:lnTo>
                    <a:pt x="925" y="342"/>
                  </a:lnTo>
                  <a:cubicBezTo>
                    <a:pt x="1198" y="401"/>
                    <a:pt x="1420" y="800"/>
                    <a:pt x="1353" y="1052"/>
                  </a:cubicBezTo>
                  <a:cubicBezTo>
                    <a:pt x="1318" y="1180"/>
                    <a:pt x="1426" y="1263"/>
                    <a:pt x="1524" y="1263"/>
                  </a:cubicBezTo>
                  <a:cubicBezTo>
                    <a:pt x="1590" y="1263"/>
                    <a:pt x="1652" y="1226"/>
                    <a:pt x="1664" y="1140"/>
                  </a:cubicBezTo>
                  <a:cubicBezTo>
                    <a:pt x="1787" y="656"/>
                    <a:pt x="1400" y="1"/>
                    <a:pt x="864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57"/>
            <p:cNvSpPr/>
            <p:nvPr/>
          </p:nvSpPr>
          <p:spPr>
            <a:xfrm>
              <a:off x="2494791" y="788446"/>
              <a:ext cx="33873" cy="28983"/>
            </a:xfrm>
            <a:custGeom>
              <a:avLst/>
              <a:gdLst/>
              <a:ahLst/>
              <a:cxnLst/>
              <a:rect l="l" t="t" r="r" b="b"/>
              <a:pathLst>
                <a:path w="1780" h="1523" extrusionOk="0">
                  <a:moveTo>
                    <a:pt x="917" y="1"/>
                  </a:moveTo>
                  <a:cubicBezTo>
                    <a:pt x="380" y="1"/>
                    <a:pt x="0" y="663"/>
                    <a:pt x="116" y="1147"/>
                  </a:cubicBezTo>
                  <a:cubicBezTo>
                    <a:pt x="131" y="1232"/>
                    <a:pt x="191" y="1268"/>
                    <a:pt x="255" y="1268"/>
                  </a:cubicBezTo>
                  <a:cubicBezTo>
                    <a:pt x="354" y="1268"/>
                    <a:pt x="463" y="1181"/>
                    <a:pt x="427" y="1051"/>
                  </a:cubicBezTo>
                  <a:cubicBezTo>
                    <a:pt x="368" y="807"/>
                    <a:pt x="582" y="408"/>
                    <a:pt x="855" y="342"/>
                  </a:cubicBezTo>
                  <a:lnTo>
                    <a:pt x="855" y="342"/>
                  </a:lnTo>
                  <a:cubicBezTo>
                    <a:pt x="826" y="467"/>
                    <a:pt x="737" y="593"/>
                    <a:pt x="708" y="711"/>
                  </a:cubicBezTo>
                  <a:cubicBezTo>
                    <a:pt x="671" y="896"/>
                    <a:pt x="737" y="1051"/>
                    <a:pt x="737" y="1236"/>
                  </a:cubicBezTo>
                  <a:cubicBezTo>
                    <a:pt x="752" y="1343"/>
                    <a:pt x="844" y="1397"/>
                    <a:pt x="929" y="1397"/>
                  </a:cubicBezTo>
                  <a:cubicBezTo>
                    <a:pt x="1014" y="1397"/>
                    <a:pt x="1092" y="1343"/>
                    <a:pt x="1077" y="1236"/>
                  </a:cubicBezTo>
                  <a:cubicBezTo>
                    <a:pt x="1077" y="1051"/>
                    <a:pt x="1011" y="867"/>
                    <a:pt x="1077" y="682"/>
                  </a:cubicBezTo>
                  <a:cubicBezTo>
                    <a:pt x="1107" y="623"/>
                    <a:pt x="1136" y="556"/>
                    <a:pt x="1166" y="497"/>
                  </a:cubicBezTo>
                  <a:cubicBezTo>
                    <a:pt x="1225" y="593"/>
                    <a:pt x="1262" y="682"/>
                    <a:pt x="1292" y="778"/>
                  </a:cubicBezTo>
                  <a:cubicBezTo>
                    <a:pt x="1351" y="963"/>
                    <a:pt x="1410" y="1147"/>
                    <a:pt x="1410" y="1362"/>
                  </a:cubicBezTo>
                  <a:cubicBezTo>
                    <a:pt x="1428" y="1469"/>
                    <a:pt x="1521" y="1523"/>
                    <a:pt x="1609" y="1523"/>
                  </a:cubicBezTo>
                  <a:cubicBezTo>
                    <a:pt x="1696" y="1523"/>
                    <a:pt x="1780" y="1469"/>
                    <a:pt x="1780" y="1362"/>
                  </a:cubicBezTo>
                  <a:cubicBezTo>
                    <a:pt x="1750" y="1081"/>
                    <a:pt x="1661" y="837"/>
                    <a:pt x="1565" y="593"/>
                  </a:cubicBezTo>
                  <a:cubicBezTo>
                    <a:pt x="1506" y="408"/>
                    <a:pt x="1410" y="186"/>
                    <a:pt x="1225" y="98"/>
                  </a:cubicBezTo>
                  <a:cubicBezTo>
                    <a:pt x="1166" y="68"/>
                    <a:pt x="1136" y="68"/>
                    <a:pt x="1107" y="68"/>
                  </a:cubicBezTo>
                  <a:lnTo>
                    <a:pt x="1077" y="68"/>
                  </a:lnTo>
                  <a:cubicBezTo>
                    <a:pt x="1040" y="39"/>
                    <a:pt x="1011" y="2"/>
                    <a:pt x="952" y="2"/>
                  </a:cubicBezTo>
                  <a:cubicBezTo>
                    <a:pt x="940" y="1"/>
                    <a:pt x="928" y="1"/>
                    <a:pt x="9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57"/>
            <p:cNvSpPr/>
            <p:nvPr/>
          </p:nvSpPr>
          <p:spPr>
            <a:xfrm>
              <a:off x="2515153" y="444650"/>
              <a:ext cx="36404" cy="25557"/>
            </a:xfrm>
            <a:custGeom>
              <a:avLst/>
              <a:gdLst/>
              <a:ahLst/>
              <a:cxnLst/>
              <a:rect l="l" t="t" r="r" b="b"/>
              <a:pathLst>
                <a:path w="1913" h="1343" extrusionOk="0">
                  <a:moveTo>
                    <a:pt x="977" y="1"/>
                  </a:moveTo>
                  <a:cubicBezTo>
                    <a:pt x="335" y="1"/>
                    <a:pt x="1" y="984"/>
                    <a:pt x="710" y="1286"/>
                  </a:cubicBezTo>
                  <a:cubicBezTo>
                    <a:pt x="801" y="1325"/>
                    <a:pt x="888" y="1342"/>
                    <a:pt x="971" y="1342"/>
                  </a:cubicBezTo>
                  <a:cubicBezTo>
                    <a:pt x="1590" y="1342"/>
                    <a:pt x="1913" y="351"/>
                    <a:pt x="1234" y="51"/>
                  </a:cubicBezTo>
                  <a:cubicBezTo>
                    <a:pt x="1145" y="16"/>
                    <a:pt x="1058" y="1"/>
                    <a:pt x="97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57"/>
            <p:cNvSpPr/>
            <p:nvPr/>
          </p:nvSpPr>
          <p:spPr>
            <a:xfrm>
              <a:off x="2430165" y="440654"/>
              <a:ext cx="62761" cy="41276"/>
            </a:xfrm>
            <a:custGeom>
              <a:avLst/>
              <a:gdLst/>
              <a:ahLst/>
              <a:cxnLst/>
              <a:rect l="l" t="t" r="r" b="b"/>
              <a:pathLst>
                <a:path w="3298" h="2169" extrusionOk="0">
                  <a:moveTo>
                    <a:pt x="1656" y="1"/>
                  </a:moveTo>
                  <a:cubicBezTo>
                    <a:pt x="1524" y="1"/>
                    <a:pt x="1388" y="17"/>
                    <a:pt x="1265" y="17"/>
                  </a:cubicBezTo>
                  <a:cubicBezTo>
                    <a:pt x="1021" y="47"/>
                    <a:pt x="777" y="17"/>
                    <a:pt x="555" y="76"/>
                  </a:cubicBezTo>
                  <a:cubicBezTo>
                    <a:pt x="370" y="136"/>
                    <a:pt x="1" y="261"/>
                    <a:pt x="67" y="601"/>
                  </a:cubicBezTo>
                  <a:cubicBezTo>
                    <a:pt x="97" y="786"/>
                    <a:pt x="252" y="845"/>
                    <a:pt x="341" y="904"/>
                  </a:cubicBezTo>
                  <a:cubicBezTo>
                    <a:pt x="592" y="1089"/>
                    <a:pt x="1080" y="1429"/>
                    <a:pt x="1080" y="1429"/>
                  </a:cubicBezTo>
                  <a:cubicBezTo>
                    <a:pt x="1176" y="1525"/>
                    <a:pt x="1265" y="1585"/>
                    <a:pt x="1390" y="1644"/>
                  </a:cubicBezTo>
                  <a:cubicBezTo>
                    <a:pt x="1664" y="1865"/>
                    <a:pt x="2034" y="2169"/>
                    <a:pt x="2374" y="2169"/>
                  </a:cubicBezTo>
                  <a:cubicBezTo>
                    <a:pt x="2958" y="2139"/>
                    <a:pt x="3298" y="941"/>
                    <a:pt x="2839" y="476"/>
                  </a:cubicBezTo>
                  <a:cubicBezTo>
                    <a:pt x="2588" y="232"/>
                    <a:pt x="2189" y="76"/>
                    <a:pt x="1849" y="17"/>
                  </a:cubicBezTo>
                  <a:cubicBezTo>
                    <a:pt x="1787" y="5"/>
                    <a:pt x="1722" y="1"/>
                    <a:pt x="165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57"/>
            <p:cNvSpPr/>
            <p:nvPr/>
          </p:nvSpPr>
          <p:spPr>
            <a:xfrm>
              <a:off x="2541034" y="487829"/>
              <a:ext cx="14634" cy="38612"/>
            </a:xfrm>
            <a:custGeom>
              <a:avLst/>
              <a:gdLst/>
              <a:ahLst/>
              <a:cxnLst/>
              <a:rect l="l" t="t" r="r" b="b"/>
              <a:pathLst>
                <a:path w="769" h="2029" extrusionOk="0">
                  <a:moveTo>
                    <a:pt x="370" y="0"/>
                  </a:moveTo>
                  <a:cubicBezTo>
                    <a:pt x="0" y="30"/>
                    <a:pt x="30" y="680"/>
                    <a:pt x="30" y="1013"/>
                  </a:cubicBezTo>
                  <a:cubicBezTo>
                    <a:pt x="59" y="1294"/>
                    <a:pt x="126" y="1819"/>
                    <a:pt x="399" y="2004"/>
                  </a:cubicBezTo>
                  <a:cubicBezTo>
                    <a:pt x="430" y="2020"/>
                    <a:pt x="458" y="2028"/>
                    <a:pt x="485" y="2028"/>
                  </a:cubicBezTo>
                  <a:cubicBezTo>
                    <a:pt x="699" y="2028"/>
                    <a:pt x="769" y="1514"/>
                    <a:pt x="769" y="1323"/>
                  </a:cubicBezTo>
                  <a:cubicBezTo>
                    <a:pt x="769" y="954"/>
                    <a:pt x="710" y="399"/>
                    <a:pt x="429" y="59"/>
                  </a:cubicBezTo>
                  <a:cubicBezTo>
                    <a:pt x="429" y="30"/>
                    <a:pt x="399" y="30"/>
                    <a:pt x="399" y="30"/>
                  </a:cubicBezTo>
                  <a:cubicBezTo>
                    <a:pt x="399" y="0"/>
                    <a:pt x="370" y="0"/>
                    <a:pt x="370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57"/>
            <p:cNvSpPr/>
            <p:nvPr/>
          </p:nvSpPr>
          <p:spPr>
            <a:xfrm>
              <a:off x="2559740" y="498372"/>
              <a:ext cx="9439" cy="30829"/>
            </a:xfrm>
            <a:custGeom>
              <a:avLst/>
              <a:gdLst/>
              <a:ahLst/>
              <a:cxnLst/>
              <a:rect l="l" t="t" r="r" b="b"/>
              <a:pathLst>
                <a:path w="496" h="1620" extrusionOk="0">
                  <a:moveTo>
                    <a:pt x="185" y="1"/>
                  </a:moveTo>
                  <a:cubicBezTo>
                    <a:pt x="0" y="126"/>
                    <a:pt x="0" y="644"/>
                    <a:pt x="30" y="925"/>
                  </a:cubicBezTo>
                  <a:cubicBezTo>
                    <a:pt x="30" y="1080"/>
                    <a:pt x="96" y="1538"/>
                    <a:pt x="252" y="1605"/>
                  </a:cubicBezTo>
                  <a:cubicBezTo>
                    <a:pt x="268" y="1615"/>
                    <a:pt x="284" y="1619"/>
                    <a:pt x="298" y="1619"/>
                  </a:cubicBezTo>
                  <a:cubicBezTo>
                    <a:pt x="408" y="1619"/>
                    <a:pt x="440" y="1340"/>
                    <a:pt x="466" y="1235"/>
                  </a:cubicBezTo>
                  <a:cubicBezTo>
                    <a:pt x="496" y="865"/>
                    <a:pt x="466" y="459"/>
                    <a:pt x="281" y="60"/>
                  </a:cubicBezTo>
                  <a:cubicBezTo>
                    <a:pt x="281" y="60"/>
                    <a:pt x="281" y="30"/>
                    <a:pt x="252" y="30"/>
                  </a:cubicBezTo>
                  <a:cubicBezTo>
                    <a:pt x="252" y="1"/>
                    <a:pt x="215" y="1"/>
                    <a:pt x="185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57"/>
            <p:cNvSpPr/>
            <p:nvPr/>
          </p:nvSpPr>
          <p:spPr>
            <a:xfrm>
              <a:off x="2529388" y="487182"/>
              <a:ext cx="10524" cy="29154"/>
            </a:xfrm>
            <a:custGeom>
              <a:avLst/>
              <a:gdLst/>
              <a:ahLst/>
              <a:cxnLst/>
              <a:rect l="l" t="t" r="r" b="b"/>
              <a:pathLst>
                <a:path w="553" h="1532" extrusionOk="0">
                  <a:moveTo>
                    <a:pt x="213" y="0"/>
                  </a:moveTo>
                  <a:cubicBezTo>
                    <a:pt x="1" y="0"/>
                    <a:pt x="28" y="687"/>
                    <a:pt x="28" y="899"/>
                  </a:cubicBezTo>
                  <a:cubicBezTo>
                    <a:pt x="53" y="1105"/>
                    <a:pt x="146" y="1531"/>
                    <a:pt x="286" y="1531"/>
                  </a:cubicBezTo>
                  <a:cubicBezTo>
                    <a:pt x="312" y="1531"/>
                    <a:pt x="339" y="1517"/>
                    <a:pt x="368" y="1483"/>
                  </a:cubicBezTo>
                  <a:cubicBezTo>
                    <a:pt x="553" y="1298"/>
                    <a:pt x="516" y="862"/>
                    <a:pt x="427" y="463"/>
                  </a:cubicBezTo>
                  <a:cubicBezTo>
                    <a:pt x="427" y="278"/>
                    <a:pt x="398" y="5"/>
                    <a:pt x="242" y="5"/>
                  </a:cubicBezTo>
                  <a:cubicBezTo>
                    <a:pt x="232" y="2"/>
                    <a:pt x="222" y="0"/>
                    <a:pt x="213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66" name="Google Shape;3366;p57"/>
            <p:cNvGrpSpPr/>
            <p:nvPr/>
          </p:nvGrpSpPr>
          <p:grpSpPr>
            <a:xfrm>
              <a:off x="2702069" y="444648"/>
              <a:ext cx="127748" cy="165210"/>
              <a:chOff x="2273444" y="129773"/>
              <a:chExt cx="127748" cy="165210"/>
            </a:xfrm>
          </p:grpSpPr>
          <p:sp>
            <p:nvSpPr>
              <p:cNvPr id="3367" name="Google Shape;3367;p57"/>
              <p:cNvSpPr/>
              <p:nvPr/>
            </p:nvSpPr>
            <p:spPr>
              <a:xfrm>
                <a:off x="2273631" y="129773"/>
                <a:ext cx="85654" cy="160937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8457" extrusionOk="0">
                    <a:moveTo>
                      <a:pt x="3372" y="1"/>
                    </a:moveTo>
                    <a:cubicBezTo>
                      <a:pt x="3155" y="1"/>
                      <a:pt x="2935" y="93"/>
                      <a:pt x="2743" y="295"/>
                    </a:cubicBezTo>
                    <a:cubicBezTo>
                      <a:pt x="1597" y="1588"/>
                      <a:pt x="828" y="3281"/>
                      <a:pt x="30" y="4945"/>
                    </a:cubicBezTo>
                    <a:cubicBezTo>
                      <a:pt x="156" y="5654"/>
                      <a:pt x="215" y="6335"/>
                      <a:pt x="156" y="7007"/>
                    </a:cubicBezTo>
                    <a:cubicBezTo>
                      <a:pt x="119" y="7503"/>
                      <a:pt x="89" y="7998"/>
                      <a:pt x="0" y="8456"/>
                    </a:cubicBezTo>
                    <a:cubicBezTo>
                      <a:pt x="1967" y="7044"/>
                      <a:pt x="4125" y="4945"/>
                      <a:pt x="4436" y="1588"/>
                    </a:cubicBezTo>
                    <a:cubicBezTo>
                      <a:pt x="4500" y="648"/>
                      <a:pt x="3948" y="1"/>
                      <a:pt x="3372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8" name="Google Shape;3368;p57"/>
              <p:cNvSpPr/>
              <p:nvPr/>
            </p:nvSpPr>
            <p:spPr>
              <a:xfrm>
                <a:off x="2273444" y="195037"/>
                <a:ext cx="127748" cy="99946"/>
              </a:xfrm>
              <a:custGeom>
                <a:avLst/>
                <a:gdLst/>
                <a:ahLst/>
                <a:cxnLst/>
                <a:rect l="l" t="t" r="r" b="b"/>
                <a:pathLst>
                  <a:path w="6713" h="5252" extrusionOk="0">
                    <a:moveTo>
                      <a:pt x="5175" y="0"/>
                    </a:moveTo>
                    <a:cubicBezTo>
                      <a:pt x="3386" y="156"/>
                      <a:pt x="1752" y="1198"/>
                      <a:pt x="119" y="2122"/>
                    </a:cubicBezTo>
                    <a:cubicBezTo>
                      <a:pt x="185" y="2647"/>
                      <a:pt x="185" y="3142"/>
                      <a:pt x="156" y="3630"/>
                    </a:cubicBezTo>
                    <a:cubicBezTo>
                      <a:pt x="119" y="4126"/>
                      <a:pt x="89" y="4591"/>
                      <a:pt x="0" y="5050"/>
                    </a:cubicBezTo>
                    <a:cubicBezTo>
                      <a:pt x="601" y="5169"/>
                      <a:pt x="1220" y="5251"/>
                      <a:pt x="1836" y="5251"/>
                    </a:cubicBezTo>
                    <a:cubicBezTo>
                      <a:pt x="3426" y="5251"/>
                      <a:pt x="4985" y="4706"/>
                      <a:pt x="6099" y="2861"/>
                    </a:cubicBezTo>
                    <a:cubicBezTo>
                      <a:pt x="6713" y="1753"/>
                      <a:pt x="6099" y="30"/>
                      <a:pt x="5175" y="0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69" name="Google Shape;3369;p57"/>
            <p:cNvSpPr/>
            <p:nvPr/>
          </p:nvSpPr>
          <p:spPr>
            <a:xfrm>
              <a:off x="2696745" y="457212"/>
              <a:ext cx="126264" cy="147806"/>
            </a:xfrm>
            <a:custGeom>
              <a:avLst/>
              <a:gdLst/>
              <a:ahLst/>
              <a:cxnLst/>
              <a:rect l="l" t="t" r="r" b="b"/>
              <a:pathLst>
                <a:path w="6635" h="7767" extrusionOk="0">
                  <a:moveTo>
                    <a:pt x="4925" y="1"/>
                  </a:moveTo>
                  <a:cubicBezTo>
                    <a:pt x="4815" y="1"/>
                    <a:pt x="4703" y="21"/>
                    <a:pt x="4592" y="64"/>
                  </a:cubicBezTo>
                  <a:cubicBezTo>
                    <a:pt x="2588" y="1113"/>
                    <a:pt x="1664" y="2806"/>
                    <a:pt x="30" y="4625"/>
                  </a:cubicBezTo>
                  <a:cubicBezTo>
                    <a:pt x="127" y="5276"/>
                    <a:pt x="186" y="5919"/>
                    <a:pt x="127" y="6532"/>
                  </a:cubicBezTo>
                  <a:cubicBezTo>
                    <a:pt x="90" y="6968"/>
                    <a:pt x="60" y="7368"/>
                    <a:pt x="1" y="7767"/>
                  </a:cubicBezTo>
                  <a:cubicBezTo>
                    <a:pt x="2559" y="7338"/>
                    <a:pt x="4961" y="6503"/>
                    <a:pt x="6226" y="2747"/>
                  </a:cubicBezTo>
                  <a:cubicBezTo>
                    <a:pt x="6635" y="1400"/>
                    <a:pt x="5842" y="1"/>
                    <a:pt x="49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70" name="Google Shape;3370;p57"/>
            <p:cNvGrpSpPr/>
            <p:nvPr/>
          </p:nvGrpSpPr>
          <p:grpSpPr>
            <a:xfrm>
              <a:off x="2443754" y="601436"/>
              <a:ext cx="130730" cy="148882"/>
              <a:chOff x="2015051" y="273164"/>
              <a:chExt cx="130717" cy="162802"/>
            </a:xfrm>
          </p:grpSpPr>
          <p:sp>
            <p:nvSpPr>
              <p:cNvPr id="3371" name="Google Shape;3371;p57"/>
              <p:cNvSpPr/>
              <p:nvPr/>
            </p:nvSpPr>
            <p:spPr>
              <a:xfrm>
                <a:off x="2015051" y="277884"/>
                <a:ext cx="92524" cy="158082"/>
              </a:xfrm>
              <a:custGeom>
                <a:avLst/>
                <a:gdLst/>
                <a:ahLst/>
                <a:cxnLst/>
                <a:rect l="l" t="t" r="r" b="b"/>
                <a:pathLst>
                  <a:path w="4862" h="830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6" y="459"/>
                      <a:pt x="185" y="954"/>
                      <a:pt x="215" y="1479"/>
                    </a:cubicBezTo>
                    <a:cubicBezTo>
                      <a:pt x="311" y="2122"/>
                      <a:pt x="281" y="2832"/>
                      <a:pt x="185" y="3512"/>
                    </a:cubicBezTo>
                    <a:cubicBezTo>
                      <a:pt x="1050" y="5176"/>
                      <a:pt x="1945" y="6802"/>
                      <a:pt x="3113" y="8037"/>
                    </a:cubicBezTo>
                    <a:cubicBezTo>
                      <a:pt x="3314" y="8222"/>
                      <a:pt x="3532" y="8307"/>
                      <a:pt x="3742" y="8307"/>
                    </a:cubicBezTo>
                    <a:cubicBezTo>
                      <a:pt x="4334" y="8307"/>
                      <a:pt x="4861" y="7632"/>
                      <a:pt x="4746" y="6654"/>
                    </a:cubicBezTo>
                    <a:cubicBezTo>
                      <a:pt x="4281" y="3327"/>
                      <a:pt x="2033" y="1324"/>
                      <a:pt x="0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2" name="Google Shape;3372;p57"/>
              <p:cNvSpPr/>
              <p:nvPr/>
            </p:nvSpPr>
            <p:spPr>
              <a:xfrm>
                <a:off x="2015051" y="273164"/>
                <a:ext cx="130717" cy="97319"/>
              </a:xfrm>
              <a:custGeom>
                <a:avLst/>
                <a:gdLst/>
                <a:ahLst/>
                <a:cxnLst/>
                <a:rect l="l" t="t" r="r" b="b"/>
                <a:pathLst>
                  <a:path w="6869" h="5114" extrusionOk="0">
                    <a:moveTo>
                      <a:pt x="2144" y="1"/>
                    </a:moveTo>
                    <a:cubicBezTo>
                      <a:pt x="1424" y="1"/>
                      <a:pt x="697" y="126"/>
                      <a:pt x="0" y="308"/>
                    </a:cubicBezTo>
                    <a:cubicBezTo>
                      <a:pt x="96" y="766"/>
                      <a:pt x="185" y="1232"/>
                      <a:pt x="215" y="1727"/>
                    </a:cubicBezTo>
                    <a:cubicBezTo>
                      <a:pt x="281" y="2185"/>
                      <a:pt x="281" y="2710"/>
                      <a:pt x="252" y="3206"/>
                    </a:cubicBezTo>
                    <a:cubicBezTo>
                      <a:pt x="1945" y="4063"/>
                      <a:pt x="3608" y="5054"/>
                      <a:pt x="5390" y="5113"/>
                    </a:cubicBezTo>
                    <a:cubicBezTo>
                      <a:pt x="6351" y="5017"/>
                      <a:pt x="6868" y="3265"/>
                      <a:pt x="6195" y="2185"/>
                    </a:cubicBezTo>
                    <a:cubicBezTo>
                      <a:pt x="5077" y="530"/>
                      <a:pt x="3623" y="1"/>
                      <a:pt x="2144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73" name="Google Shape;3373;p57"/>
            <p:cNvSpPr/>
            <p:nvPr/>
          </p:nvSpPr>
          <p:spPr>
            <a:xfrm>
              <a:off x="2435328" y="597781"/>
              <a:ext cx="131554" cy="143429"/>
            </a:xfrm>
            <a:custGeom>
              <a:avLst/>
              <a:gdLst/>
              <a:ahLst/>
              <a:cxnLst/>
              <a:rect l="l" t="t" r="r" b="b"/>
              <a:pathLst>
                <a:path w="6913" h="7537" extrusionOk="0">
                  <a:moveTo>
                    <a:pt x="1" y="1"/>
                  </a:moveTo>
                  <a:lnTo>
                    <a:pt x="1" y="1"/>
                  </a:lnTo>
                  <a:cubicBezTo>
                    <a:pt x="97" y="400"/>
                    <a:pt x="156" y="829"/>
                    <a:pt x="186" y="1265"/>
                  </a:cubicBezTo>
                  <a:cubicBezTo>
                    <a:pt x="282" y="1879"/>
                    <a:pt x="252" y="2522"/>
                    <a:pt x="186" y="3143"/>
                  </a:cubicBezTo>
                  <a:cubicBezTo>
                    <a:pt x="1916" y="4895"/>
                    <a:pt x="2899" y="6529"/>
                    <a:pt x="4961" y="7483"/>
                  </a:cubicBezTo>
                  <a:cubicBezTo>
                    <a:pt x="5066" y="7519"/>
                    <a:pt x="5169" y="7536"/>
                    <a:pt x="5270" y="7536"/>
                  </a:cubicBezTo>
                  <a:cubicBezTo>
                    <a:pt x="6186" y="7536"/>
                    <a:pt x="6913" y="6109"/>
                    <a:pt x="6440" y="4777"/>
                  </a:cubicBezTo>
                  <a:cubicBezTo>
                    <a:pt x="5028" y="1043"/>
                    <a:pt x="2588" y="30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2714;p36"/>
          <p:cNvSpPr/>
          <p:nvPr/>
        </p:nvSpPr>
        <p:spPr>
          <a:xfrm>
            <a:off x="2434755" y="86048"/>
            <a:ext cx="4274491" cy="586353"/>
          </a:xfrm>
          <a:custGeom>
            <a:avLst/>
            <a:gdLst/>
            <a:ahLst/>
            <a:cxnLst/>
            <a:rect l="l" t="t" r="r" b="b"/>
            <a:pathLst>
              <a:path w="63821" h="8424" extrusionOk="0">
                <a:moveTo>
                  <a:pt x="0" y="0"/>
                </a:moveTo>
                <a:lnTo>
                  <a:pt x="2893" y="4212"/>
                </a:lnTo>
                <a:lnTo>
                  <a:pt x="0" y="8424"/>
                </a:lnTo>
                <a:lnTo>
                  <a:pt x="63820" y="8424"/>
                </a:lnTo>
                <a:lnTo>
                  <a:pt x="60928" y="4212"/>
                </a:lnTo>
                <a:lnTo>
                  <a:pt x="6382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</p:txBody>
      </p:sp>
      <p:sp>
        <p:nvSpPr>
          <p:cNvPr id="63" name="Google Shape;2715;p36"/>
          <p:cNvSpPr txBox="1">
            <a:spLocks/>
          </p:cNvSpPr>
          <p:nvPr/>
        </p:nvSpPr>
        <p:spPr>
          <a:xfrm>
            <a:off x="2551993" y="150624"/>
            <a:ext cx="404001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35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vi-VN" sz="40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Đánh giá mục tiêu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9323" y="505762"/>
            <a:ext cx="618572" cy="4637737"/>
            <a:chOff x="129643" y="662093"/>
            <a:chExt cx="618572" cy="4637737"/>
          </a:xfrm>
        </p:grpSpPr>
        <p:grpSp>
          <p:nvGrpSpPr>
            <p:cNvPr id="3319" name="Google Shape;3319;p57"/>
            <p:cNvGrpSpPr/>
            <p:nvPr/>
          </p:nvGrpSpPr>
          <p:grpSpPr>
            <a:xfrm>
              <a:off x="129643" y="662093"/>
              <a:ext cx="618572" cy="4637737"/>
              <a:chOff x="1670767" y="662049"/>
              <a:chExt cx="618572" cy="4637737"/>
            </a:xfrm>
          </p:grpSpPr>
          <p:sp>
            <p:nvSpPr>
              <p:cNvPr id="3320" name="Google Shape;3320;p57"/>
              <p:cNvSpPr/>
              <p:nvPr/>
            </p:nvSpPr>
            <p:spPr>
              <a:xfrm flipH="1">
                <a:off x="1670767" y="662049"/>
                <a:ext cx="206057" cy="4637737"/>
              </a:xfrm>
              <a:custGeom>
                <a:avLst/>
                <a:gdLst/>
                <a:ahLst/>
                <a:cxnLst/>
                <a:rect l="l" t="t" r="r" b="b"/>
                <a:pathLst>
                  <a:path w="3476" h="87081" extrusionOk="0">
                    <a:moveTo>
                      <a:pt x="1412" y="1"/>
                    </a:moveTo>
                    <a:cubicBezTo>
                      <a:pt x="644" y="1"/>
                      <a:pt x="0" y="651"/>
                      <a:pt x="0" y="1450"/>
                    </a:cubicBezTo>
                    <a:lnTo>
                      <a:pt x="0" y="87081"/>
                    </a:lnTo>
                    <a:lnTo>
                      <a:pt x="3475" y="87081"/>
                    </a:lnTo>
                    <a:lnTo>
                      <a:pt x="3475" y="1450"/>
                    </a:lnTo>
                    <a:cubicBezTo>
                      <a:pt x="3475" y="651"/>
                      <a:pt x="2832" y="1"/>
                      <a:pt x="2033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1" name="Google Shape;3321;p57"/>
              <p:cNvSpPr/>
              <p:nvPr/>
            </p:nvSpPr>
            <p:spPr>
              <a:xfrm flipH="1">
                <a:off x="1869587" y="892449"/>
                <a:ext cx="87852" cy="593828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4348" extrusionOk="0">
                    <a:moveTo>
                      <a:pt x="1" y="1"/>
                    </a:moveTo>
                    <a:lnTo>
                      <a:pt x="1" y="4348"/>
                    </a:lnTo>
                    <a:lnTo>
                      <a:pt x="1450" y="4348"/>
                    </a:lnTo>
                    <a:lnTo>
                      <a:pt x="1450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22" name="Google Shape;3322;p57"/>
              <p:cNvGrpSpPr/>
              <p:nvPr/>
            </p:nvGrpSpPr>
            <p:grpSpPr>
              <a:xfrm>
                <a:off x="1925572" y="960147"/>
                <a:ext cx="363767" cy="458466"/>
                <a:chOff x="972468" y="934847"/>
                <a:chExt cx="363767" cy="203392"/>
              </a:xfrm>
            </p:grpSpPr>
            <p:sp>
              <p:nvSpPr>
                <p:cNvPr id="3323" name="Google Shape;3323;p57"/>
                <p:cNvSpPr/>
                <p:nvPr/>
              </p:nvSpPr>
              <p:spPr>
                <a:xfrm flipH="1">
                  <a:off x="972468" y="934847"/>
                  <a:ext cx="363767" cy="13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15" extrusionOk="0">
                      <a:moveTo>
                        <a:pt x="1" y="0"/>
                      </a:moveTo>
                      <a:lnTo>
                        <a:pt x="1" y="215"/>
                      </a:lnTo>
                      <a:lnTo>
                        <a:pt x="6004" y="215"/>
                      </a:lnTo>
                      <a:lnTo>
                        <a:pt x="6004" y="0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4" name="Google Shape;3324;p57"/>
                <p:cNvSpPr/>
                <p:nvPr/>
              </p:nvSpPr>
              <p:spPr>
                <a:xfrm flipH="1">
                  <a:off x="972468" y="1123396"/>
                  <a:ext cx="363767" cy="14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45" extrusionOk="0">
                      <a:moveTo>
                        <a:pt x="1" y="1"/>
                      </a:moveTo>
                      <a:lnTo>
                        <a:pt x="1" y="244"/>
                      </a:lnTo>
                      <a:lnTo>
                        <a:pt x="6004" y="244"/>
                      </a:lnTo>
                      <a:lnTo>
                        <a:pt x="6004" y="1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25" name="Google Shape;3325;p57"/>
              <p:cNvSpPr/>
              <p:nvPr/>
            </p:nvSpPr>
            <p:spPr>
              <a:xfrm flipH="1">
                <a:off x="1869587" y="1814261"/>
                <a:ext cx="87852" cy="593828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4348" extrusionOk="0">
                    <a:moveTo>
                      <a:pt x="1" y="1"/>
                    </a:moveTo>
                    <a:lnTo>
                      <a:pt x="1" y="4348"/>
                    </a:lnTo>
                    <a:lnTo>
                      <a:pt x="1450" y="4348"/>
                    </a:lnTo>
                    <a:lnTo>
                      <a:pt x="1450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26" name="Google Shape;3326;p57"/>
              <p:cNvGrpSpPr/>
              <p:nvPr/>
            </p:nvGrpSpPr>
            <p:grpSpPr>
              <a:xfrm>
                <a:off x="1925572" y="1881955"/>
                <a:ext cx="363767" cy="458468"/>
                <a:chOff x="972468" y="735187"/>
                <a:chExt cx="363767" cy="203393"/>
              </a:xfrm>
            </p:grpSpPr>
            <p:sp>
              <p:nvSpPr>
                <p:cNvPr id="3327" name="Google Shape;3327;p57"/>
                <p:cNvSpPr/>
                <p:nvPr/>
              </p:nvSpPr>
              <p:spPr>
                <a:xfrm flipH="1">
                  <a:off x="972468" y="735187"/>
                  <a:ext cx="363767" cy="13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15" extrusionOk="0">
                      <a:moveTo>
                        <a:pt x="1" y="0"/>
                      </a:moveTo>
                      <a:lnTo>
                        <a:pt x="1" y="215"/>
                      </a:lnTo>
                      <a:lnTo>
                        <a:pt x="6004" y="215"/>
                      </a:lnTo>
                      <a:lnTo>
                        <a:pt x="6004" y="0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8" name="Google Shape;3328;p57"/>
                <p:cNvSpPr/>
                <p:nvPr/>
              </p:nvSpPr>
              <p:spPr>
                <a:xfrm flipH="1">
                  <a:off x="972468" y="923736"/>
                  <a:ext cx="363767" cy="14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45" extrusionOk="0">
                      <a:moveTo>
                        <a:pt x="1" y="1"/>
                      </a:moveTo>
                      <a:lnTo>
                        <a:pt x="1" y="244"/>
                      </a:lnTo>
                      <a:lnTo>
                        <a:pt x="6004" y="244"/>
                      </a:lnTo>
                      <a:lnTo>
                        <a:pt x="6004" y="1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29" name="Google Shape;3329;p57"/>
              <p:cNvSpPr/>
              <p:nvPr/>
            </p:nvSpPr>
            <p:spPr>
              <a:xfrm flipH="1">
                <a:off x="1869573" y="2788967"/>
                <a:ext cx="87852" cy="593828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4348" extrusionOk="0">
                    <a:moveTo>
                      <a:pt x="1" y="1"/>
                    </a:moveTo>
                    <a:lnTo>
                      <a:pt x="1" y="4348"/>
                    </a:lnTo>
                    <a:lnTo>
                      <a:pt x="1450" y="4348"/>
                    </a:lnTo>
                    <a:lnTo>
                      <a:pt x="1450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30" name="Google Shape;3330;p57"/>
              <p:cNvGrpSpPr/>
              <p:nvPr/>
            </p:nvGrpSpPr>
            <p:grpSpPr>
              <a:xfrm>
                <a:off x="1925558" y="2856666"/>
                <a:ext cx="363767" cy="458466"/>
                <a:chOff x="972454" y="574917"/>
                <a:chExt cx="363767" cy="203392"/>
              </a:xfrm>
            </p:grpSpPr>
            <p:sp>
              <p:nvSpPr>
                <p:cNvPr id="3331" name="Google Shape;3331;p57"/>
                <p:cNvSpPr/>
                <p:nvPr/>
              </p:nvSpPr>
              <p:spPr>
                <a:xfrm flipH="1">
                  <a:off x="972454" y="574917"/>
                  <a:ext cx="363767" cy="13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15" extrusionOk="0">
                      <a:moveTo>
                        <a:pt x="1" y="0"/>
                      </a:moveTo>
                      <a:lnTo>
                        <a:pt x="1" y="215"/>
                      </a:lnTo>
                      <a:lnTo>
                        <a:pt x="6004" y="215"/>
                      </a:lnTo>
                      <a:lnTo>
                        <a:pt x="6004" y="0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2" name="Google Shape;3332;p57"/>
                <p:cNvSpPr/>
                <p:nvPr/>
              </p:nvSpPr>
              <p:spPr>
                <a:xfrm flipH="1">
                  <a:off x="972454" y="763465"/>
                  <a:ext cx="363767" cy="14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45" extrusionOk="0">
                      <a:moveTo>
                        <a:pt x="1" y="1"/>
                      </a:moveTo>
                      <a:lnTo>
                        <a:pt x="1" y="244"/>
                      </a:lnTo>
                      <a:lnTo>
                        <a:pt x="6004" y="244"/>
                      </a:lnTo>
                      <a:lnTo>
                        <a:pt x="6004" y="1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65" name="Google Shape;3329;p57"/>
            <p:cNvSpPr/>
            <p:nvPr/>
          </p:nvSpPr>
          <p:spPr>
            <a:xfrm flipH="1">
              <a:off x="325294" y="3831383"/>
              <a:ext cx="87852" cy="593828"/>
            </a:xfrm>
            <a:custGeom>
              <a:avLst/>
              <a:gdLst/>
              <a:ahLst/>
              <a:cxnLst/>
              <a:rect l="l" t="t" r="r" b="b"/>
              <a:pathLst>
                <a:path w="1450" h="4348" extrusionOk="0">
                  <a:moveTo>
                    <a:pt x="1" y="1"/>
                  </a:moveTo>
                  <a:lnTo>
                    <a:pt x="1" y="4348"/>
                  </a:lnTo>
                  <a:lnTo>
                    <a:pt x="1450" y="4348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331;p57"/>
            <p:cNvSpPr/>
            <p:nvPr/>
          </p:nvSpPr>
          <p:spPr>
            <a:xfrm flipH="1">
              <a:off x="381279" y="3899082"/>
              <a:ext cx="363767" cy="29362"/>
            </a:xfrm>
            <a:custGeom>
              <a:avLst/>
              <a:gdLst/>
              <a:ahLst/>
              <a:cxnLst/>
              <a:rect l="l" t="t" r="r" b="b"/>
              <a:pathLst>
                <a:path w="6004" h="215" extrusionOk="0">
                  <a:moveTo>
                    <a:pt x="1" y="0"/>
                  </a:moveTo>
                  <a:lnTo>
                    <a:pt x="1" y="215"/>
                  </a:lnTo>
                  <a:lnTo>
                    <a:pt x="6004" y="215"/>
                  </a:lnTo>
                  <a:lnTo>
                    <a:pt x="6004" y="0"/>
                  </a:lnTo>
                  <a:close/>
                </a:path>
              </a:pathLst>
            </a:custGeom>
            <a:solidFill>
              <a:srgbClr val="5A254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332;p57"/>
            <p:cNvSpPr/>
            <p:nvPr/>
          </p:nvSpPr>
          <p:spPr>
            <a:xfrm flipH="1">
              <a:off x="381279" y="4324088"/>
              <a:ext cx="363767" cy="33460"/>
            </a:xfrm>
            <a:custGeom>
              <a:avLst/>
              <a:gdLst/>
              <a:ahLst/>
              <a:cxnLst/>
              <a:rect l="l" t="t" r="r" b="b"/>
              <a:pathLst>
                <a:path w="6004" h="245" extrusionOk="0">
                  <a:moveTo>
                    <a:pt x="1" y="1"/>
                  </a:moveTo>
                  <a:lnTo>
                    <a:pt x="1" y="244"/>
                  </a:lnTo>
                  <a:lnTo>
                    <a:pt x="6004" y="244"/>
                  </a:lnTo>
                  <a:lnTo>
                    <a:pt x="6004" y="1"/>
                  </a:lnTo>
                  <a:close/>
                </a:path>
              </a:pathLst>
            </a:custGeom>
            <a:solidFill>
              <a:srgbClr val="5A254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3333;p57"/>
          <p:cNvSpPr/>
          <p:nvPr/>
        </p:nvSpPr>
        <p:spPr>
          <a:xfrm>
            <a:off x="754092" y="3600129"/>
            <a:ext cx="1716000" cy="721202"/>
          </a:xfrm>
          <a:prstGeom prst="roundRect">
            <a:avLst>
              <a:gd name="adj" fmla="val 16667"/>
            </a:avLst>
          </a:prstGeom>
          <a:solidFill>
            <a:srgbClr val="FE5F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3336;p57"/>
          <p:cNvSpPr txBox="1">
            <a:spLocks/>
          </p:cNvSpPr>
          <p:nvPr/>
        </p:nvSpPr>
        <p:spPr>
          <a:xfrm>
            <a:off x="853542" y="3663880"/>
            <a:ext cx="15171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35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vi-VN" dirty="0"/>
              <a:t>04</a:t>
            </a:r>
          </a:p>
        </p:txBody>
      </p:sp>
      <p:sp>
        <p:nvSpPr>
          <p:cNvPr id="70" name="Google Shape;3341;p57"/>
          <p:cNvSpPr/>
          <p:nvPr/>
        </p:nvSpPr>
        <p:spPr>
          <a:xfrm>
            <a:off x="828317" y="3661557"/>
            <a:ext cx="1567554" cy="598346"/>
          </a:xfrm>
          <a:custGeom>
            <a:avLst/>
            <a:gdLst/>
            <a:ahLst/>
            <a:cxnLst/>
            <a:rect l="l" t="t" r="r" b="b"/>
            <a:pathLst>
              <a:path w="76653" h="34973" fill="none" extrusionOk="0">
                <a:moveTo>
                  <a:pt x="71487" y="34973"/>
                </a:moveTo>
                <a:lnTo>
                  <a:pt x="5166" y="34973"/>
                </a:lnTo>
                <a:cubicBezTo>
                  <a:pt x="2307" y="34973"/>
                  <a:pt x="0" y="32667"/>
                  <a:pt x="0" y="29807"/>
                </a:cubicBezTo>
                <a:lnTo>
                  <a:pt x="0" y="5100"/>
                </a:lnTo>
                <a:cubicBezTo>
                  <a:pt x="0" y="2306"/>
                  <a:pt x="2307" y="0"/>
                  <a:pt x="5166" y="0"/>
                </a:cubicBezTo>
                <a:lnTo>
                  <a:pt x="71487" y="0"/>
                </a:lnTo>
                <a:cubicBezTo>
                  <a:pt x="74347" y="0"/>
                  <a:pt x="76653" y="2306"/>
                  <a:pt x="76653" y="5100"/>
                </a:cubicBezTo>
                <a:lnTo>
                  <a:pt x="76653" y="29807"/>
                </a:lnTo>
                <a:cubicBezTo>
                  <a:pt x="76653" y="32667"/>
                  <a:pt x="74347" y="34973"/>
                  <a:pt x="71487" y="34973"/>
                </a:cubicBezTo>
                <a:close/>
              </a:path>
            </a:pathLst>
          </a:custGeom>
          <a:noFill/>
          <a:ln w="28575" cap="flat" cmpd="sng">
            <a:solidFill>
              <a:srgbClr val="5A2543"/>
            </a:solidFill>
            <a:prstDash val="solid"/>
            <a:miter lim="13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3317;p57"/>
          <p:cNvSpPr txBox="1">
            <a:spLocks/>
          </p:cNvSpPr>
          <p:nvPr/>
        </p:nvSpPr>
        <p:spPr>
          <a:xfrm>
            <a:off x="2507428" y="3410941"/>
            <a:ext cx="6649607" cy="112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 Medium"/>
              <a:buNone/>
              <a:defRPr sz="1400" b="0" i="0" u="none" strike="noStrike" cap="none">
                <a:solidFill>
                  <a:schemeClr val="dk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 Medium"/>
              <a:buNone/>
              <a:defRPr sz="1400" b="0" i="0" u="none" strike="noStrike" cap="none">
                <a:solidFill>
                  <a:schemeClr val="dk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marL="0" indent="0"/>
            <a:r>
              <a:rPr lang="vi-VN" sz="3200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Biết so sánh các phân số cùng mẫu số và khác mẫu số.</a:t>
            </a:r>
          </a:p>
        </p:txBody>
      </p:sp>
      <p:pic>
        <p:nvPicPr>
          <p:cNvPr id="71" name="Picture 2" descr="Green Tick Icon Png, Cliparts &amp;amp; Cartoons - Jing.fm">
            <a:extLst>
              <a:ext uri="{FF2B5EF4-FFF2-40B4-BE49-F238E27FC236}">
                <a16:creationId xmlns:a16="http://schemas.microsoft.com/office/drawing/2014/main" id="{BA88A050-B47E-4E04-90D4-335B359E1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814" y1="50258" x2="44186" y2="61211"/>
                        <a14:foregroundMark x1="44186" y1="61211" x2="70465" y2="32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078" y="718756"/>
            <a:ext cx="693109" cy="62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Green Tick Icon Png, Cliparts &amp;amp; Cartoons - Jing.fm">
            <a:extLst>
              <a:ext uri="{FF2B5EF4-FFF2-40B4-BE49-F238E27FC236}">
                <a16:creationId xmlns:a16="http://schemas.microsoft.com/office/drawing/2014/main" id="{BA88A050-B47E-4E04-90D4-335B359E1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814" y1="50258" x2="44186" y2="61211"/>
                        <a14:foregroundMark x1="44186" y1="61211" x2="70465" y2="32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604" y="1620344"/>
            <a:ext cx="693109" cy="62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Green Tick Icon Png, Cliparts &amp;amp; Cartoons - Jing.fm">
            <a:extLst>
              <a:ext uri="{FF2B5EF4-FFF2-40B4-BE49-F238E27FC236}">
                <a16:creationId xmlns:a16="http://schemas.microsoft.com/office/drawing/2014/main" id="{BA88A050-B47E-4E04-90D4-335B359E1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814" y1="50258" x2="44186" y2="61211"/>
                        <a14:foregroundMark x1="44186" y1="61211" x2="70465" y2="32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507" y="2587037"/>
            <a:ext cx="693109" cy="62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Green Tick Icon Png, Cliparts &amp;amp; Cartoons - Jing.fm">
            <a:extLst>
              <a:ext uri="{FF2B5EF4-FFF2-40B4-BE49-F238E27FC236}">
                <a16:creationId xmlns:a16="http://schemas.microsoft.com/office/drawing/2014/main" id="{BA88A050-B47E-4E04-90D4-335B359E1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814" y1="50258" x2="44186" y2="61211"/>
                        <a14:foregroundMark x1="44186" y1="61211" x2="70465" y2="32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873" y="3907630"/>
            <a:ext cx="693109" cy="62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3613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5" grpId="0" build="p"/>
      <p:bldP spid="3316" grpId="0" build="p"/>
      <p:bldP spid="3317" grpId="0" build="p"/>
      <p:bldP spid="3318" grpId="0" animBg="1"/>
      <p:bldP spid="3333" grpId="0" animBg="1"/>
      <p:bldP spid="3334" grpId="0" animBg="1"/>
      <p:bldP spid="3335" grpId="0"/>
      <p:bldP spid="3336" grpId="0"/>
      <p:bldP spid="3337" grpId="0"/>
      <p:bldP spid="3340" grpId="0" animBg="1"/>
      <p:bldP spid="3341" grpId="0" animBg="1"/>
      <p:bldP spid="3342" grpId="0" animBg="1"/>
      <p:bldP spid="62" grpId="0" animBg="1"/>
      <p:bldP spid="63" grpId="0"/>
      <p:bldP spid="68" grpId="0" animBg="1"/>
      <p:bldP spid="69" grpId="0"/>
      <p:bldP spid="70" grpId="0" animBg="1"/>
      <p:bldP spid="7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" name="Google Shape;5877;p74"/>
          <p:cNvSpPr/>
          <p:nvPr/>
        </p:nvSpPr>
        <p:spPr>
          <a:xfrm>
            <a:off x="679857" y="787299"/>
            <a:ext cx="6740100" cy="2078502"/>
          </a:xfrm>
          <a:prstGeom prst="roundRect">
            <a:avLst>
              <a:gd name="adj" fmla="val 457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93" name="Google Shape;5893;p74"/>
          <p:cNvGrpSpPr/>
          <p:nvPr/>
        </p:nvGrpSpPr>
        <p:grpSpPr>
          <a:xfrm>
            <a:off x="713206" y="153022"/>
            <a:ext cx="6686055" cy="2841292"/>
            <a:chOff x="530725" y="372752"/>
            <a:chExt cx="6686055" cy="2841292"/>
          </a:xfrm>
        </p:grpSpPr>
        <p:sp>
          <p:nvSpPr>
            <p:cNvPr id="5894" name="Google Shape;5894;p74"/>
            <p:cNvSpPr/>
            <p:nvPr/>
          </p:nvSpPr>
          <p:spPr>
            <a:xfrm>
              <a:off x="6852025" y="1027302"/>
              <a:ext cx="364755" cy="332702"/>
            </a:xfrm>
            <a:custGeom>
              <a:avLst/>
              <a:gdLst/>
              <a:ahLst/>
              <a:cxnLst/>
              <a:rect l="l" t="t" r="r" b="b"/>
              <a:pathLst>
                <a:path w="2782" h="2537" extrusionOk="0">
                  <a:moveTo>
                    <a:pt x="1391" y="0"/>
                  </a:moveTo>
                  <a:cubicBezTo>
                    <a:pt x="1307" y="0"/>
                    <a:pt x="1223" y="42"/>
                    <a:pt x="1178" y="126"/>
                  </a:cubicBezTo>
                  <a:lnTo>
                    <a:pt x="958" y="592"/>
                  </a:lnTo>
                  <a:cubicBezTo>
                    <a:pt x="917" y="657"/>
                    <a:pt x="855" y="710"/>
                    <a:pt x="778" y="722"/>
                  </a:cubicBezTo>
                  <a:lnTo>
                    <a:pt x="271" y="788"/>
                  </a:lnTo>
                  <a:cubicBezTo>
                    <a:pt x="79" y="812"/>
                    <a:pt x="1" y="1058"/>
                    <a:pt x="141" y="1188"/>
                  </a:cubicBezTo>
                  <a:lnTo>
                    <a:pt x="504" y="1549"/>
                  </a:lnTo>
                  <a:cubicBezTo>
                    <a:pt x="569" y="1601"/>
                    <a:pt x="594" y="1679"/>
                    <a:pt x="582" y="1757"/>
                  </a:cubicBezTo>
                  <a:lnTo>
                    <a:pt x="492" y="2263"/>
                  </a:lnTo>
                  <a:cubicBezTo>
                    <a:pt x="460" y="2415"/>
                    <a:pt x="583" y="2536"/>
                    <a:pt x="719" y="2536"/>
                  </a:cubicBezTo>
                  <a:cubicBezTo>
                    <a:pt x="755" y="2536"/>
                    <a:pt x="792" y="2528"/>
                    <a:pt x="827" y="2509"/>
                  </a:cubicBezTo>
                  <a:lnTo>
                    <a:pt x="1281" y="2263"/>
                  </a:lnTo>
                  <a:cubicBezTo>
                    <a:pt x="1313" y="2243"/>
                    <a:pt x="1352" y="2233"/>
                    <a:pt x="1391" y="2233"/>
                  </a:cubicBezTo>
                  <a:cubicBezTo>
                    <a:pt x="1430" y="2233"/>
                    <a:pt x="1469" y="2243"/>
                    <a:pt x="1501" y="2263"/>
                  </a:cubicBezTo>
                  <a:lnTo>
                    <a:pt x="1955" y="2509"/>
                  </a:lnTo>
                  <a:cubicBezTo>
                    <a:pt x="1990" y="2528"/>
                    <a:pt x="2027" y="2536"/>
                    <a:pt x="2064" y="2536"/>
                  </a:cubicBezTo>
                  <a:cubicBezTo>
                    <a:pt x="2199" y="2536"/>
                    <a:pt x="2322" y="2415"/>
                    <a:pt x="2290" y="2263"/>
                  </a:cubicBezTo>
                  <a:lnTo>
                    <a:pt x="2200" y="1757"/>
                  </a:lnTo>
                  <a:cubicBezTo>
                    <a:pt x="2188" y="1679"/>
                    <a:pt x="2213" y="1601"/>
                    <a:pt x="2266" y="1549"/>
                  </a:cubicBezTo>
                  <a:lnTo>
                    <a:pt x="2641" y="1188"/>
                  </a:lnTo>
                  <a:cubicBezTo>
                    <a:pt x="2781" y="1058"/>
                    <a:pt x="2704" y="812"/>
                    <a:pt x="2511" y="788"/>
                  </a:cubicBezTo>
                  <a:lnTo>
                    <a:pt x="2005" y="722"/>
                  </a:lnTo>
                  <a:cubicBezTo>
                    <a:pt x="1927" y="710"/>
                    <a:pt x="1849" y="657"/>
                    <a:pt x="1824" y="592"/>
                  </a:cubicBezTo>
                  <a:lnTo>
                    <a:pt x="1604" y="126"/>
                  </a:lnTo>
                  <a:cubicBezTo>
                    <a:pt x="1559" y="42"/>
                    <a:pt x="1475" y="0"/>
                    <a:pt x="1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74"/>
            <p:cNvSpPr/>
            <p:nvPr/>
          </p:nvSpPr>
          <p:spPr>
            <a:xfrm>
              <a:off x="6347225" y="372752"/>
              <a:ext cx="364755" cy="332702"/>
            </a:xfrm>
            <a:custGeom>
              <a:avLst/>
              <a:gdLst/>
              <a:ahLst/>
              <a:cxnLst/>
              <a:rect l="l" t="t" r="r" b="b"/>
              <a:pathLst>
                <a:path w="2782" h="2537" extrusionOk="0">
                  <a:moveTo>
                    <a:pt x="1391" y="0"/>
                  </a:moveTo>
                  <a:cubicBezTo>
                    <a:pt x="1307" y="0"/>
                    <a:pt x="1223" y="42"/>
                    <a:pt x="1178" y="126"/>
                  </a:cubicBezTo>
                  <a:lnTo>
                    <a:pt x="958" y="592"/>
                  </a:lnTo>
                  <a:cubicBezTo>
                    <a:pt x="917" y="657"/>
                    <a:pt x="855" y="710"/>
                    <a:pt x="778" y="722"/>
                  </a:cubicBezTo>
                  <a:lnTo>
                    <a:pt x="271" y="788"/>
                  </a:lnTo>
                  <a:cubicBezTo>
                    <a:pt x="79" y="812"/>
                    <a:pt x="1" y="1058"/>
                    <a:pt x="141" y="1188"/>
                  </a:cubicBezTo>
                  <a:lnTo>
                    <a:pt x="504" y="1549"/>
                  </a:lnTo>
                  <a:cubicBezTo>
                    <a:pt x="569" y="1601"/>
                    <a:pt x="594" y="1679"/>
                    <a:pt x="582" y="1757"/>
                  </a:cubicBezTo>
                  <a:lnTo>
                    <a:pt x="492" y="2263"/>
                  </a:lnTo>
                  <a:cubicBezTo>
                    <a:pt x="460" y="2415"/>
                    <a:pt x="583" y="2536"/>
                    <a:pt x="719" y="2536"/>
                  </a:cubicBezTo>
                  <a:cubicBezTo>
                    <a:pt x="755" y="2536"/>
                    <a:pt x="792" y="2528"/>
                    <a:pt x="827" y="2509"/>
                  </a:cubicBezTo>
                  <a:lnTo>
                    <a:pt x="1281" y="2263"/>
                  </a:lnTo>
                  <a:cubicBezTo>
                    <a:pt x="1313" y="2243"/>
                    <a:pt x="1352" y="2233"/>
                    <a:pt x="1391" y="2233"/>
                  </a:cubicBezTo>
                  <a:cubicBezTo>
                    <a:pt x="1430" y="2233"/>
                    <a:pt x="1469" y="2243"/>
                    <a:pt x="1501" y="2263"/>
                  </a:cubicBezTo>
                  <a:lnTo>
                    <a:pt x="1955" y="2509"/>
                  </a:lnTo>
                  <a:cubicBezTo>
                    <a:pt x="1990" y="2528"/>
                    <a:pt x="2027" y="2536"/>
                    <a:pt x="2064" y="2536"/>
                  </a:cubicBezTo>
                  <a:cubicBezTo>
                    <a:pt x="2199" y="2536"/>
                    <a:pt x="2322" y="2415"/>
                    <a:pt x="2290" y="2263"/>
                  </a:cubicBezTo>
                  <a:lnTo>
                    <a:pt x="2200" y="1757"/>
                  </a:lnTo>
                  <a:cubicBezTo>
                    <a:pt x="2188" y="1679"/>
                    <a:pt x="2213" y="1601"/>
                    <a:pt x="2266" y="1549"/>
                  </a:cubicBezTo>
                  <a:lnTo>
                    <a:pt x="2641" y="1188"/>
                  </a:lnTo>
                  <a:cubicBezTo>
                    <a:pt x="2781" y="1058"/>
                    <a:pt x="2704" y="812"/>
                    <a:pt x="2511" y="788"/>
                  </a:cubicBezTo>
                  <a:lnTo>
                    <a:pt x="2005" y="722"/>
                  </a:lnTo>
                  <a:cubicBezTo>
                    <a:pt x="1927" y="710"/>
                    <a:pt x="1849" y="657"/>
                    <a:pt x="1824" y="592"/>
                  </a:cubicBezTo>
                  <a:lnTo>
                    <a:pt x="1604" y="126"/>
                  </a:lnTo>
                  <a:cubicBezTo>
                    <a:pt x="1559" y="42"/>
                    <a:pt x="1475" y="0"/>
                    <a:pt x="1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74"/>
            <p:cNvSpPr/>
            <p:nvPr/>
          </p:nvSpPr>
          <p:spPr>
            <a:xfrm>
              <a:off x="530725" y="1360002"/>
              <a:ext cx="364755" cy="332702"/>
            </a:xfrm>
            <a:custGeom>
              <a:avLst/>
              <a:gdLst/>
              <a:ahLst/>
              <a:cxnLst/>
              <a:rect l="l" t="t" r="r" b="b"/>
              <a:pathLst>
                <a:path w="2782" h="2537" extrusionOk="0">
                  <a:moveTo>
                    <a:pt x="1391" y="0"/>
                  </a:moveTo>
                  <a:cubicBezTo>
                    <a:pt x="1307" y="0"/>
                    <a:pt x="1223" y="42"/>
                    <a:pt x="1178" y="126"/>
                  </a:cubicBezTo>
                  <a:lnTo>
                    <a:pt x="958" y="592"/>
                  </a:lnTo>
                  <a:cubicBezTo>
                    <a:pt x="917" y="657"/>
                    <a:pt x="855" y="710"/>
                    <a:pt x="778" y="722"/>
                  </a:cubicBezTo>
                  <a:lnTo>
                    <a:pt x="271" y="788"/>
                  </a:lnTo>
                  <a:cubicBezTo>
                    <a:pt x="79" y="812"/>
                    <a:pt x="1" y="1058"/>
                    <a:pt x="141" y="1188"/>
                  </a:cubicBezTo>
                  <a:lnTo>
                    <a:pt x="504" y="1549"/>
                  </a:lnTo>
                  <a:cubicBezTo>
                    <a:pt x="569" y="1601"/>
                    <a:pt x="594" y="1679"/>
                    <a:pt x="582" y="1757"/>
                  </a:cubicBezTo>
                  <a:lnTo>
                    <a:pt x="492" y="2263"/>
                  </a:lnTo>
                  <a:cubicBezTo>
                    <a:pt x="460" y="2415"/>
                    <a:pt x="583" y="2536"/>
                    <a:pt x="719" y="2536"/>
                  </a:cubicBezTo>
                  <a:cubicBezTo>
                    <a:pt x="755" y="2536"/>
                    <a:pt x="792" y="2528"/>
                    <a:pt x="827" y="2509"/>
                  </a:cubicBezTo>
                  <a:lnTo>
                    <a:pt x="1281" y="2263"/>
                  </a:lnTo>
                  <a:cubicBezTo>
                    <a:pt x="1313" y="2243"/>
                    <a:pt x="1352" y="2233"/>
                    <a:pt x="1391" y="2233"/>
                  </a:cubicBezTo>
                  <a:cubicBezTo>
                    <a:pt x="1430" y="2233"/>
                    <a:pt x="1469" y="2243"/>
                    <a:pt x="1501" y="2263"/>
                  </a:cubicBezTo>
                  <a:lnTo>
                    <a:pt x="1955" y="2509"/>
                  </a:lnTo>
                  <a:cubicBezTo>
                    <a:pt x="1990" y="2528"/>
                    <a:pt x="2027" y="2536"/>
                    <a:pt x="2064" y="2536"/>
                  </a:cubicBezTo>
                  <a:cubicBezTo>
                    <a:pt x="2199" y="2536"/>
                    <a:pt x="2322" y="2415"/>
                    <a:pt x="2290" y="2263"/>
                  </a:cubicBezTo>
                  <a:lnTo>
                    <a:pt x="2200" y="1757"/>
                  </a:lnTo>
                  <a:cubicBezTo>
                    <a:pt x="2188" y="1679"/>
                    <a:pt x="2213" y="1601"/>
                    <a:pt x="2266" y="1549"/>
                  </a:cubicBezTo>
                  <a:lnTo>
                    <a:pt x="2641" y="1188"/>
                  </a:lnTo>
                  <a:cubicBezTo>
                    <a:pt x="2781" y="1058"/>
                    <a:pt x="2704" y="812"/>
                    <a:pt x="2511" y="788"/>
                  </a:cubicBezTo>
                  <a:lnTo>
                    <a:pt x="2005" y="722"/>
                  </a:lnTo>
                  <a:cubicBezTo>
                    <a:pt x="1927" y="710"/>
                    <a:pt x="1849" y="657"/>
                    <a:pt x="1824" y="592"/>
                  </a:cubicBezTo>
                  <a:lnTo>
                    <a:pt x="1604" y="126"/>
                  </a:lnTo>
                  <a:cubicBezTo>
                    <a:pt x="1559" y="42"/>
                    <a:pt x="1475" y="0"/>
                    <a:pt x="1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74"/>
            <p:cNvSpPr/>
            <p:nvPr/>
          </p:nvSpPr>
          <p:spPr>
            <a:xfrm>
              <a:off x="3685048" y="2881342"/>
              <a:ext cx="364755" cy="332702"/>
            </a:xfrm>
            <a:custGeom>
              <a:avLst/>
              <a:gdLst/>
              <a:ahLst/>
              <a:cxnLst/>
              <a:rect l="l" t="t" r="r" b="b"/>
              <a:pathLst>
                <a:path w="2782" h="2537" extrusionOk="0">
                  <a:moveTo>
                    <a:pt x="1391" y="0"/>
                  </a:moveTo>
                  <a:cubicBezTo>
                    <a:pt x="1307" y="0"/>
                    <a:pt x="1223" y="42"/>
                    <a:pt x="1178" y="126"/>
                  </a:cubicBezTo>
                  <a:lnTo>
                    <a:pt x="958" y="592"/>
                  </a:lnTo>
                  <a:cubicBezTo>
                    <a:pt x="917" y="657"/>
                    <a:pt x="855" y="710"/>
                    <a:pt x="778" y="722"/>
                  </a:cubicBezTo>
                  <a:lnTo>
                    <a:pt x="271" y="788"/>
                  </a:lnTo>
                  <a:cubicBezTo>
                    <a:pt x="79" y="812"/>
                    <a:pt x="1" y="1058"/>
                    <a:pt x="141" y="1188"/>
                  </a:cubicBezTo>
                  <a:lnTo>
                    <a:pt x="504" y="1549"/>
                  </a:lnTo>
                  <a:cubicBezTo>
                    <a:pt x="569" y="1601"/>
                    <a:pt x="594" y="1679"/>
                    <a:pt x="582" y="1757"/>
                  </a:cubicBezTo>
                  <a:lnTo>
                    <a:pt x="492" y="2263"/>
                  </a:lnTo>
                  <a:cubicBezTo>
                    <a:pt x="460" y="2415"/>
                    <a:pt x="583" y="2536"/>
                    <a:pt x="719" y="2536"/>
                  </a:cubicBezTo>
                  <a:cubicBezTo>
                    <a:pt x="755" y="2536"/>
                    <a:pt x="792" y="2528"/>
                    <a:pt x="827" y="2509"/>
                  </a:cubicBezTo>
                  <a:lnTo>
                    <a:pt x="1281" y="2263"/>
                  </a:lnTo>
                  <a:cubicBezTo>
                    <a:pt x="1313" y="2243"/>
                    <a:pt x="1352" y="2233"/>
                    <a:pt x="1391" y="2233"/>
                  </a:cubicBezTo>
                  <a:cubicBezTo>
                    <a:pt x="1430" y="2233"/>
                    <a:pt x="1469" y="2243"/>
                    <a:pt x="1501" y="2263"/>
                  </a:cubicBezTo>
                  <a:lnTo>
                    <a:pt x="1955" y="2509"/>
                  </a:lnTo>
                  <a:cubicBezTo>
                    <a:pt x="1990" y="2528"/>
                    <a:pt x="2027" y="2536"/>
                    <a:pt x="2064" y="2536"/>
                  </a:cubicBezTo>
                  <a:cubicBezTo>
                    <a:pt x="2199" y="2536"/>
                    <a:pt x="2322" y="2415"/>
                    <a:pt x="2290" y="2263"/>
                  </a:cubicBezTo>
                  <a:lnTo>
                    <a:pt x="2200" y="1757"/>
                  </a:lnTo>
                  <a:cubicBezTo>
                    <a:pt x="2188" y="1679"/>
                    <a:pt x="2213" y="1601"/>
                    <a:pt x="2266" y="1549"/>
                  </a:cubicBezTo>
                  <a:lnTo>
                    <a:pt x="2641" y="1188"/>
                  </a:lnTo>
                  <a:cubicBezTo>
                    <a:pt x="2781" y="1058"/>
                    <a:pt x="2704" y="812"/>
                    <a:pt x="2511" y="788"/>
                  </a:cubicBezTo>
                  <a:lnTo>
                    <a:pt x="2005" y="722"/>
                  </a:lnTo>
                  <a:cubicBezTo>
                    <a:pt x="1927" y="710"/>
                    <a:pt x="1849" y="657"/>
                    <a:pt x="1824" y="592"/>
                  </a:cubicBezTo>
                  <a:lnTo>
                    <a:pt x="1604" y="126"/>
                  </a:lnTo>
                  <a:cubicBezTo>
                    <a:pt x="1559" y="42"/>
                    <a:pt x="1475" y="0"/>
                    <a:pt x="1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98" name="Google Shape;5898;p74"/>
          <p:cNvGrpSpPr/>
          <p:nvPr/>
        </p:nvGrpSpPr>
        <p:grpSpPr>
          <a:xfrm>
            <a:off x="6469645" y="1927023"/>
            <a:ext cx="1353941" cy="2677502"/>
            <a:chOff x="9297845" y="1927023"/>
            <a:chExt cx="1353941" cy="2677502"/>
          </a:xfrm>
        </p:grpSpPr>
        <p:sp>
          <p:nvSpPr>
            <p:cNvPr id="5899" name="Google Shape;5899;p74"/>
            <p:cNvSpPr/>
            <p:nvPr/>
          </p:nvSpPr>
          <p:spPr>
            <a:xfrm flipH="1">
              <a:off x="10199452" y="4266603"/>
              <a:ext cx="165803" cy="281903"/>
            </a:xfrm>
            <a:custGeom>
              <a:avLst/>
              <a:gdLst/>
              <a:ahLst/>
              <a:cxnLst/>
              <a:rect l="l" t="t" r="r" b="b"/>
              <a:pathLst>
                <a:path w="2652" h="4509" extrusionOk="0">
                  <a:moveTo>
                    <a:pt x="2418" y="0"/>
                  </a:moveTo>
                  <a:lnTo>
                    <a:pt x="0" y="234"/>
                  </a:lnTo>
                  <a:lnTo>
                    <a:pt x="122" y="3613"/>
                  </a:lnTo>
                  <a:lnTo>
                    <a:pt x="588" y="4434"/>
                  </a:lnTo>
                  <a:lnTo>
                    <a:pt x="2334" y="4509"/>
                  </a:lnTo>
                  <a:lnTo>
                    <a:pt x="2651" y="3687"/>
                  </a:lnTo>
                  <a:cubicBezTo>
                    <a:pt x="2371" y="3575"/>
                    <a:pt x="2418" y="0"/>
                    <a:pt x="2418" y="0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74"/>
            <p:cNvSpPr/>
            <p:nvPr/>
          </p:nvSpPr>
          <p:spPr>
            <a:xfrm flipH="1">
              <a:off x="10022083" y="4482424"/>
              <a:ext cx="340859" cy="122102"/>
            </a:xfrm>
            <a:custGeom>
              <a:avLst/>
              <a:gdLst/>
              <a:ahLst/>
              <a:cxnLst/>
              <a:rect l="l" t="t" r="r" b="b"/>
              <a:pathLst>
                <a:path w="5452" h="1953" extrusionOk="0">
                  <a:moveTo>
                    <a:pt x="51" y="1"/>
                  </a:moveTo>
                  <a:cubicBezTo>
                    <a:pt x="17" y="1"/>
                    <a:pt x="1" y="2"/>
                    <a:pt x="1" y="2"/>
                  </a:cubicBezTo>
                  <a:lnTo>
                    <a:pt x="85" y="1915"/>
                  </a:lnTo>
                  <a:lnTo>
                    <a:pt x="5414" y="1953"/>
                  </a:lnTo>
                  <a:cubicBezTo>
                    <a:pt x="5452" y="1757"/>
                    <a:pt x="5330" y="1290"/>
                    <a:pt x="5181" y="1169"/>
                  </a:cubicBezTo>
                  <a:lnTo>
                    <a:pt x="2530" y="198"/>
                  </a:lnTo>
                  <a:cubicBezTo>
                    <a:pt x="2530" y="198"/>
                    <a:pt x="2398" y="399"/>
                    <a:pt x="2050" y="399"/>
                  </a:cubicBezTo>
                  <a:cubicBezTo>
                    <a:pt x="1936" y="399"/>
                    <a:pt x="1798" y="377"/>
                    <a:pt x="1634" y="319"/>
                  </a:cubicBezTo>
                  <a:cubicBezTo>
                    <a:pt x="740" y="26"/>
                    <a:pt x="208" y="1"/>
                    <a:pt x="51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74"/>
            <p:cNvSpPr/>
            <p:nvPr/>
          </p:nvSpPr>
          <p:spPr>
            <a:xfrm flipH="1">
              <a:off x="10036648" y="4516935"/>
              <a:ext cx="116787" cy="46202"/>
            </a:xfrm>
            <a:custGeom>
              <a:avLst/>
              <a:gdLst/>
              <a:ahLst/>
              <a:cxnLst/>
              <a:rect l="l" t="t" r="r" b="b"/>
              <a:pathLst>
                <a:path w="1868" h="739" extrusionOk="0">
                  <a:moveTo>
                    <a:pt x="150" y="1"/>
                  </a:moveTo>
                  <a:lnTo>
                    <a:pt x="1" y="738"/>
                  </a:lnTo>
                  <a:lnTo>
                    <a:pt x="1830" y="738"/>
                  </a:lnTo>
                  <a:cubicBezTo>
                    <a:pt x="1867" y="738"/>
                    <a:pt x="1867" y="701"/>
                    <a:pt x="1830" y="701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74"/>
            <p:cNvSpPr/>
            <p:nvPr/>
          </p:nvSpPr>
          <p:spPr>
            <a:xfrm flipH="1">
              <a:off x="10036648" y="4514622"/>
              <a:ext cx="119101" cy="48516"/>
            </a:xfrm>
            <a:custGeom>
              <a:avLst/>
              <a:gdLst/>
              <a:ahLst/>
              <a:cxnLst/>
              <a:rect l="l" t="t" r="r" b="b"/>
              <a:pathLst>
                <a:path w="1905" h="776" extrusionOk="0">
                  <a:moveTo>
                    <a:pt x="187" y="75"/>
                  </a:moveTo>
                  <a:lnTo>
                    <a:pt x="1820" y="738"/>
                  </a:lnTo>
                  <a:lnTo>
                    <a:pt x="75" y="738"/>
                  </a:lnTo>
                  <a:lnTo>
                    <a:pt x="187" y="75"/>
                  </a:lnTo>
                  <a:close/>
                  <a:moveTo>
                    <a:pt x="150" y="0"/>
                  </a:moveTo>
                  <a:lnTo>
                    <a:pt x="0" y="775"/>
                  </a:lnTo>
                  <a:lnTo>
                    <a:pt x="1867" y="775"/>
                  </a:lnTo>
                  <a:cubicBezTo>
                    <a:pt x="1904" y="775"/>
                    <a:pt x="1904" y="775"/>
                    <a:pt x="1904" y="738"/>
                  </a:cubicBezTo>
                  <a:lnTo>
                    <a:pt x="1904" y="70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74"/>
            <p:cNvSpPr/>
            <p:nvPr/>
          </p:nvSpPr>
          <p:spPr>
            <a:xfrm flipH="1">
              <a:off x="10335996" y="4482486"/>
              <a:ext cx="26946" cy="80651"/>
            </a:xfrm>
            <a:custGeom>
              <a:avLst/>
              <a:gdLst/>
              <a:ahLst/>
              <a:cxnLst/>
              <a:rect l="l" t="t" r="r" b="b"/>
              <a:pathLst>
                <a:path w="431" h="1290" extrusionOk="0">
                  <a:moveTo>
                    <a:pt x="1" y="1"/>
                  </a:moveTo>
                  <a:lnTo>
                    <a:pt x="47" y="1289"/>
                  </a:lnTo>
                  <a:lnTo>
                    <a:pt x="430" y="1252"/>
                  </a:lnTo>
                  <a:lnTo>
                    <a:pt x="355" y="48"/>
                  </a:lnTo>
                  <a:cubicBezTo>
                    <a:pt x="318" y="4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74"/>
            <p:cNvSpPr/>
            <p:nvPr/>
          </p:nvSpPr>
          <p:spPr>
            <a:xfrm flipH="1">
              <a:off x="10034337" y="4560699"/>
              <a:ext cx="325667" cy="4752"/>
            </a:xfrm>
            <a:custGeom>
              <a:avLst/>
              <a:gdLst/>
              <a:ahLst/>
              <a:cxnLst/>
              <a:rect l="l" t="t" r="r" b="b"/>
              <a:pathLst>
                <a:path w="5209" h="76" extrusionOk="0">
                  <a:moveTo>
                    <a:pt x="38" y="1"/>
                  </a:moveTo>
                  <a:cubicBezTo>
                    <a:pt x="38" y="1"/>
                    <a:pt x="0" y="1"/>
                    <a:pt x="0" y="38"/>
                  </a:cubicBezTo>
                  <a:lnTo>
                    <a:pt x="38" y="38"/>
                  </a:lnTo>
                  <a:lnTo>
                    <a:pt x="5171" y="75"/>
                  </a:lnTo>
                  <a:lnTo>
                    <a:pt x="5209" y="38"/>
                  </a:lnTo>
                  <a:lnTo>
                    <a:pt x="5171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74"/>
            <p:cNvSpPr/>
            <p:nvPr/>
          </p:nvSpPr>
          <p:spPr>
            <a:xfrm flipH="1">
              <a:off x="10092669" y="3313377"/>
              <a:ext cx="367117" cy="1115857"/>
            </a:xfrm>
            <a:custGeom>
              <a:avLst/>
              <a:gdLst/>
              <a:ahLst/>
              <a:cxnLst/>
              <a:rect l="l" t="t" r="r" b="b"/>
              <a:pathLst>
                <a:path w="5872" h="17848" extrusionOk="0">
                  <a:moveTo>
                    <a:pt x="5713" y="1"/>
                  </a:moveTo>
                  <a:lnTo>
                    <a:pt x="0" y="776"/>
                  </a:lnTo>
                  <a:lnTo>
                    <a:pt x="1083" y="8709"/>
                  </a:lnTo>
                  <a:cubicBezTo>
                    <a:pt x="1242" y="9913"/>
                    <a:pt x="1400" y="17577"/>
                    <a:pt x="1400" y="17577"/>
                  </a:cubicBezTo>
                  <a:lnTo>
                    <a:pt x="4079" y="17847"/>
                  </a:lnTo>
                  <a:lnTo>
                    <a:pt x="5479" y="12331"/>
                  </a:lnTo>
                  <a:cubicBezTo>
                    <a:pt x="5750" y="11351"/>
                    <a:pt x="5871" y="10343"/>
                    <a:pt x="5871" y="9335"/>
                  </a:cubicBezTo>
                  <a:lnTo>
                    <a:pt x="5713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74"/>
            <p:cNvSpPr/>
            <p:nvPr/>
          </p:nvSpPr>
          <p:spPr>
            <a:xfrm flipH="1">
              <a:off x="10092669" y="3313359"/>
              <a:ext cx="367117" cy="1115857"/>
            </a:xfrm>
            <a:custGeom>
              <a:avLst/>
              <a:gdLst/>
              <a:ahLst/>
              <a:cxnLst/>
              <a:rect l="l" t="t" r="r" b="b"/>
              <a:pathLst>
                <a:path w="5872" h="17848" extrusionOk="0">
                  <a:moveTo>
                    <a:pt x="5713" y="1"/>
                  </a:moveTo>
                  <a:lnTo>
                    <a:pt x="0" y="776"/>
                  </a:lnTo>
                  <a:lnTo>
                    <a:pt x="1083" y="8709"/>
                  </a:lnTo>
                  <a:cubicBezTo>
                    <a:pt x="1242" y="9913"/>
                    <a:pt x="1400" y="17577"/>
                    <a:pt x="1400" y="17577"/>
                  </a:cubicBezTo>
                  <a:lnTo>
                    <a:pt x="4079" y="17847"/>
                  </a:lnTo>
                  <a:lnTo>
                    <a:pt x="5479" y="12331"/>
                  </a:lnTo>
                  <a:cubicBezTo>
                    <a:pt x="5750" y="11351"/>
                    <a:pt x="5871" y="10343"/>
                    <a:pt x="5871" y="9335"/>
                  </a:cubicBezTo>
                  <a:lnTo>
                    <a:pt x="5713" y="1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74"/>
            <p:cNvSpPr/>
            <p:nvPr/>
          </p:nvSpPr>
          <p:spPr>
            <a:xfrm flipH="1">
              <a:off x="9496847" y="4135310"/>
              <a:ext cx="267898" cy="288905"/>
            </a:xfrm>
            <a:custGeom>
              <a:avLst/>
              <a:gdLst/>
              <a:ahLst/>
              <a:cxnLst/>
              <a:rect l="l" t="t" r="r" b="b"/>
              <a:pathLst>
                <a:path w="4285" h="4621" extrusionOk="0">
                  <a:moveTo>
                    <a:pt x="2025" y="0"/>
                  </a:moveTo>
                  <a:lnTo>
                    <a:pt x="0" y="1316"/>
                  </a:lnTo>
                  <a:lnTo>
                    <a:pt x="1913" y="4117"/>
                  </a:lnTo>
                  <a:lnTo>
                    <a:pt x="2688" y="4621"/>
                  </a:lnTo>
                  <a:lnTo>
                    <a:pt x="4284" y="3921"/>
                  </a:lnTo>
                  <a:lnTo>
                    <a:pt x="4200" y="3071"/>
                  </a:lnTo>
                  <a:cubicBezTo>
                    <a:pt x="3892" y="3071"/>
                    <a:pt x="2025" y="0"/>
                    <a:pt x="2025" y="0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74"/>
            <p:cNvSpPr/>
            <p:nvPr/>
          </p:nvSpPr>
          <p:spPr>
            <a:xfrm flipH="1">
              <a:off x="9297845" y="4305116"/>
              <a:ext cx="354864" cy="187372"/>
            </a:xfrm>
            <a:custGeom>
              <a:avLst/>
              <a:gdLst/>
              <a:ahLst/>
              <a:cxnLst/>
              <a:rect l="l" t="t" r="r" b="b"/>
              <a:pathLst>
                <a:path w="5676" h="2997" extrusionOk="0">
                  <a:moveTo>
                    <a:pt x="5134" y="0"/>
                  </a:moveTo>
                  <a:lnTo>
                    <a:pt x="2334" y="318"/>
                  </a:lnTo>
                  <a:cubicBezTo>
                    <a:pt x="2334" y="318"/>
                    <a:pt x="2296" y="738"/>
                    <a:pt x="1596" y="859"/>
                  </a:cubicBezTo>
                  <a:cubicBezTo>
                    <a:pt x="467" y="1018"/>
                    <a:pt x="0" y="1326"/>
                    <a:pt x="0" y="1326"/>
                  </a:cubicBezTo>
                  <a:lnTo>
                    <a:pt x="934" y="2997"/>
                  </a:lnTo>
                  <a:lnTo>
                    <a:pt x="5675" y="589"/>
                  </a:lnTo>
                  <a:cubicBezTo>
                    <a:pt x="5638" y="392"/>
                    <a:pt x="5330" y="0"/>
                    <a:pt x="513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74"/>
            <p:cNvSpPr/>
            <p:nvPr/>
          </p:nvSpPr>
          <p:spPr>
            <a:xfrm flipH="1">
              <a:off x="9329354" y="4307429"/>
              <a:ext cx="114474" cy="56080"/>
            </a:xfrm>
            <a:custGeom>
              <a:avLst/>
              <a:gdLst/>
              <a:ahLst/>
              <a:cxnLst/>
              <a:rect l="l" t="t" r="r" b="b"/>
              <a:pathLst>
                <a:path w="1831" h="897" extrusionOk="0">
                  <a:moveTo>
                    <a:pt x="1830" y="1"/>
                  </a:moveTo>
                  <a:lnTo>
                    <a:pt x="1" y="159"/>
                  </a:lnTo>
                  <a:lnTo>
                    <a:pt x="197" y="897"/>
                  </a:lnTo>
                  <a:lnTo>
                    <a:pt x="1830" y="47"/>
                  </a:lnTo>
                  <a:lnTo>
                    <a:pt x="1830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74"/>
            <p:cNvSpPr/>
            <p:nvPr/>
          </p:nvSpPr>
          <p:spPr>
            <a:xfrm flipH="1">
              <a:off x="9327041" y="4307429"/>
              <a:ext cx="119101" cy="58456"/>
            </a:xfrm>
            <a:custGeom>
              <a:avLst/>
              <a:gdLst/>
              <a:ahLst/>
              <a:cxnLst/>
              <a:rect l="l" t="t" r="r" b="b"/>
              <a:pathLst>
                <a:path w="1905" h="935" extrusionOk="0">
                  <a:moveTo>
                    <a:pt x="1792" y="47"/>
                  </a:moveTo>
                  <a:lnTo>
                    <a:pt x="234" y="860"/>
                  </a:lnTo>
                  <a:lnTo>
                    <a:pt x="84" y="159"/>
                  </a:lnTo>
                  <a:lnTo>
                    <a:pt x="1792" y="47"/>
                  </a:lnTo>
                  <a:close/>
                  <a:moveTo>
                    <a:pt x="1867" y="1"/>
                  </a:moveTo>
                  <a:lnTo>
                    <a:pt x="38" y="122"/>
                  </a:lnTo>
                  <a:lnTo>
                    <a:pt x="0" y="122"/>
                  </a:lnTo>
                  <a:lnTo>
                    <a:pt x="234" y="934"/>
                  </a:lnTo>
                  <a:lnTo>
                    <a:pt x="1867" y="85"/>
                  </a:lnTo>
                  <a:cubicBezTo>
                    <a:pt x="1904" y="85"/>
                    <a:pt x="1904" y="47"/>
                    <a:pt x="1904" y="47"/>
                  </a:cubicBezTo>
                  <a:cubicBezTo>
                    <a:pt x="1904" y="1"/>
                    <a:pt x="1867" y="1"/>
                    <a:pt x="1867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74"/>
            <p:cNvSpPr/>
            <p:nvPr/>
          </p:nvSpPr>
          <p:spPr>
            <a:xfrm flipH="1">
              <a:off x="9594315" y="4378077"/>
              <a:ext cx="58394" cy="78213"/>
            </a:xfrm>
            <a:custGeom>
              <a:avLst/>
              <a:gdLst/>
              <a:ahLst/>
              <a:cxnLst/>
              <a:rect l="l" t="t" r="r" b="b"/>
              <a:pathLst>
                <a:path w="934" h="1251" extrusionOk="0">
                  <a:moveTo>
                    <a:pt x="308" y="0"/>
                  </a:moveTo>
                  <a:cubicBezTo>
                    <a:pt x="271" y="0"/>
                    <a:pt x="0" y="159"/>
                    <a:pt x="0" y="159"/>
                  </a:cubicBezTo>
                  <a:lnTo>
                    <a:pt x="626" y="1251"/>
                  </a:lnTo>
                  <a:lnTo>
                    <a:pt x="934" y="1055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74"/>
            <p:cNvSpPr/>
            <p:nvPr/>
          </p:nvSpPr>
          <p:spPr>
            <a:xfrm flipH="1">
              <a:off x="9324103" y="4307429"/>
              <a:ext cx="291843" cy="148860"/>
            </a:xfrm>
            <a:custGeom>
              <a:avLst/>
              <a:gdLst/>
              <a:ahLst/>
              <a:cxnLst/>
              <a:rect l="l" t="t" r="r" b="b"/>
              <a:pathLst>
                <a:path w="4668" h="2381" extrusionOk="0">
                  <a:moveTo>
                    <a:pt x="4620" y="1"/>
                  </a:moveTo>
                  <a:lnTo>
                    <a:pt x="38" y="2334"/>
                  </a:lnTo>
                  <a:lnTo>
                    <a:pt x="0" y="2381"/>
                  </a:lnTo>
                  <a:lnTo>
                    <a:pt x="38" y="2381"/>
                  </a:lnTo>
                  <a:lnTo>
                    <a:pt x="4620" y="85"/>
                  </a:lnTo>
                  <a:lnTo>
                    <a:pt x="4667" y="47"/>
                  </a:lnTo>
                  <a:lnTo>
                    <a:pt x="4620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74"/>
            <p:cNvSpPr/>
            <p:nvPr/>
          </p:nvSpPr>
          <p:spPr>
            <a:xfrm flipH="1">
              <a:off x="9542993" y="3366745"/>
              <a:ext cx="919169" cy="943677"/>
            </a:xfrm>
            <a:custGeom>
              <a:avLst/>
              <a:gdLst/>
              <a:ahLst/>
              <a:cxnLst/>
              <a:rect l="l" t="t" r="r" b="b"/>
              <a:pathLst>
                <a:path w="14702" h="15094" extrusionOk="0">
                  <a:moveTo>
                    <a:pt x="6843" y="1"/>
                  </a:moveTo>
                  <a:lnTo>
                    <a:pt x="505" y="234"/>
                  </a:lnTo>
                  <a:lnTo>
                    <a:pt x="1" y="271"/>
                  </a:lnTo>
                  <a:cubicBezTo>
                    <a:pt x="309" y="2642"/>
                    <a:pt x="972" y="4359"/>
                    <a:pt x="2754" y="5946"/>
                  </a:cubicBezTo>
                  <a:lnTo>
                    <a:pt x="6535" y="8830"/>
                  </a:lnTo>
                  <a:cubicBezTo>
                    <a:pt x="7272" y="9530"/>
                    <a:pt x="8009" y="10268"/>
                    <a:pt x="8635" y="11127"/>
                  </a:cubicBezTo>
                  <a:lnTo>
                    <a:pt x="11706" y="15093"/>
                  </a:lnTo>
                  <a:lnTo>
                    <a:pt x="14702" y="13647"/>
                  </a:lnTo>
                  <a:lnTo>
                    <a:pt x="12676" y="8980"/>
                  </a:lnTo>
                  <a:cubicBezTo>
                    <a:pt x="11976" y="7430"/>
                    <a:pt x="11118" y="5946"/>
                    <a:pt x="10147" y="4546"/>
                  </a:cubicBezTo>
                  <a:lnTo>
                    <a:pt x="6843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74"/>
            <p:cNvSpPr/>
            <p:nvPr/>
          </p:nvSpPr>
          <p:spPr>
            <a:xfrm flipH="1">
              <a:off x="10355254" y="2662890"/>
              <a:ext cx="296532" cy="521292"/>
            </a:xfrm>
            <a:custGeom>
              <a:avLst/>
              <a:gdLst/>
              <a:ahLst/>
              <a:cxnLst/>
              <a:rect l="l" t="t" r="r" b="b"/>
              <a:pathLst>
                <a:path w="4743" h="8338" extrusionOk="0">
                  <a:moveTo>
                    <a:pt x="4236" y="1"/>
                  </a:moveTo>
                  <a:cubicBezTo>
                    <a:pt x="3236" y="1"/>
                    <a:pt x="1066" y="208"/>
                    <a:pt x="616" y="1962"/>
                  </a:cubicBezTo>
                  <a:cubicBezTo>
                    <a:pt x="383" y="2895"/>
                    <a:pt x="112" y="3987"/>
                    <a:pt x="38" y="5425"/>
                  </a:cubicBezTo>
                  <a:cubicBezTo>
                    <a:pt x="0" y="6433"/>
                    <a:pt x="504" y="7992"/>
                    <a:pt x="2017" y="8337"/>
                  </a:cubicBezTo>
                  <a:lnTo>
                    <a:pt x="3417" y="7796"/>
                  </a:lnTo>
                  <a:lnTo>
                    <a:pt x="4742" y="21"/>
                  </a:lnTo>
                  <a:cubicBezTo>
                    <a:pt x="4742" y="21"/>
                    <a:pt x="4545" y="1"/>
                    <a:pt x="4236" y="1"/>
                  </a:cubicBezTo>
                  <a:close/>
                </a:path>
              </a:pathLst>
            </a:custGeom>
            <a:solidFill>
              <a:srgbClr val="FFA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74"/>
            <p:cNvSpPr/>
            <p:nvPr/>
          </p:nvSpPr>
          <p:spPr>
            <a:xfrm flipH="1">
              <a:off x="10374510" y="2603745"/>
              <a:ext cx="267961" cy="342297"/>
            </a:xfrm>
            <a:custGeom>
              <a:avLst/>
              <a:gdLst/>
              <a:ahLst/>
              <a:cxnLst/>
              <a:rect l="l" t="t" r="r" b="b"/>
              <a:pathLst>
                <a:path w="4286" h="5475" extrusionOk="0">
                  <a:moveTo>
                    <a:pt x="3251" y="1"/>
                  </a:moveTo>
                  <a:cubicBezTo>
                    <a:pt x="2797" y="1"/>
                    <a:pt x="2345" y="121"/>
                    <a:pt x="1952" y="341"/>
                  </a:cubicBezTo>
                  <a:cubicBezTo>
                    <a:pt x="393" y="1275"/>
                    <a:pt x="1" y="4233"/>
                    <a:pt x="85" y="4663"/>
                  </a:cubicBezTo>
                  <a:cubicBezTo>
                    <a:pt x="186" y="5063"/>
                    <a:pt x="359" y="5474"/>
                    <a:pt x="621" y="5474"/>
                  </a:cubicBezTo>
                  <a:cubicBezTo>
                    <a:pt x="842" y="5474"/>
                    <a:pt x="1126" y="5182"/>
                    <a:pt x="1485" y="4345"/>
                  </a:cubicBezTo>
                  <a:cubicBezTo>
                    <a:pt x="1905" y="3375"/>
                    <a:pt x="3305" y="845"/>
                    <a:pt x="3305" y="845"/>
                  </a:cubicBezTo>
                  <a:lnTo>
                    <a:pt x="4285" y="229"/>
                  </a:lnTo>
                  <a:cubicBezTo>
                    <a:pt x="3958" y="74"/>
                    <a:pt x="3604" y="1"/>
                    <a:pt x="3251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74"/>
            <p:cNvSpPr/>
            <p:nvPr/>
          </p:nvSpPr>
          <p:spPr>
            <a:xfrm flipH="1">
              <a:off x="9890789" y="2570797"/>
              <a:ext cx="277214" cy="645456"/>
            </a:xfrm>
            <a:custGeom>
              <a:avLst/>
              <a:gdLst/>
              <a:ahLst/>
              <a:cxnLst/>
              <a:rect l="l" t="t" r="r" b="b"/>
              <a:pathLst>
                <a:path w="4434" h="10324" extrusionOk="0">
                  <a:moveTo>
                    <a:pt x="971" y="1"/>
                  </a:moveTo>
                  <a:cubicBezTo>
                    <a:pt x="945" y="1"/>
                    <a:pt x="920" y="3"/>
                    <a:pt x="896" y="9"/>
                  </a:cubicBezTo>
                  <a:cubicBezTo>
                    <a:pt x="738" y="9"/>
                    <a:pt x="663" y="56"/>
                    <a:pt x="663" y="56"/>
                  </a:cubicBezTo>
                  <a:lnTo>
                    <a:pt x="579" y="93"/>
                  </a:lnTo>
                  <a:cubicBezTo>
                    <a:pt x="0" y="868"/>
                    <a:pt x="4434" y="10323"/>
                    <a:pt x="4434" y="10323"/>
                  </a:cubicBezTo>
                  <a:cubicBezTo>
                    <a:pt x="4434" y="10323"/>
                    <a:pt x="4163" y="7169"/>
                    <a:pt x="4117" y="6935"/>
                  </a:cubicBezTo>
                  <a:cubicBezTo>
                    <a:pt x="3463" y="2576"/>
                    <a:pt x="1867" y="672"/>
                    <a:pt x="1400" y="205"/>
                  </a:cubicBezTo>
                  <a:cubicBezTo>
                    <a:pt x="1267" y="80"/>
                    <a:pt x="1107" y="1"/>
                    <a:pt x="971" y="1"/>
                  </a:cubicBezTo>
                  <a:close/>
                </a:path>
              </a:pathLst>
            </a:custGeom>
            <a:solidFill>
              <a:srgbClr val="41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74"/>
            <p:cNvSpPr/>
            <p:nvPr/>
          </p:nvSpPr>
          <p:spPr>
            <a:xfrm flipH="1">
              <a:off x="10102608" y="2508339"/>
              <a:ext cx="192061" cy="201940"/>
            </a:xfrm>
            <a:custGeom>
              <a:avLst/>
              <a:gdLst/>
              <a:ahLst/>
              <a:cxnLst/>
              <a:rect l="l" t="t" r="r" b="b"/>
              <a:pathLst>
                <a:path w="3072" h="3230" extrusionOk="0">
                  <a:moveTo>
                    <a:pt x="505" y="0"/>
                  </a:moveTo>
                  <a:lnTo>
                    <a:pt x="271" y="1167"/>
                  </a:lnTo>
                  <a:lnTo>
                    <a:pt x="1" y="2838"/>
                  </a:lnTo>
                  <a:lnTo>
                    <a:pt x="2876" y="3230"/>
                  </a:lnTo>
                  <a:lnTo>
                    <a:pt x="3072" y="7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74"/>
            <p:cNvSpPr/>
            <p:nvPr/>
          </p:nvSpPr>
          <p:spPr>
            <a:xfrm flipH="1">
              <a:off x="10102608" y="2508339"/>
              <a:ext cx="177432" cy="89904"/>
            </a:xfrm>
            <a:custGeom>
              <a:avLst/>
              <a:gdLst/>
              <a:ahLst/>
              <a:cxnLst/>
              <a:rect l="l" t="t" r="r" b="b"/>
              <a:pathLst>
                <a:path w="2838" h="1438" extrusionOk="0">
                  <a:moveTo>
                    <a:pt x="271" y="0"/>
                  </a:moveTo>
                  <a:lnTo>
                    <a:pt x="37" y="1167"/>
                  </a:lnTo>
                  <a:lnTo>
                    <a:pt x="0" y="1438"/>
                  </a:lnTo>
                  <a:cubicBezTo>
                    <a:pt x="2334" y="1130"/>
                    <a:pt x="2838" y="75"/>
                    <a:pt x="2838" y="75"/>
                  </a:cubicBezTo>
                  <a:lnTo>
                    <a:pt x="271" y="0"/>
                  </a:lnTo>
                  <a:close/>
                </a:path>
              </a:pathLst>
            </a:custGeom>
            <a:solidFill>
              <a:srgbClr val="000000">
                <a:alpha val="21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74"/>
            <p:cNvSpPr/>
            <p:nvPr/>
          </p:nvSpPr>
          <p:spPr>
            <a:xfrm flipH="1">
              <a:off x="10306863" y="2642008"/>
              <a:ext cx="291843" cy="457521"/>
            </a:xfrm>
            <a:custGeom>
              <a:avLst/>
              <a:gdLst/>
              <a:ahLst/>
              <a:cxnLst/>
              <a:rect l="l" t="t" r="r" b="b"/>
              <a:pathLst>
                <a:path w="4668" h="7318" extrusionOk="0">
                  <a:moveTo>
                    <a:pt x="3282" y="0"/>
                  </a:moveTo>
                  <a:cubicBezTo>
                    <a:pt x="1887" y="0"/>
                    <a:pt x="1252" y="1400"/>
                    <a:pt x="1252" y="1400"/>
                  </a:cubicBezTo>
                  <a:cubicBezTo>
                    <a:pt x="318" y="2996"/>
                    <a:pt x="1" y="6926"/>
                    <a:pt x="1" y="6926"/>
                  </a:cubicBezTo>
                  <a:lnTo>
                    <a:pt x="3230" y="7318"/>
                  </a:lnTo>
                  <a:cubicBezTo>
                    <a:pt x="3968" y="6422"/>
                    <a:pt x="4668" y="6338"/>
                    <a:pt x="4668" y="6338"/>
                  </a:cubicBezTo>
                  <a:lnTo>
                    <a:pt x="4397" y="270"/>
                  </a:lnTo>
                  <a:cubicBezTo>
                    <a:pt x="3982" y="78"/>
                    <a:pt x="3611" y="0"/>
                    <a:pt x="3282" y="0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74"/>
            <p:cNvSpPr/>
            <p:nvPr/>
          </p:nvSpPr>
          <p:spPr>
            <a:xfrm flipH="1">
              <a:off x="10243217" y="3125729"/>
              <a:ext cx="251455" cy="237764"/>
            </a:xfrm>
            <a:custGeom>
              <a:avLst/>
              <a:gdLst/>
              <a:ahLst/>
              <a:cxnLst/>
              <a:rect l="l" t="t" r="r" b="b"/>
              <a:pathLst>
                <a:path w="4022" h="3803" extrusionOk="0">
                  <a:moveTo>
                    <a:pt x="792" y="1"/>
                  </a:moveTo>
                  <a:cubicBezTo>
                    <a:pt x="792" y="1"/>
                    <a:pt x="1" y="3802"/>
                    <a:pt x="2935" y="3802"/>
                  </a:cubicBezTo>
                  <a:cubicBezTo>
                    <a:pt x="3251" y="3802"/>
                    <a:pt x="3612" y="3758"/>
                    <a:pt x="4021" y="3660"/>
                  </a:cubicBezTo>
                  <a:cubicBezTo>
                    <a:pt x="4021" y="3660"/>
                    <a:pt x="1454" y="3622"/>
                    <a:pt x="1604" y="159"/>
                  </a:cubicBezTo>
                  <a:lnTo>
                    <a:pt x="792" y="1"/>
                  </a:lnTo>
                  <a:close/>
                </a:path>
              </a:pathLst>
            </a:custGeom>
            <a:solidFill>
              <a:srgbClr val="274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74"/>
            <p:cNvSpPr/>
            <p:nvPr/>
          </p:nvSpPr>
          <p:spPr>
            <a:xfrm flipH="1">
              <a:off x="10160939" y="3023195"/>
              <a:ext cx="87591" cy="157488"/>
            </a:xfrm>
            <a:custGeom>
              <a:avLst/>
              <a:gdLst/>
              <a:ahLst/>
              <a:cxnLst/>
              <a:rect l="l" t="t" r="r" b="b"/>
              <a:pathLst>
                <a:path w="1401" h="2519" extrusionOk="0">
                  <a:moveTo>
                    <a:pt x="564" y="1"/>
                  </a:moveTo>
                  <a:cubicBezTo>
                    <a:pt x="532" y="1"/>
                    <a:pt x="499" y="3"/>
                    <a:pt x="467" y="7"/>
                  </a:cubicBezTo>
                  <a:cubicBezTo>
                    <a:pt x="196" y="54"/>
                    <a:pt x="0" y="287"/>
                    <a:pt x="38" y="521"/>
                  </a:cubicBezTo>
                  <a:lnTo>
                    <a:pt x="355" y="2191"/>
                  </a:lnTo>
                  <a:cubicBezTo>
                    <a:pt x="386" y="2384"/>
                    <a:pt x="575" y="2519"/>
                    <a:pt x="792" y="2519"/>
                  </a:cubicBezTo>
                  <a:cubicBezTo>
                    <a:pt x="838" y="2519"/>
                    <a:pt x="886" y="2513"/>
                    <a:pt x="934" y="2499"/>
                  </a:cubicBezTo>
                  <a:cubicBezTo>
                    <a:pt x="1251" y="2462"/>
                    <a:pt x="1400" y="2229"/>
                    <a:pt x="1363" y="1995"/>
                  </a:cubicBezTo>
                  <a:lnTo>
                    <a:pt x="1055" y="325"/>
                  </a:lnTo>
                  <a:cubicBezTo>
                    <a:pt x="1022" y="119"/>
                    <a:pt x="801" y="1"/>
                    <a:pt x="564" y="1"/>
                  </a:cubicBezTo>
                  <a:close/>
                </a:path>
              </a:pathLst>
            </a:custGeom>
            <a:solidFill>
              <a:srgbClr val="3B81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74"/>
            <p:cNvSpPr/>
            <p:nvPr/>
          </p:nvSpPr>
          <p:spPr>
            <a:xfrm flipH="1">
              <a:off x="10292232" y="3026509"/>
              <a:ext cx="99844" cy="58456"/>
            </a:xfrm>
            <a:custGeom>
              <a:avLst/>
              <a:gdLst/>
              <a:ahLst/>
              <a:cxnLst/>
              <a:rect l="l" t="t" r="r" b="b"/>
              <a:pathLst>
                <a:path w="1597" h="935" extrusionOk="0">
                  <a:moveTo>
                    <a:pt x="1521" y="1"/>
                  </a:moveTo>
                  <a:cubicBezTo>
                    <a:pt x="1363" y="1"/>
                    <a:pt x="1213" y="38"/>
                    <a:pt x="1055" y="76"/>
                  </a:cubicBezTo>
                  <a:cubicBezTo>
                    <a:pt x="933" y="113"/>
                    <a:pt x="784" y="150"/>
                    <a:pt x="663" y="234"/>
                  </a:cubicBezTo>
                  <a:cubicBezTo>
                    <a:pt x="513" y="309"/>
                    <a:pt x="392" y="384"/>
                    <a:pt x="280" y="505"/>
                  </a:cubicBezTo>
                  <a:cubicBezTo>
                    <a:pt x="196" y="580"/>
                    <a:pt x="84" y="738"/>
                    <a:pt x="47" y="850"/>
                  </a:cubicBezTo>
                  <a:cubicBezTo>
                    <a:pt x="0" y="888"/>
                    <a:pt x="0" y="888"/>
                    <a:pt x="47" y="934"/>
                  </a:cubicBezTo>
                  <a:cubicBezTo>
                    <a:pt x="84" y="934"/>
                    <a:pt x="84" y="934"/>
                    <a:pt x="121" y="888"/>
                  </a:cubicBezTo>
                  <a:cubicBezTo>
                    <a:pt x="196" y="776"/>
                    <a:pt x="280" y="654"/>
                    <a:pt x="392" y="580"/>
                  </a:cubicBezTo>
                  <a:cubicBezTo>
                    <a:pt x="467" y="505"/>
                    <a:pt x="588" y="421"/>
                    <a:pt x="747" y="346"/>
                  </a:cubicBezTo>
                  <a:cubicBezTo>
                    <a:pt x="859" y="309"/>
                    <a:pt x="980" y="272"/>
                    <a:pt x="1129" y="234"/>
                  </a:cubicBezTo>
                  <a:cubicBezTo>
                    <a:pt x="1251" y="188"/>
                    <a:pt x="1400" y="188"/>
                    <a:pt x="1521" y="188"/>
                  </a:cubicBezTo>
                  <a:cubicBezTo>
                    <a:pt x="1559" y="188"/>
                    <a:pt x="1596" y="150"/>
                    <a:pt x="1596" y="76"/>
                  </a:cubicBezTo>
                  <a:cubicBezTo>
                    <a:pt x="1596" y="38"/>
                    <a:pt x="1559" y="1"/>
                    <a:pt x="1521" y="1"/>
                  </a:cubicBezTo>
                  <a:close/>
                </a:path>
              </a:pathLst>
            </a:custGeom>
            <a:solidFill>
              <a:srgbClr val="41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74"/>
            <p:cNvSpPr/>
            <p:nvPr/>
          </p:nvSpPr>
          <p:spPr>
            <a:xfrm flipH="1">
              <a:off x="10328433" y="2603058"/>
              <a:ext cx="308786" cy="620198"/>
            </a:xfrm>
            <a:custGeom>
              <a:avLst/>
              <a:gdLst/>
              <a:ahLst/>
              <a:cxnLst/>
              <a:rect l="l" t="t" r="r" b="b"/>
              <a:pathLst>
                <a:path w="4939" h="9920" extrusionOk="0">
                  <a:moveTo>
                    <a:pt x="3783" y="0"/>
                  </a:moveTo>
                  <a:cubicBezTo>
                    <a:pt x="2765" y="0"/>
                    <a:pt x="1350" y="659"/>
                    <a:pt x="738" y="4011"/>
                  </a:cubicBezTo>
                  <a:cubicBezTo>
                    <a:pt x="738" y="4011"/>
                    <a:pt x="271" y="5486"/>
                    <a:pt x="113" y="7082"/>
                  </a:cubicBezTo>
                  <a:cubicBezTo>
                    <a:pt x="1" y="8211"/>
                    <a:pt x="775" y="9257"/>
                    <a:pt x="1942" y="9453"/>
                  </a:cubicBezTo>
                  <a:lnTo>
                    <a:pt x="4388" y="9919"/>
                  </a:lnTo>
                  <a:lnTo>
                    <a:pt x="4938" y="277"/>
                  </a:lnTo>
                  <a:cubicBezTo>
                    <a:pt x="4938" y="277"/>
                    <a:pt x="4444" y="0"/>
                    <a:pt x="3783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74"/>
            <p:cNvSpPr/>
            <p:nvPr/>
          </p:nvSpPr>
          <p:spPr>
            <a:xfrm flipH="1">
              <a:off x="10296921" y="2618062"/>
              <a:ext cx="168116" cy="286592"/>
            </a:xfrm>
            <a:custGeom>
              <a:avLst/>
              <a:gdLst/>
              <a:ahLst/>
              <a:cxnLst/>
              <a:rect l="l" t="t" r="r" b="b"/>
              <a:pathLst>
                <a:path w="2689" h="4584" extrusionOk="0">
                  <a:moveTo>
                    <a:pt x="2688" y="0"/>
                  </a:moveTo>
                  <a:lnTo>
                    <a:pt x="2688" y="0"/>
                  </a:lnTo>
                  <a:cubicBezTo>
                    <a:pt x="2688" y="0"/>
                    <a:pt x="1596" y="37"/>
                    <a:pt x="1522" y="149"/>
                  </a:cubicBezTo>
                  <a:cubicBezTo>
                    <a:pt x="1522" y="149"/>
                    <a:pt x="551" y="1279"/>
                    <a:pt x="0" y="4583"/>
                  </a:cubicBezTo>
                  <a:lnTo>
                    <a:pt x="2026" y="971"/>
                  </a:lnTo>
                  <a:cubicBezTo>
                    <a:pt x="2026" y="971"/>
                    <a:pt x="2184" y="653"/>
                    <a:pt x="2688" y="0"/>
                  </a:cubicBezTo>
                  <a:close/>
                </a:path>
              </a:pathLst>
            </a:custGeom>
            <a:solidFill>
              <a:srgbClr val="274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74"/>
            <p:cNvSpPr/>
            <p:nvPr/>
          </p:nvSpPr>
          <p:spPr>
            <a:xfrm flipH="1">
              <a:off x="10372197" y="2598181"/>
              <a:ext cx="226510" cy="564368"/>
            </a:xfrm>
            <a:custGeom>
              <a:avLst/>
              <a:gdLst/>
              <a:ahLst/>
              <a:cxnLst/>
              <a:rect l="l" t="t" r="r" b="b"/>
              <a:pathLst>
                <a:path w="3623" h="9027" extrusionOk="0">
                  <a:moveTo>
                    <a:pt x="3538" y="1"/>
                  </a:moveTo>
                  <a:cubicBezTo>
                    <a:pt x="3464" y="1"/>
                    <a:pt x="2185" y="197"/>
                    <a:pt x="1522" y="1830"/>
                  </a:cubicBezTo>
                  <a:cubicBezTo>
                    <a:pt x="972" y="3156"/>
                    <a:pt x="1" y="6385"/>
                    <a:pt x="197" y="8989"/>
                  </a:cubicBezTo>
                  <a:cubicBezTo>
                    <a:pt x="197" y="9027"/>
                    <a:pt x="234" y="9027"/>
                    <a:pt x="271" y="9027"/>
                  </a:cubicBezTo>
                  <a:cubicBezTo>
                    <a:pt x="318" y="9027"/>
                    <a:pt x="355" y="8989"/>
                    <a:pt x="355" y="8952"/>
                  </a:cubicBezTo>
                  <a:cubicBezTo>
                    <a:pt x="159" y="6423"/>
                    <a:pt x="1130" y="3230"/>
                    <a:pt x="1672" y="1868"/>
                  </a:cubicBezTo>
                  <a:cubicBezTo>
                    <a:pt x="2297" y="355"/>
                    <a:pt x="3538" y="159"/>
                    <a:pt x="3538" y="159"/>
                  </a:cubicBezTo>
                  <a:cubicBezTo>
                    <a:pt x="3585" y="159"/>
                    <a:pt x="3622" y="122"/>
                    <a:pt x="3622" y="85"/>
                  </a:cubicBezTo>
                  <a:cubicBezTo>
                    <a:pt x="3622" y="38"/>
                    <a:pt x="3585" y="1"/>
                    <a:pt x="3538" y="1"/>
                  </a:cubicBezTo>
                  <a:close/>
                </a:path>
              </a:pathLst>
            </a:custGeom>
            <a:solidFill>
              <a:srgbClr val="FFA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74"/>
            <p:cNvSpPr/>
            <p:nvPr/>
          </p:nvSpPr>
          <p:spPr>
            <a:xfrm flipH="1">
              <a:off x="9854593" y="2581300"/>
              <a:ext cx="639642" cy="989692"/>
            </a:xfrm>
            <a:custGeom>
              <a:avLst/>
              <a:gdLst/>
              <a:ahLst/>
              <a:cxnLst/>
              <a:rect l="l" t="t" r="r" b="b"/>
              <a:pathLst>
                <a:path w="10231" h="15830" extrusionOk="0">
                  <a:moveTo>
                    <a:pt x="3426" y="0"/>
                  </a:moveTo>
                  <a:cubicBezTo>
                    <a:pt x="1" y="4275"/>
                    <a:pt x="467" y="13338"/>
                    <a:pt x="467" y="13338"/>
                  </a:cubicBezTo>
                  <a:cubicBezTo>
                    <a:pt x="355" y="15634"/>
                    <a:pt x="4714" y="15709"/>
                    <a:pt x="4714" y="15709"/>
                  </a:cubicBezTo>
                  <a:cubicBezTo>
                    <a:pt x="5426" y="15791"/>
                    <a:pt x="6034" y="15829"/>
                    <a:pt x="6554" y="15829"/>
                  </a:cubicBezTo>
                  <a:cubicBezTo>
                    <a:pt x="9274" y="15829"/>
                    <a:pt x="9581" y="14792"/>
                    <a:pt x="9652" y="13656"/>
                  </a:cubicBezTo>
                  <a:cubicBezTo>
                    <a:pt x="10231" y="5096"/>
                    <a:pt x="6189" y="429"/>
                    <a:pt x="6189" y="429"/>
                  </a:cubicBezTo>
                  <a:cubicBezTo>
                    <a:pt x="6085" y="730"/>
                    <a:pt x="5841" y="840"/>
                    <a:pt x="5538" y="840"/>
                  </a:cubicBezTo>
                  <a:cubicBezTo>
                    <a:pt x="4704" y="840"/>
                    <a:pt x="3426" y="0"/>
                    <a:pt x="342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74"/>
            <p:cNvSpPr/>
            <p:nvPr/>
          </p:nvSpPr>
          <p:spPr>
            <a:xfrm flipH="1">
              <a:off x="9883789" y="3373748"/>
              <a:ext cx="585937" cy="53767"/>
            </a:xfrm>
            <a:custGeom>
              <a:avLst/>
              <a:gdLst/>
              <a:ahLst/>
              <a:cxnLst/>
              <a:rect l="l" t="t" r="r" b="b"/>
              <a:pathLst>
                <a:path w="9372" h="860" extrusionOk="0">
                  <a:moveTo>
                    <a:pt x="75" y="1"/>
                  </a:moveTo>
                  <a:cubicBezTo>
                    <a:pt x="75" y="1"/>
                    <a:pt x="38" y="1"/>
                    <a:pt x="38" y="47"/>
                  </a:cubicBezTo>
                  <a:cubicBezTo>
                    <a:pt x="1" y="85"/>
                    <a:pt x="38" y="85"/>
                    <a:pt x="38" y="122"/>
                  </a:cubicBezTo>
                  <a:cubicBezTo>
                    <a:pt x="75" y="122"/>
                    <a:pt x="2297" y="859"/>
                    <a:pt x="5134" y="859"/>
                  </a:cubicBezTo>
                  <a:cubicBezTo>
                    <a:pt x="6460" y="859"/>
                    <a:pt x="7897" y="701"/>
                    <a:pt x="9335" y="234"/>
                  </a:cubicBezTo>
                  <a:cubicBezTo>
                    <a:pt x="9335" y="234"/>
                    <a:pt x="9372" y="197"/>
                    <a:pt x="9372" y="159"/>
                  </a:cubicBezTo>
                  <a:cubicBezTo>
                    <a:pt x="9347" y="159"/>
                    <a:pt x="9339" y="143"/>
                    <a:pt x="9325" y="143"/>
                  </a:cubicBezTo>
                  <a:cubicBezTo>
                    <a:pt x="9318" y="143"/>
                    <a:pt x="9310" y="147"/>
                    <a:pt x="9297" y="159"/>
                  </a:cubicBezTo>
                  <a:cubicBezTo>
                    <a:pt x="7909" y="606"/>
                    <a:pt x="6502" y="759"/>
                    <a:pt x="5219" y="759"/>
                  </a:cubicBezTo>
                  <a:cubicBezTo>
                    <a:pt x="2370" y="759"/>
                    <a:pt x="133" y="1"/>
                    <a:pt x="75" y="1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74"/>
            <p:cNvSpPr/>
            <p:nvPr/>
          </p:nvSpPr>
          <p:spPr>
            <a:xfrm flipH="1">
              <a:off x="9883789" y="3422764"/>
              <a:ext cx="585937" cy="53142"/>
            </a:xfrm>
            <a:custGeom>
              <a:avLst/>
              <a:gdLst/>
              <a:ahLst/>
              <a:cxnLst/>
              <a:rect l="l" t="t" r="r" b="b"/>
              <a:pathLst>
                <a:path w="9372" h="850" extrusionOk="0">
                  <a:moveTo>
                    <a:pt x="75" y="1"/>
                  </a:moveTo>
                  <a:cubicBezTo>
                    <a:pt x="75" y="1"/>
                    <a:pt x="38" y="1"/>
                    <a:pt x="38" y="38"/>
                  </a:cubicBezTo>
                  <a:cubicBezTo>
                    <a:pt x="1" y="75"/>
                    <a:pt x="38" y="75"/>
                    <a:pt x="38" y="113"/>
                  </a:cubicBezTo>
                  <a:cubicBezTo>
                    <a:pt x="75" y="113"/>
                    <a:pt x="2297" y="850"/>
                    <a:pt x="5172" y="850"/>
                  </a:cubicBezTo>
                  <a:cubicBezTo>
                    <a:pt x="6460" y="850"/>
                    <a:pt x="7897" y="701"/>
                    <a:pt x="9335" y="234"/>
                  </a:cubicBezTo>
                  <a:cubicBezTo>
                    <a:pt x="9335" y="234"/>
                    <a:pt x="9372" y="197"/>
                    <a:pt x="9372" y="150"/>
                  </a:cubicBezTo>
                  <a:cubicBezTo>
                    <a:pt x="9347" y="150"/>
                    <a:pt x="9339" y="133"/>
                    <a:pt x="9325" y="133"/>
                  </a:cubicBezTo>
                  <a:cubicBezTo>
                    <a:pt x="9318" y="133"/>
                    <a:pt x="9310" y="137"/>
                    <a:pt x="9297" y="150"/>
                  </a:cubicBezTo>
                  <a:cubicBezTo>
                    <a:pt x="7903" y="601"/>
                    <a:pt x="6489" y="756"/>
                    <a:pt x="5202" y="756"/>
                  </a:cubicBezTo>
                  <a:cubicBezTo>
                    <a:pt x="2361" y="756"/>
                    <a:pt x="133" y="1"/>
                    <a:pt x="75" y="1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74"/>
            <p:cNvSpPr/>
            <p:nvPr/>
          </p:nvSpPr>
          <p:spPr>
            <a:xfrm flipH="1">
              <a:off x="9898356" y="3475844"/>
              <a:ext cx="549176" cy="51454"/>
            </a:xfrm>
            <a:custGeom>
              <a:avLst/>
              <a:gdLst/>
              <a:ahLst/>
              <a:cxnLst/>
              <a:rect l="l" t="t" r="r" b="b"/>
              <a:pathLst>
                <a:path w="8784" h="823" extrusionOk="0">
                  <a:moveTo>
                    <a:pt x="75" y="1"/>
                  </a:moveTo>
                  <a:cubicBezTo>
                    <a:pt x="38" y="1"/>
                    <a:pt x="0" y="1"/>
                    <a:pt x="0" y="48"/>
                  </a:cubicBezTo>
                  <a:cubicBezTo>
                    <a:pt x="0" y="85"/>
                    <a:pt x="0" y="85"/>
                    <a:pt x="38" y="122"/>
                  </a:cubicBezTo>
                  <a:cubicBezTo>
                    <a:pt x="75" y="122"/>
                    <a:pt x="2054" y="822"/>
                    <a:pt x="4779" y="822"/>
                  </a:cubicBezTo>
                  <a:cubicBezTo>
                    <a:pt x="5983" y="822"/>
                    <a:pt x="7346" y="664"/>
                    <a:pt x="8746" y="281"/>
                  </a:cubicBezTo>
                  <a:cubicBezTo>
                    <a:pt x="8784" y="281"/>
                    <a:pt x="8784" y="234"/>
                    <a:pt x="8784" y="197"/>
                  </a:cubicBezTo>
                  <a:cubicBezTo>
                    <a:pt x="8784" y="197"/>
                    <a:pt x="8746" y="160"/>
                    <a:pt x="8709" y="160"/>
                  </a:cubicBezTo>
                  <a:cubicBezTo>
                    <a:pt x="7317" y="569"/>
                    <a:pt x="5966" y="710"/>
                    <a:pt x="4761" y="710"/>
                  </a:cubicBezTo>
                  <a:cubicBezTo>
                    <a:pt x="2063" y="710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74"/>
            <p:cNvSpPr/>
            <p:nvPr/>
          </p:nvSpPr>
          <p:spPr>
            <a:xfrm flipH="1">
              <a:off x="10068161" y="2593930"/>
              <a:ext cx="391625" cy="719480"/>
            </a:xfrm>
            <a:custGeom>
              <a:avLst/>
              <a:gdLst/>
              <a:ahLst/>
              <a:cxnLst/>
              <a:rect l="l" t="t" r="r" b="b"/>
              <a:pathLst>
                <a:path w="6264" h="11508" extrusionOk="0">
                  <a:moveTo>
                    <a:pt x="2486" y="1"/>
                  </a:moveTo>
                  <a:cubicBezTo>
                    <a:pt x="1968" y="1"/>
                    <a:pt x="1208" y="459"/>
                    <a:pt x="738" y="1786"/>
                  </a:cubicBezTo>
                  <a:cubicBezTo>
                    <a:pt x="738" y="1786"/>
                    <a:pt x="1235" y="760"/>
                    <a:pt x="1971" y="760"/>
                  </a:cubicBezTo>
                  <a:cubicBezTo>
                    <a:pt x="2131" y="760"/>
                    <a:pt x="2303" y="809"/>
                    <a:pt x="2483" y="927"/>
                  </a:cubicBezTo>
                  <a:cubicBezTo>
                    <a:pt x="3650" y="1740"/>
                    <a:pt x="4705" y="4157"/>
                    <a:pt x="5209" y="8087"/>
                  </a:cubicBezTo>
                  <a:cubicBezTo>
                    <a:pt x="5367" y="9095"/>
                    <a:pt x="4742" y="10103"/>
                    <a:pt x="3734" y="10373"/>
                  </a:cubicBezTo>
                  <a:cubicBezTo>
                    <a:pt x="3438" y="10456"/>
                    <a:pt x="3129" y="10490"/>
                    <a:pt x="2822" y="10490"/>
                  </a:cubicBezTo>
                  <a:cubicBezTo>
                    <a:pt x="1396" y="10490"/>
                    <a:pt x="0" y="9757"/>
                    <a:pt x="0" y="9757"/>
                  </a:cubicBezTo>
                  <a:lnTo>
                    <a:pt x="0" y="10765"/>
                  </a:lnTo>
                  <a:cubicBezTo>
                    <a:pt x="0" y="10765"/>
                    <a:pt x="658" y="11508"/>
                    <a:pt x="1993" y="11508"/>
                  </a:cubicBezTo>
                  <a:cubicBezTo>
                    <a:pt x="2491" y="11508"/>
                    <a:pt x="3084" y="11404"/>
                    <a:pt x="3771" y="11120"/>
                  </a:cubicBezTo>
                  <a:cubicBezTo>
                    <a:pt x="6263" y="10065"/>
                    <a:pt x="6179" y="8432"/>
                    <a:pt x="6179" y="8432"/>
                  </a:cubicBezTo>
                  <a:cubicBezTo>
                    <a:pt x="6179" y="8432"/>
                    <a:pt x="6030" y="1702"/>
                    <a:pt x="2800" y="69"/>
                  </a:cubicBezTo>
                  <a:cubicBezTo>
                    <a:pt x="2713" y="25"/>
                    <a:pt x="2606" y="1"/>
                    <a:pt x="2486" y="1"/>
                  </a:cubicBezTo>
                  <a:close/>
                </a:path>
              </a:pathLst>
            </a:custGeom>
            <a:solidFill>
              <a:srgbClr val="41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74"/>
            <p:cNvSpPr/>
            <p:nvPr/>
          </p:nvSpPr>
          <p:spPr>
            <a:xfrm flipH="1">
              <a:off x="10202390" y="3086091"/>
              <a:ext cx="109160" cy="95843"/>
            </a:xfrm>
            <a:custGeom>
              <a:avLst/>
              <a:gdLst/>
              <a:ahLst/>
              <a:cxnLst/>
              <a:rect l="l" t="t" r="r" b="b"/>
              <a:pathLst>
                <a:path w="1746" h="1533" extrusionOk="0">
                  <a:moveTo>
                    <a:pt x="831" y="0"/>
                  </a:moveTo>
                  <a:cubicBezTo>
                    <a:pt x="734" y="0"/>
                    <a:pt x="635" y="18"/>
                    <a:pt x="541" y="56"/>
                  </a:cubicBezTo>
                  <a:cubicBezTo>
                    <a:pt x="159" y="252"/>
                    <a:pt x="0" y="681"/>
                    <a:pt x="159" y="1064"/>
                  </a:cubicBezTo>
                  <a:cubicBezTo>
                    <a:pt x="295" y="1351"/>
                    <a:pt x="562" y="1533"/>
                    <a:pt x="849" y="1533"/>
                  </a:cubicBezTo>
                  <a:cubicBezTo>
                    <a:pt x="954" y="1533"/>
                    <a:pt x="1062" y="1509"/>
                    <a:pt x="1167" y="1456"/>
                  </a:cubicBezTo>
                  <a:cubicBezTo>
                    <a:pt x="1559" y="1297"/>
                    <a:pt x="1746" y="831"/>
                    <a:pt x="1559" y="448"/>
                  </a:cubicBezTo>
                  <a:cubicBezTo>
                    <a:pt x="1438" y="178"/>
                    <a:pt x="1139" y="0"/>
                    <a:pt x="831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74"/>
            <p:cNvSpPr/>
            <p:nvPr/>
          </p:nvSpPr>
          <p:spPr>
            <a:xfrm flipH="1">
              <a:off x="10088041" y="3009003"/>
              <a:ext cx="189686" cy="168179"/>
            </a:xfrm>
            <a:custGeom>
              <a:avLst/>
              <a:gdLst/>
              <a:ahLst/>
              <a:cxnLst/>
              <a:rect l="l" t="t" r="r" b="b"/>
              <a:pathLst>
                <a:path w="3034" h="2690" extrusionOk="0">
                  <a:moveTo>
                    <a:pt x="1755" y="1"/>
                  </a:moveTo>
                  <a:cubicBezTo>
                    <a:pt x="1755" y="48"/>
                    <a:pt x="1718" y="85"/>
                    <a:pt x="1671" y="122"/>
                  </a:cubicBezTo>
                  <a:cubicBezTo>
                    <a:pt x="1251" y="664"/>
                    <a:pt x="663" y="1056"/>
                    <a:pt x="0" y="1289"/>
                  </a:cubicBezTo>
                  <a:lnTo>
                    <a:pt x="626" y="2689"/>
                  </a:lnTo>
                  <a:cubicBezTo>
                    <a:pt x="1363" y="2334"/>
                    <a:pt x="2959" y="1597"/>
                    <a:pt x="3034" y="1289"/>
                  </a:cubicBezTo>
                  <a:cubicBezTo>
                    <a:pt x="2922" y="430"/>
                    <a:pt x="2259" y="122"/>
                    <a:pt x="1755" y="1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74"/>
            <p:cNvSpPr/>
            <p:nvPr/>
          </p:nvSpPr>
          <p:spPr>
            <a:xfrm flipH="1">
              <a:off x="10136431" y="2945107"/>
              <a:ext cx="76712" cy="132980"/>
            </a:xfrm>
            <a:custGeom>
              <a:avLst/>
              <a:gdLst/>
              <a:ahLst/>
              <a:cxnLst/>
              <a:rect l="l" t="t" r="r" b="b"/>
              <a:pathLst>
                <a:path w="1227" h="2127" extrusionOk="0">
                  <a:moveTo>
                    <a:pt x="791" y="0"/>
                  </a:moveTo>
                  <a:cubicBezTo>
                    <a:pt x="766" y="0"/>
                    <a:pt x="742" y="5"/>
                    <a:pt x="722" y="15"/>
                  </a:cubicBezTo>
                  <a:cubicBezTo>
                    <a:pt x="760" y="248"/>
                    <a:pt x="638" y="640"/>
                    <a:pt x="489" y="1023"/>
                  </a:cubicBezTo>
                  <a:cubicBezTo>
                    <a:pt x="368" y="1256"/>
                    <a:pt x="256" y="1452"/>
                    <a:pt x="134" y="1648"/>
                  </a:cubicBezTo>
                  <a:cubicBezTo>
                    <a:pt x="0" y="1857"/>
                    <a:pt x="136" y="2126"/>
                    <a:pt x="334" y="2126"/>
                  </a:cubicBezTo>
                  <a:cubicBezTo>
                    <a:pt x="357" y="2126"/>
                    <a:pt x="381" y="2123"/>
                    <a:pt x="405" y="2115"/>
                  </a:cubicBezTo>
                  <a:lnTo>
                    <a:pt x="452" y="2115"/>
                  </a:lnTo>
                  <a:cubicBezTo>
                    <a:pt x="797" y="2003"/>
                    <a:pt x="1068" y="1648"/>
                    <a:pt x="1068" y="1256"/>
                  </a:cubicBezTo>
                  <a:cubicBezTo>
                    <a:pt x="1068" y="1107"/>
                    <a:pt x="1105" y="948"/>
                    <a:pt x="1105" y="948"/>
                  </a:cubicBezTo>
                  <a:cubicBezTo>
                    <a:pt x="1105" y="948"/>
                    <a:pt x="1226" y="481"/>
                    <a:pt x="993" y="89"/>
                  </a:cubicBezTo>
                  <a:cubicBezTo>
                    <a:pt x="938" y="35"/>
                    <a:pt x="859" y="0"/>
                    <a:pt x="791" y="0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74"/>
            <p:cNvSpPr/>
            <p:nvPr/>
          </p:nvSpPr>
          <p:spPr>
            <a:xfrm flipH="1">
              <a:off x="10053608" y="3055538"/>
              <a:ext cx="73009" cy="39116"/>
            </a:xfrm>
            <a:custGeom>
              <a:avLst/>
              <a:gdLst/>
              <a:ahLst/>
              <a:cxnLst/>
              <a:rect l="l" t="t" r="r" b="b"/>
              <a:pathLst>
                <a:path w="1168" h="526" extrusionOk="0">
                  <a:moveTo>
                    <a:pt x="959" y="1"/>
                  </a:moveTo>
                  <a:cubicBezTo>
                    <a:pt x="935" y="1"/>
                    <a:pt x="910" y="6"/>
                    <a:pt x="888" y="16"/>
                  </a:cubicBezTo>
                  <a:cubicBezTo>
                    <a:pt x="542" y="174"/>
                    <a:pt x="1" y="324"/>
                    <a:pt x="76" y="482"/>
                  </a:cubicBezTo>
                  <a:cubicBezTo>
                    <a:pt x="85" y="513"/>
                    <a:pt x="127" y="526"/>
                    <a:pt x="190" y="526"/>
                  </a:cubicBezTo>
                  <a:cubicBezTo>
                    <a:pt x="375" y="526"/>
                    <a:pt x="744" y="414"/>
                    <a:pt x="1009" y="324"/>
                  </a:cubicBezTo>
                  <a:cubicBezTo>
                    <a:pt x="1121" y="324"/>
                    <a:pt x="1168" y="212"/>
                    <a:pt x="1121" y="90"/>
                  </a:cubicBezTo>
                  <a:cubicBezTo>
                    <a:pt x="1094" y="36"/>
                    <a:pt x="1026" y="1"/>
                    <a:pt x="959" y="1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74"/>
            <p:cNvSpPr/>
            <p:nvPr/>
          </p:nvSpPr>
          <p:spPr>
            <a:xfrm flipH="1">
              <a:off x="10048902" y="3037325"/>
              <a:ext cx="87591" cy="41701"/>
            </a:xfrm>
            <a:custGeom>
              <a:avLst/>
              <a:gdLst/>
              <a:ahLst/>
              <a:cxnLst/>
              <a:rect l="l" t="t" r="r" b="b"/>
              <a:pathLst>
                <a:path w="1401" h="667" extrusionOk="0">
                  <a:moveTo>
                    <a:pt x="1189" y="0"/>
                  </a:moveTo>
                  <a:cubicBezTo>
                    <a:pt x="1169" y="0"/>
                    <a:pt x="1149" y="5"/>
                    <a:pt x="1130" y="15"/>
                  </a:cubicBezTo>
                  <a:cubicBezTo>
                    <a:pt x="738" y="211"/>
                    <a:pt x="0" y="481"/>
                    <a:pt x="112" y="640"/>
                  </a:cubicBezTo>
                  <a:cubicBezTo>
                    <a:pt x="137" y="659"/>
                    <a:pt x="173" y="667"/>
                    <a:pt x="217" y="667"/>
                  </a:cubicBezTo>
                  <a:cubicBezTo>
                    <a:pt x="459" y="667"/>
                    <a:pt x="956" y="421"/>
                    <a:pt x="1279" y="295"/>
                  </a:cubicBezTo>
                  <a:cubicBezTo>
                    <a:pt x="1363" y="248"/>
                    <a:pt x="1400" y="173"/>
                    <a:pt x="1363" y="99"/>
                  </a:cubicBezTo>
                  <a:cubicBezTo>
                    <a:pt x="1301" y="37"/>
                    <a:pt x="1244" y="0"/>
                    <a:pt x="1189" y="0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74"/>
            <p:cNvSpPr/>
            <p:nvPr/>
          </p:nvSpPr>
          <p:spPr>
            <a:xfrm flipH="1">
              <a:off x="10051215" y="3008128"/>
              <a:ext cx="102220" cy="54642"/>
            </a:xfrm>
            <a:custGeom>
              <a:avLst/>
              <a:gdLst/>
              <a:ahLst/>
              <a:cxnLst/>
              <a:rect l="l" t="t" r="r" b="b"/>
              <a:pathLst>
                <a:path w="1635" h="874" extrusionOk="0">
                  <a:moveTo>
                    <a:pt x="1372" y="1"/>
                  </a:moveTo>
                  <a:cubicBezTo>
                    <a:pt x="1341" y="1"/>
                    <a:pt x="1309" y="6"/>
                    <a:pt x="1279" y="15"/>
                  </a:cubicBezTo>
                  <a:cubicBezTo>
                    <a:pt x="775" y="295"/>
                    <a:pt x="1" y="603"/>
                    <a:pt x="113" y="836"/>
                  </a:cubicBezTo>
                  <a:cubicBezTo>
                    <a:pt x="126" y="862"/>
                    <a:pt x="158" y="873"/>
                    <a:pt x="204" y="873"/>
                  </a:cubicBezTo>
                  <a:cubicBezTo>
                    <a:pt x="440" y="873"/>
                    <a:pt x="1053" y="571"/>
                    <a:pt x="1475" y="407"/>
                  </a:cubicBezTo>
                  <a:cubicBezTo>
                    <a:pt x="1597" y="370"/>
                    <a:pt x="1634" y="248"/>
                    <a:pt x="1597" y="136"/>
                  </a:cubicBezTo>
                  <a:cubicBezTo>
                    <a:pt x="1562" y="45"/>
                    <a:pt x="1468" y="1"/>
                    <a:pt x="1372" y="1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74"/>
            <p:cNvSpPr/>
            <p:nvPr/>
          </p:nvSpPr>
          <p:spPr>
            <a:xfrm flipH="1">
              <a:off x="10046589" y="3002626"/>
              <a:ext cx="112098" cy="64833"/>
            </a:xfrm>
            <a:custGeom>
              <a:avLst/>
              <a:gdLst/>
              <a:ahLst/>
              <a:cxnLst/>
              <a:rect l="l" t="t" r="r" b="b"/>
              <a:pathLst>
                <a:path w="1793" h="1037" extrusionOk="0">
                  <a:moveTo>
                    <a:pt x="1522" y="187"/>
                  </a:moveTo>
                  <a:cubicBezTo>
                    <a:pt x="1559" y="187"/>
                    <a:pt x="1597" y="224"/>
                    <a:pt x="1597" y="262"/>
                  </a:cubicBezTo>
                  <a:cubicBezTo>
                    <a:pt x="1634" y="336"/>
                    <a:pt x="1597" y="420"/>
                    <a:pt x="1522" y="420"/>
                  </a:cubicBezTo>
                  <a:cubicBezTo>
                    <a:pt x="1401" y="458"/>
                    <a:pt x="1289" y="532"/>
                    <a:pt x="1167" y="570"/>
                  </a:cubicBezTo>
                  <a:cubicBezTo>
                    <a:pt x="916" y="682"/>
                    <a:pt x="433" y="891"/>
                    <a:pt x="267" y="891"/>
                  </a:cubicBezTo>
                  <a:cubicBezTo>
                    <a:pt x="254" y="891"/>
                    <a:pt x="243" y="890"/>
                    <a:pt x="234" y="887"/>
                  </a:cubicBezTo>
                  <a:cubicBezTo>
                    <a:pt x="234" y="766"/>
                    <a:pt x="785" y="495"/>
                    <a:pt x="1018" y="383"/>
                  </a:cubicBezTo>
                  <a:cubicBezTo>
                    <a:pt x="1167" y="299"/>
                    <a:pt x="1289" y="262"/>
                    <a:pt x="1401" y="187"/>
                  </a:cubicBezTo>
                  <a:close/>
                  <a:moveTo>
                    <a:pt x="1461" y="0"/>
                  </a:moveTo>
                  <a:cubicBezTo>
                    <a:pt x="1412" y="0"/>
                    <a:pt x="1363" y="10"/>
                    <a:pt x="1326" y="28"/>
                  </a:cubicBezTo>
                  <a:cubicBezTo>
                    <a:pt x="1214" y="103"/>
                    <a:pt x="1093" y="187"/>
                    <a:pt x="981" y="224"/>
                  </a:cubicBezTo>
                  <a:cubicBezTo>
                    <a:pt x="430" y="495"/>
                    <a:pt x="1" y="691"/>
                    <a:pt x="122" y="924"/>
                  </a:cubicBezTo>
                  <a:cubicBezTo>
                    <a:pt x="122" y="999"/>
                    <a:pt x="197" y="1036"/>
                    <a:pt x="281" y="1036"/>
                  </a:cubicBezTo>
                  <a:cubicBezTo>
                    <a:pt x="467" y="1036"/>
                    <a:pt x="785" y="924"/>
                    <a:pt x="1214" y="728"/>
                  </a:cubicBezTo>
                  <a:cubicBezTo>
                    <a:pt x="1363" y="691"/>
                    <a:pt x="1485" y="616"/>
                    <a:pt x="1597" y="570"/>
                  </a:cubicBezTo>
                  <a:cubicBezTo>
                    <a:pt x="1755" y="532"/>
                    <a:pt x="1793" y="336"/>
                    <a:pt x="1755" y="187"/>
                  </a:cubicBezTo>
                  <a:cubicBezTo>
                    <a:pt x="1718" y="103"/>
                    <a:pt x="1681" y="66"/>
                    <a:pt x="1597" y="28"/>
                  </a:cubicBezTo>
                  <a:cubicBezTo>
                    <a:pt x="1559" y="10"/>
                    <a:pt x="1510" y="0"/>
                    <a:pt x="1461" y="0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74"/>
            <p:cNvSpPr/>
            <p:nvPr/>
          </p:nvSpPr>
          <p:spPr>
            <a:xfrm flipH="1">
              <a:off x="10080412" y="2988309"/>
              <a:ext cx="82964" cy="45077"/>
            </a:xfrm>
            <a:custGeom>
              <a:avLst/>
              <a:gdLst/>
              <a:ahLst/>
              <a:cxnLst/>
              <a:rect l="l" t="t" r="r" b="b"/>
              <a:pathLst>
                <a:path w="1327" h="721" extrusionOk="0">
                  <a:moveTo>
                    <a:pt x="1078" y="0"/>
                  </a:moveTo>
                  <a:cubicBezTo>
                    <a:pt x="1043" y="0"/>
                    <a:pt x="1006" y="8"/>
                    <a:pt x="972" y="24"/>
                  </a:cubicBezTo>
                  <a:cubicBezTo>
                    <a:pt x="430" y="295"/>
                    <a:pt x="1" y="612"/>
                    <a:pt x="122" y="687"/>
                  </a:cubicBezTo>
                  <a:cubicBezTo>
                    <a:pt x="146" y="710"/>
                    <a:pt x="187" y="721"/>
                    <a:pt x="242" y="721"/>
                  </a:cubicBezTo>
                  <a:cubicBezTo>
                    <a:pt x="445" y="721"/>
                    <a:pt x="829" y="578"/>
                    <a:pt x="1168" y="453"/>
                  </a:cubicBezTo>
                  <a:cubicBezTo>
                    <a:pt x="1242" y="453"/>
                    <a:pt x="1326" y="332"/>
                    <a:pt x="1326" y="220"/>
                  </a:cubicBezTo>
                  <a:cubicBezTo>
                    <a:pt x="1326" y="96"/>
                    <a:pt x="1206" y="0"/>
                    <a:pt x="1078" y="0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74"/>
            <p:cNvSpPr/>
            <p:nvPr/>
          </p:nvSpPr>
          <p:spPr>
            <a:xfrm flipH="1">
              <a:off x="10075723" y="2983370"/>
              <a:ext cx="85277" cy="54893"/>
            </a:xfrm>
            <a:custGeom>
              <a:avLst/>
              <a:gdLst/>
              <a:ahLst/>
              <a:cxnLst/>
              <a:rect l="l" t="t" r="r" b="b"/>
              <a:pathLst>
                <a:path w="1364" h="878" extrusionOk="0">
                  <a:moveTo>
                    <a:pt x="1040" y="149"/>
                  </a:moveTo>
                  <a:cubicBezTo>
                    <a:pt x="1064" y="149"/>
                    <a:pt x="1092" y="159"/>
                    <a:pt x="1130" y="177"/>
                  </a:cubicBezTo>
                  <a:cubicBezTo>
                    <a:pt x="1167" y="177"/>
                    <a:pt x="1204" y="262"/>
                    <a:pt x="1204" y="299"/>
                  </a:cubicBezTo>
                  <a:lnTo>
                    <a:pt x="1204" y="336"/>
                  </a:lnTo>
                  <a:cubicBezTo>
                    <a:pt x="1204" y="374"/>
                    <a:pt x="1167" y="458"/>
                    <a:pt x="1092" y="495"/>
                  </a:cubicBezTo>
                  <a:cubicBezTo>
                    <a:pt x="551" y="691"/>
                    <a:pt x="234" y="728"/>
                    <a:pt x="159" y="728"/>
                  </a:cubicBezTo>
                  <a:cubicBezTo>
                    <a:pt x="196" y="644"/>
                    <a:pt x="430" y="458"/>
                    <a:pt x="971" y="177"/>
                  </a:cubicBezTo>
                  <a:cubicBezTo>
                    <a:pt x="994" y="159"/>
                    <a:pt x="1015" y="149"/>
                    <a:pt x="1040" y="149"/>
                  </a:cubicBezTo>
                  <a:close/>
                  <a:moveTo>
                    <a:pt x="1036" y="0"/>
                  </a:moveTo>
                  <a:cubicBezTo>
                    <a:pt x="983" y="0"/>
                    <a:pt x="934" y="9"/>
                    <a:pt x="896" y="28"/>
                  </a:cubicBezTo>
                  <a:cubicBezTo>
                    <a:pt x="504" y="224"/>
                    <a:pt x="0" y="532"/>
                    <a:pt x="0" y="728"/>
                  </a:cubicBezTo>
                  <a:cubicBezTo>
                    <a:pt x="0" y="766"/>
                    <a:pt x="0" y="803"/>
                    <a:pt x="38" y="840"/>
                  </a:cubicBezTo>
                  <a:cubicBezTo>
                    <a:pt x="38" y="840"/>
                    <a:pt x="84" y="878"/>
                    <a:pt x="196" y="878"/>
                  </a:cubicBezTo>
                  <a:cubicBezTo>
                    <a:pt x="355" y="878"/>
                    <a:pt x="626" y="840"/>
                    <a:pt x="1167" y="607"/>
                  </a:cubicBezTo>
                  <a:cubicBezTo>
                    <a:pt x="1288" y="570"/>
                    <a:pt x="1363" y="458"/>
                    <a:pt x="1363" y="299"/>
                  </a:cubicBezTo>
                  <a:cubicBezTo>
                    <a:pt x="1363" y="177"/>
                    <a:pt x="1288" y="103"/>
                    <a:pt x="1204" y="28"/>
                  </a:cubicBezTo>
                  <a:cubicBezTo>
                    <a:pt x="1148" y="9"/>
                    <a:pt x="1090" y="0"/>
                    <a:pt x="1036" y="0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74"/>
            <p:cNvSpPr/>
            <p:nvPr/>
          </p:nvSpPr>
          <p:spPr>
            <a:xfrm flipH="1">
              <a:off x="10177884" y="2636131"/>
              <a:ext cx="364804" cy="624075"/>
            </a:xfrm>
            <a:custGeom>
              <a:avLst/>
              <a:gdLst/>
              <a:ahLst/>
              <a:cxnLst/>
              <a:rect l="l" t="t" r="r" b="b"/>
              <a:pathLst>
                <a:path w="5835" h="9982" extrusionOk="0">
                  <a:moveTo>
                    <a:pt x="4031" y="0"/>
                  </a:moveTo>
                  <a:cubicBezTo>
                    <a:pt x="3603" y="0"/>
                    <a:pt x="3175" y="216"/>
                    <a:pt x="2922" y="598"/>
                  </a:cubicBezTo>
                  <a:cubicBezTo>
                    <a:pt x="1" y="5153"/>
                    <a:pt x="664" y="8420"/>
                    <a:pt x="664" y="8420"/>
                  </a:cubicBezTo>
                  <a:cubicBezTo>
                    <a:pt x="776" y="9857"/>
                    <a:pt x="1634" y="9894"/>
                    <a:pt x="1634" y="9894"/>
                  </a:cubicBezTo>
                  <a:cubicBezTo>
                    <a:pt x="1873" y="9954"/>
                    <a:pt x="2112" y="9982"/>
                    <a:pt x="2350" y="9982"/>
                  </a:cubicBezTo>
                  <a:cubicBezTo>
                    <a:pt x="3668" y="9982"/>
                    <a:pt x="4949" y="9147"/>
                    <a:pt x="5835" y="8420"/>
                  </a:cubicBezTo>
                  <a:cubicBezTo>
                    <a:pt x="5797" y="8261"/>
                    <a:pt x="5760" y="8112"/>
                    <a:pt x="5723" y="7953"/>
                  </a:cubicBezTo>
                  <a:cubicBezTo>
                    <a:pt x="5601" y="7412"/>
                    <a:pt x="5443" y="6898"/>
                    <a:pt x="5405" y="6357"/>
                  </a:cubicBezTo>
                  <a:lnTo>
                    <a:pt x="3697" y="6824"/>
                  </a:lnTo>
                  <a:cubicBezTo>
                    <a:pt x="5060" y="4453"/>
                    <a:pt x="5368" y="3249"/>
                    <a:pt x="5527" y="2231"/>
                  </a:cubicBezTo>
                  <a:cubicBezTo>
                    <a:pt x="5527" y="2119"/>
                    <a:pt x="5564" y="1998"/>
                    <a:pt x="5564" y="1886"/>
                  </a:cubicBezTo>
                  <a:cubicBezTo>
                    <a:pt x="5601" y="953"/>
                    <a:pt x="5172" y="449"/>
                    <a:pt x="4668" y="178"/>
                  </a:cubicBezTo>
                  <a:cubicBezTo>
                    <a:pt x="4471" y="57"/>
                    <a:pt x="4251" y="0"/>
                    <a:pt x="4031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74"/>
            <p:cNvSpPr/>
            <p:nvPr/>
          </p:nvSpPr>
          <p:spPr>
            <a:xfrm flipH="1">
              <a:off x="10012705" y="2005236"/>
              <a:ext cx="437765" cy="437828"/>
            </a:xfrm>
            <a:custGeom>
              <a:avLst/>
              <a:gdLst/>
              <a:ahLst/>
              <a:cxnLst/>
              <a:rect l="l" t="t" r="r" b="b"/>
              <a:pathLst>
                <a:path w="7002" h="7003" extrusionOk="0">
                  <a:moveTo>
                    <a:pt x="3617" y="1"/>
                  </a:moveTo>
                  <a:cubicBezTo>
                    <a:pt x="3594" y="1"/>
                    <a:pt x="3571" y="1"/>
                    <a:pt x="3548" y="2"/>
                  </a:cubicBezTo>
                  <a:cubicBezTo>
                    <a:pt x="1597" y="39"/>
                    <a:pt x="1" y="1514"/>
                    <a:pt x="47" y="3539"/>
                  </a:cubicBezTo>
                  <a:cubicBezTo>
                    <a:pt x="84" y="5530"/>
                    <a:pt x="877" y="7003"/>
                    <a:pt x="2731" y="7003"/>
                  </a:cubicBezTo>
                  <a:cubicBezTo>
                    <a:pt x="2754" y="7003"/>
                    <a:pt x="2777" y="7002"/>
                    <a:pt x="2801" y="7002"/>
                  </a:cubicBezTo>
                  <a:cubicBezTo>
                    <a:pt x="4752" y="6955"/>
                    <a:pt x="7001" y="5873"/>
                    <a:pt x="6964" y="3847"/>
                  </a:cubicBezTo>
                  <a:cubicBezTo>
                    <a:pt x="6927" y="1846"/>
                    <a:pt x="5488" y="1"/>
                    <a:pt x="3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74"/>
            <p:cNvSpPr/>
            <p:nvPr/>
          </p:nvSpPr>
          <p:spPr>
            <a:xfrm flipH="1">
              <a:off x="9946809" y="2096767"/>
              <a:ext cx="423135" cy="449019"/>
            </a:xfrm>
            <a:custGeom>
              <a:avLst/>
              <a:gdLst/>
              <a:ahLst/>
              <a:cxnLst/>
              <a:rect l="l" t="t" r="r" b="b"/>
              <a:pathLst>
                <a:path w="6768" h="7182" extrusionOk="0">
                  <a:moveTo>
                    <a:pt x="3334" y="1"/>
                  </a:moveTo>
                  <a:cubicBezTo>
                    <a:pt x="3247" y="1"/>
                    <a:pt x="3160" y="4"/>
                    <a:pt x="3072" y="12"/>
                  </a:cubicBezTo>
                  <a:cubicBezTo>
                    <a:pt x="1279" y="171"/>
                    <a:pt x="1" y="1916"/>
                    <a:pt x="159" y="3858"/>
                  </a:cubicBezTo>
                  <a:cubicBezTo>
                    <a:pt x="302" y="5753"/>
                    <a:pt x="1759" y="7182"/>
                    <a:pt x="3447" y="7182"/>
                  </a:cubicBezTo>
                  <a:cubicBezTo>
                    <a:pt x="3530" y="7182"/>
                    <a:pt x="3613" y="7178"/>
                    <a:pt x="3697" y="7171"/>
                  </a:cubicBezTo>
                  <a:cubicBezTo>
                    <a:pt x="5480" y="7013"/>
                    <a:pt x="6768" y="5258"/>
                    <a:pt x="6609" y="3316"/>
                  </a:cubicBezTo>
                  <a:cubicBezTo>
                    <a:pt x="6423" y="1435"/>
                    <a:pt x="5013" y="1"/>
                    <a:pt x="3334" y="1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74"/>
            <p:cNvSpPr/>
            <p:nvPr/>
          </p:nvSpPr>
          <p:spPr>
            <a:xfrm flipH="1">
              <a:off x="10311488" y="2299395"/>
              <a:ext cx="97531" cy="96969"/>
            </a:xfrm>
            <a:custGeom>
              <a:avLst/>
              <a:gdLst/>
              <a:ahLst/>
              <a:cxnLst/>
              <a:rect l="l" t="t" r="r" b="b"/>
              <a:pathLst>
                <a:path w="1560" h="1551" extrusionOk="0">
                  <a:moveTo>
                    <a:pt x="738" y="1"/>
                  </a:moveTo>
                  <a:cubicBezTo>
                    <a:pt x="318" y="1"/>
                    <a:pt x="0" y="346"/>
                    <a:pt x="0" y="776"/>
                  </a:cubicBezTo>
                  <a:cubicBezTo>
                    <a:pt x="0" y="1205"/>
                    <a:pt x="355" y="1550"/>
                    <a:pt x="784" y="1550"/>
                  </a:cubicBezTo>
                  <a:cubicBezTo>
                    <a:pt x="1204" y="1550"/>
                    <a:pt x="1559" y="1205"/>
                    <a:pt x="1559" y="776"/>
                  </a:cubicBezTo>
                  <a:cubicBezTo>
                    <a:pt x="1559" y="346"/>
                    <a:pt x="1167" y="1"/>
                    <a:pt x="738" y="1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74"/>
            <p:cNvSpPr/>
            <p:nvPr/>
          </p:nvSpPr>
          <p:spPr>
            <a:xfrm flipH="1">
              <a:off x="10367506" y="2335595"/>
              <a:ext cx="19319" cy="34511"/>
            </a:xfrm>
            <a:custGeom>
              <a:avLst/>
              <a:gdLst/>
              <a:ahLst/>
              <a:cxnLst/>
              <a:rect l="l" t="t" r="r" b="b"/>
              <a:pathLst>
                <a:path w="309" h="552" extrusionOk="0">
                  <a:moveTo>
                    <a:pt x="308" y="1"/>
                  </a:moveTo>
                  <a:cubicBezTo>
                    <a:pt x="233" y="38"/>
                    <a:pt x="149" y="38"/>
                    <a:pt x="112" y="85"/>
                  </a:cubicBezTo>
                  <a:cubicBezTo>
                    <a:pt x="75" y="159"/>
                    <a:pt x="0" y="197"/>
                    <a:pt x="0" y="318"/>
                  </a:cubicBezTo>
                  <a:cubicBezTo>
                    <a:pt x="0" y="393"/>
                    <a:pt x="37" y="467"/>
                    <a:pt x="112" y="505"/>
                  </a:cubicBezTo>
                  <a:cubicBezTo>
                    <a:pt x="149" y="505"/>
                    <a:pt x="196" y="551"/>
                    <a:pt x="233" y="551"/>
                  </a:cubicBezTo>
                  <a:lnTo>
                    <a:pt x="308" y="551"/>
                  </a:lnTo>
                  <a:lnTo>
                    <a:pt x="196" y="430"/>
                  </a:lnTo>
                  <a:cubicBezTo>
                    <a:pt x="149" y="393"/>
                    <a:pt x="112" y="355"/>
                    <a:pt x="112" y="318"/>
                  </a:cubicBezTo>
                  <a:cubicBezTo>
                    <a:pt x="112" y="271"/>
                    <a:pt x="149" y="197"/>
                    <a:pt x="196" y="159"/>
                  </a:cubicBezTo>
                  <a:cubicBezTo>
                    <a:pt x="233" y="122"/>
                    <a:pt x="271" y="85"/>
                    <a:pt x="308" y="1"/>
                  </a:cubicBezTo>
                  <a:close/>
                </a:path>
              </a:pathLst>
            </a:custGeom>
            <a:solidFill>
              <a:srgbClr val="853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74"/>
            <p:cNvSpPr/>
            <p:nvPr/>
          </p:nvSpPr>
          <p:spPr>
            <a:xfrm flipH="1">
              <a:off x="10036648" y="2401554"/>
              <a:ext cx="97531" cy="36199"/>
            </a:xfrm>
            <a:custGeom>
              <a:avLst/>
              <a:gdLst/>
              <a:ahLst/>
              <a:cxnLst/>
              <a:rect l="l" t="t" r="r" b="b"/>
              <a:pathLst>
                <a:path w="1560" h="579" extrusionOk="0">
                  <a:moveTo>
                    <a:pt x="1" y="0"/>
                  </a:moveTo>
                  <a:lnTo>
                    <a:pt x="1" y="0"/>
                  </a:lnTo>
                  <a:cubicBezTo>
                    <a:pt x="38" y="75"/>
                    <a:pt x="122" y="150"/>
                    <a:pt x="159" y="196"/>
                  </a:cubicBezTo>
                  <a:cubicBezTo>
                    <a:pt x="197" y="271"/>
                    <a:pt x="271" y="308"/>
                    <a:pt x="309" y="383"/>
                  </a:cubicBezTo>
                  <a:cubicBezTo>
                    <a:pt x="467" y="467"/>
                    <a:pt x="626" y="542"/>
                    <a:pt x="775" y="579"/>
                  </a:cubicBezTo>
                  <a:cubicBezTo>
                    <a:pt x="971" y="579"/>
                    <a:pt x="1167" y="504"/>
                    <a:pt x="1289" y="430"/>
                  </a:cubicBezTo>
                  <a:cubicBezTo>
                    <a:pt x="1401" y="308"/>
                    <a:pt x="1522" y="150"/>
                    <a:pt x="1559" y="0"/>
                  </a:cubicBezTo>
                  <a:lnTo>
                    <a:pt x="1559" y="0"/>
                  </a:lnTo>
                  <a:cubicBezTo>
                    <a:pt x="1438" y="112"/>
                    <a:pt x="1326" y="234"/>
                    <a:pt x="1205" y="271"/>
                  </a:cubicBezTo>
                  <a:cubicBezTo>
                    <a:pt x="1093" y="346"/>
                    <a:pt x="934" y="383"/>
                    <a:pt x="822" y="383"/>
                  </a:cubicBezTo>
                  <a:cubicBezTo>
                    <a:pt x="663" y="346"/>
                    <a:pt x="542" y="308"/>
                    <a:pt x="393" y="234"/>
                  </a:cubicBezTo>
                  <a:lnTo>
                    <a:pt x="197" y="150"/>
                  </a:lnTo>
                  <a:cubicBezTo>
                    <a:pt x="159" y="75"/>
                    <a:pt x="75" y="38"/>
                    <a:pt x="1" y="0"/>
                  </a:cubicBezTo>
                  <a:close/>
                </a:path>
              </a:pathLst>
            </a:custGeom>
            <a:solidFill>
              <a:srgbClr val="853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74"/>
            <p:cNvSpPr/>
            <p:nvPr/>
          </p:nvSpPr>
          <p:spPr>
            <a:xfrm flipH="1">
              <a:off x="10046588" y="2307023"/>
              <a:ext cx="43827" cy="70648"/>
            </a:xfrm>
            <a:custGeom>
              <a:avLst/>
              <a:gdLst/>
              <a:ahLst/>
              <a:cxnLst/>
              <a:rect l="l" t="t" r="r" b="b"/>
              <a:pathLst>
                <a:path w="701" h="1130" extrusionOk="0">
                  <a:moveTo>
                    <a:pt x="248" y="0"/>
                  </a:moveTo>
                  <a:cubicBezTo>
                    <a:pt x="215" y="0"/>
                    <a:pt x="178" y="9"/>
                    <a:pt x="159" y="28"/>
                  </a:cubicBezTo>
                  <a:cubicBezTo>
                    <a:pt x="122" y="346"/>
                    <a:pt x="1" y="887"/>
                    <a:pt x="197" y="1120"/>
                  </a:cubicBezTo>
                  <a:cubicBezTo>
                    <a:pt x="203" y="1127"/>
                    <a:pt x="219" y="1130"/>
                    <a:pt x="240" y="1130"/>
                  </a:cubicBezTo>
                  <a:cubicBezTo>
                    <a:pt x="346" y="1130"/>
                    <a:pt x="595" y="1056"/>
                    <a:pt x="626" y="924"/>
                  </a:cubicBezTo>
                  <a:cubicBezTo>
                    <a:pt x="701" y="654"/>
                    <a:pt x="393" y="261"/>
                    <a:pt x="309" y="28"/>
                  </a:cubicBezTo>
                  <a:cubicBezTo>
                    <a:pt x="309" y="9"/>
                    <a:pt x="281" y="0"/>
                    <a:pt x="248" y="0"/>
                  </a:cubicBezTo>
                  <a:close/>
                </a:path>
              </a:pathLst>
            </a:custGeom>
            <a:solidFill>
              <a:srgbClr val="853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74"/>
            <p:cNvSpPr/>
            <p:nvPr/>
          </p:nvSpPr>
          <p:spPr>
            <a:xfrm flipH="1">
              <a:off x="9988194" y="2287141"/>
              <a:ext cx="24570" cy="33948"/>
            </a:xfrm>
            <a:custGeom>
              <a:avLst/>
              <a:gdLst/>
              <a:ahLst/>
              <a:cxnLst/>
              <a:rect l="l" t="t" r="r" b="b"/>
              <a:pathLst>
                <a:path w="393" h="543" extrusionOk="0">
                  <a:moveTo>
                    <a:pt x="196" y="1"/>
                  </a:moveTo>
                  <a:cubicBezTo>
                    <a:pt x="84" y="1"/>
                    <a:pt x="0" y="113"/>
                    <a:pt x="0" y="271"/>
                  </a:cubicBezTo>
                  <a:cubicBezTo>
                    <a:pt x="0" y="393"/>
                    <a:pt x="84" y="542"/>
                    <a:pt x="196" y="542"/>
                  </a:cubicBezTo>
                  <a:cubicBezTo>
                    <a:pt x="317" y="542"/>
                    <a:pt x="392" y="430"/>
                    <a:pt x="392" y="271"/>
                  </a:cubicBezTo>
                  <a:cubicBezTo>
                    <a:pt x="392" y="113"/>
                    <a:pt x="317" y="1"/>
                    <a:pt x="19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74"/>
            <p:cNvSpPr/>
            <p:nvPr/>
          </p:nvSpPr>
          <p:spPr>
            <a:xfrm flipH="1">
              <a:off x="10163314" y="2304084"/>
              <a:ext cx="24570" cy="33886"/>
            </a:xfrm>
            <a:custGeom>
              <a:avLst/>
              <a:gdLst/>
              <a:ahLst/>
              <a:cxnLst/>
              <a:rect l="l" t="t" r="r" b="b"/>
              <a:pathLst>
                <a:path w="393" h="542" extrusionOk="0">
                  <a:moveTo>
                    <a:pt x="197" y="0"/>
                  </a:moveTo>
                  <a:cubicBezTo>
                    <a:pt x="85" y="0"/>
                    <a:pt x="1" y="122"/>
                    <a:pt x="1" y="271"/>
                  </a:cubicBezTo>
                  <a:cubicBezTo>
                    <a:pt x="1" y="430"/>
                    <a:pt x="85" y="542"/>
                    <a:pt x="197" y="542"/>
                  </a:cubicBezTo>
                  <a:cubicBezTo>
                    <a:pt x="318" y="542"/>
                    <a:pt x="393" y="430"/>
                    <a:pt x="393" y="271"/>
                  </a:cubicBezTo>
                  <a:cubicBezTo>
                    <a:pt x="393" y="122"/>
                    <a:pt x="318" y="0"/>
                    <a:pt x="197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74"/>
            <p:cNvSpPr/>
            <p:nvPr/>
          </p:nvSpPr>
          <p:spPr>
            <a:xfrm flipH="1">
              <a:off x="9985884" y="2011301"/>
              <a:ext cx="413195" cy="300409"/>
            </a:xfrm>
            <a:custGeom>
              <a:avLst/>
              <a:gdLst/>
              <a:ahLst/>
              <a:cxnLst/>
              <a:rect l="l" t="t" r="r" b="b"/>
              <a:pathLst>
                <a:path w="6609" h="4805" extrusionOk="0">
                  <a:moveTo>
                    <a:pt x="2887" y="1"/>
                  </a:moveTo>
                  <a:cubicBezTo>
                    <a:pt x="2397" y="1"/>
                    <a:pt x="1850" y="97"/>
                    <a:pt x="1241" y="325"/>
                  </a:cubicBezTo>
                  <a:cubicBezTo>
                    <a:pt x="812" y="483"/>
                    <a:pt x="0" y="3825"/>
                    <a:pt x="579" y="4609"/>
                  </a:cubicBezTo>
                  <a:lnTo>
                    <a:pt x="812" y="4805"/>
                  </a:lnTo>
                  <a:cubicBezTo>
                    <a:pt x="812" y="4805"/>
                    <a:pt x="1596" y="4217"/>
                    <a:pt x="2604" y="1687"/>
                  </a:cubicBezTo>
                  <a:cubicBezTo>
                    <a:pt x="2604" y="1687"/>
                    <a:pt x="4546" y="3094"/>
                    <a:pt x="6389" y="3094"/>
                  </a:cubicBezTo>
                  <a:cubicBezTo>
                    <a:pt x="6462" y="3094"/>
                    <a:pt x="6535" y="3092"/>
                    <a:pt x="6608" y="3087"/>
                  </a:cubicBezTo>
                  <a:cubicBezTo>
                    <a:pt x="6608" y="3087"/>
                    <a:pt x="5658" y="1"/>
                    <a:pt x="288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74"/>
            <p:cNvSpPr/>
            <p:nvPr/>
          </p:nvSpPr>
          <p:spPr>
            <a:xfrm flipH="1">
              <a:off x="10238590" y="1927023"/>
              <a:ext cx="231136" cy="253394"/>
            </a:xfrm>
            <a:custGeom>
              <a:avLst/>
              <a:gdLst/>
              <a:ahLst/>
              <a:cxnLst/>
              <a:rect l="l" t="t" r="r" b="b"/>
              <a:pathLst>
                <a:path w="3697" h="4053" extrusionOk="0">
                  <a:moveTo>
                    <a:pt x="1891" y="1"/>
                  </a:moveTo>
                  <a:cubicBezTo>
                    <a:pt x="1871" y="1"/>
                    <a:pt x="1850" y="1"/>
                    <a:pt x="1830" y="2"/>
                  </a:cubicBezTo>
                  <a:cubicBezTo>
                    <a:pt x="822" y="2"/>
                    <a:pt x="1" y="935"/>
                    <a:pt x="38" y="2027"/>
                  </a:cubicBezTo>
                  <a:cubicBezTo>
                    <a:pt x="38" y="3157"/>
                    <a:pt x="897" y="4053"/>
                    <a:pt x="1905" y="4053"/>
                  </a:cubicBezTo>
                  <a:cubicBezTo>
                    <a:pt x="2922" y="4006"/>
                    <a:pt x="3697" y="3119"/>
                    <a:pt x="3697" y="1990"/>
                  </a:cubicBezTo>
                  <a:cubicBezTo>
                    <a:pt x="3697" y="883"/>
                    <a:pt x="2872" y="1"/>
                    <a:pt x="189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2234;p45"/>
          <p:cNvSpPr/>
          <p:nvPr/>
        </p:nvSpPr>
        <p:spPr>
          <a:xfrm>
            <a:off x="3039799" y="375014"/>
            <a:ext cx="1913039" cy="560148"/>
          </a:xfrm>
          <a:custGeom>
            <a:avLst/>
            <a:gdLst/>
            <a:ahLst/>
            <a:cxnLst/>
            <a:rect l="l" t="t" r="r" b="b"/>
            <a:pathLst>
              <a:path w="32194" h="6987" extrusionOk="0">
                <a:moveTo>
                  <a:pt x="720" y="0"/>
                </a:moveTo>
                <a:lnTo>
                  <a:pt x="1450" y="643"/>
                </a:lnTo>
                <a:lnTo>
                  <a:pt x="1" y="2191"/>
                </a:lnTo>
                <a:lnTo>
                  <a:pt x="1995" y="3368"/>
                </a:lnTo>
                <a:lnTo>
                  <a:pt x="1265" y="4501"/>
                </a:lnTo>
                <a:lnTo>
                  <a:pt x="1537" y="5406"/>
                </a:lnTo>
                <a:lnTo>
                  <a:pt x="447" y="6986"/>
                </a:lnTo>
                <a:lnTo>
                  <a:pt x="30832" y="6986"/>
                </a:lnTo>
                <a:lnTo>
                  <a:pt x="32194" y="5362"/>
                </a:lnTo>
                <a:lnTo>
                  <a:pt x="30243" y="3488"/>
                </a:lnTo>
                <a:lnTo>
                  <a:pt x="30919" y="2594"/>
                </a:lnTo>
                <a:lnTo>
                  <a:pt x="29426" y="1592"/>
                </a:lnTo>
                <a:lnTo>
                  <a:pt x="3069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C1037"/>
              </a:solidFill>
            </a:endParaRPr>
          </a:p>
        </p:txBody>
      </p:sp>
      <p:sp>
        <p:nvSpPr>
          <p:cNvPr id="78" name="Google Shape;4349;p63"/>
          <p:cNvSpPr txBox="1">
            <a:spLocks noGrp="1"/>
          </p:cNvSpPr>
          <p:nvPr>
            <p:ph type="title"/>
          </p:nvPr>
        </p:nvSpPr>
        <p:spPr>
          <a:xfrm>
            <a:off x="2969190" y="482860"/>
            <a:ext cx="2043288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dirty="0">
                <a:solidFill>
                  <a:schemeClr val="bg2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Dặn dò</a:t>
            </a:r>
            <a:endParaRPr sz="3600" dirty="0">
              <a:solidFill>
                <a:schemeClr val="bg2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79" name="圆角矩形 7"/>
          <p:cNvSpPr/>
          <p:nvPr/>
        </p:nvSpPr>
        <p:spPr>
          <a:xfrm>
            <a:off x="1035461" y="1121385"/>
            <a:ext cx="5694891" cy="1256286"/>
          </a:xfrm>
          <a:prstGeom prst="roundRect">
            <a:avLst>
              <a:gd name="adj" fmla="val 22936"/>
            </a:avLst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buClrTx/>
              <a:defRPr/>
            </a:pPr>
            <a:r>
              <a:rPr lang="vi-VN" altLang="zh-CN" sz="3600" b="1" kern="1200" dirty="0">
                <a:solidFill>
                  <a:schemeClr val="accent1">
                    <a:lumMod val="50000"/>
                  </a:schemeClr>
                </a:solidFill>
                <a:latin typeface="Pattaya" panose="00000500000000000000" pitchFamily="2" charset="-34"/>
                <a:ea typeface="黑体" panose="02010609060101010101" pitchFamily="49" charset="-122"/>
                <a:cs typeface="Pattaya" panose="00000500000000000000" pitchFamily="2" charset="-34"/>
              </a:rPr>
              <a:t>Chuẩn bị cho tiết toán tuần 29 “Ôn tập về phân số (tt)”.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Pattaya" panose="00000500000000000000" pitchFamily="2" charset="-34"/>
              <a:ea typeface="黑体" panose="02010609060101010101" pitchFamily="49" charset="-122"/>
              <a:cs typeface="Pattaya" panose="00000500000000000000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/>
      <p:bldP spid="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5" name="Google Shape;3315;p57"/>
          <p:cNvSpPr txBox="1">
            <a:spLocks noGrp="1"/>
          </p:cNvSpPr>
          <p:nvPr>
            <p:ph type="subTitle" idx="1"/>
          </p:nvPr>
        </p:nvSpPr>
        <p:spPr>
          <a:xfrm>
            <a:off x="2473567" y="789024"/>
            <a:ext cx="5727596" cy="59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Biết xác định phân số, hỗn số.</a:t>
            </a:r>
            <a:endParaRPr sz="3200" dirty="0">
              <a:solidFill>
                <a:srgbClr val="00206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3316" name="Google Shape;3316;p57"/>
          <p:cNvSpPr txBox="1">
            <a:spLocks noGrp="1"/>
          </p:cNvSpPr>
          <p:nvPr>
            <p:ph type="subTitle" idx="3"/>
          </p:nvPr>
        </p:nvSpPr>
        <p:spPr>
          <a:xfrm>
            <a:off x="2464201" y="1678731"/>
            <a:ext cx="6340822" cy="59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Biết rút gọn các phân số.</a:t>
            </a:r>
            <a:endParaRPr sz="3200" dirty="0">
              <a:solidFill>
                <a:srgbClr val="00206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3317" name="Google Shape;3317;p57"/>
          <p:cNvSpPr txBox="1">
            <a:spLocks noGrp="1"/>
          </p:cNvSpPr>
          <p:nvPr>
            <p:ph type="subTitle" idx="5"/>
          </p:nvPr>
        </p:nvSpPr>
        <p:spPr>
          <a:xfrm>
            <a:off x="2473567" y="2671515"/>
            <a:ext cx="6340822" cy="59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Biết quy đồng mẫu số các phân số.</a:t>
            </a:r>
            <a:endParaRPr sz="3200" dirty="0">
              <a:solidFill>
                <a:srgbClr val="00206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3318" name="Google Shape;3318;p57"/>
          <p:cNvSpPr/>
          <p:nvPr/>
        </p:nvSpPr>
        <p:spPr>
          <a:xfrm>
            <a:off x="748201" y="713945"/>
            <a:ext cx="1716000" cy="721202"/>
          </a:xfrm>
          <a:prstGeom prst="roundRect">
            <a:avLst>
              <a:gd name="adj" fmla="val 16667"/>
            </a:avLst>
          </a:prstGeom>
          <a:solidFill>
            <a:srgbClr val="FFB4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57"/>
          <p:cNvSpPr/>
          <p:nvPr/>
        </p:nvSpPr>
        <p:spPr>
          <a:xfrm>
            <a:off x="744726" y="1588254"/>
            <a:ext cx="1716000" cy="721202"/>
          </a:xfrm>
          <a:prstGeom prst="roundRect">
            <a:avLst>
              <a:gd name="adj" fmla="val 16667"/>
            </a:avLst>
          </a:prstGeom>
          <a:solidFill>
            <a:srgbClr val="FE5F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4" name="Google Shape;3334;p57"/>
          <p:cNvSpPr/>
          <p:nvPr/>
        </p:nvSpPr>
        <p:spPr>
          <a:xfrm>
            <a:off x="749537" y="2595353"/>
            <a:ext cx="1716000" cy="721202"/>
          </a:xfrm>
          <a:prstGeom prst="roundRect">
            <a:avLst>
              <a:gd name="adj" fmla="val 16667"/>
            </a:avLst>
          </a:prstGeom>
          <a:solidFill>
            <a:srgbClr val="EF41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5" name="Google Shape;3335;p57"/>
          <p:cNvSpPr txBox="1">
            <a:spLocks noGrp="1"/>
          </p:cNvSpPr>
          <p:nvPr>
            <p:ph type="title"/>
          </p:nvPr>
        </p:nvSpPr>
        <p:spPr>
          <a:xfrm>
            <a:off x="847651" y="777696"/>
            <a:ext cx="1517100" cy="5937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01</a:t>
            </a:r>
            <a:endParaRPr dirty="0"/>
          </a:p>
        </p:txBody>
      </p:sp>
      <p:sp>
        <p:nvSpPr>
          <p:cNvPr id="3336" name="Google Shape;3336;p57"/>
          <p:cNvSpPr txBox="1">
            <a:spLocks noGrp="1"/>
          </p:cNvSpPr>
          <p:nvPr>
            <p:ph type="title" idx="2"/>
          </p:nvPr>
        </p:nvSpPr>
        <p:spPr>
          <a:xfrm>
            <a:off x="844176" y="1652005"/>
            <a:ext cx="1517100" cy="5937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02</a:t>
            </a:r>
            <a:endParaRPr dirty="0"/>
          </a:p>
        </p:txBody>
      </p:sp>
      <p:sp>
        <p:nvSpPr>
          <p:cNvPr id="3337" name="Google Shape;3337;p57"/>
          <p:cNvSpPr txBox="1">
            <a:spLocks noGrp="1"/>
          </p:cNvSpPr>
          <p:nvPr>
            <p:ph type="title" idx="4"/>
          </p:nvPr>
        </p:nvSpPr>
        <p:spPr>
          <a:xfrm>
            <a:off x="848987" y="2706781"/>
            <a:ext cx="1517100" cy="498346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03</a:t>
            </a:r>
            <a:endParaRPr dirty="0"/>
          </a:p>
        </p:txBody>
      </p:sp>
      <p:sp>
        <p:nvSpPr>
          <p:cNvPr id="3338" name="Google Shape;3338;p57"/>
          <p:cNvSpPr/>
          <p:nvPr/>
        </p:nvSpPr>
        <p:spPr>
          <a:xfrm>
            <a:off x="7984696" y="-321599"/>
            <a:ext cx="1789925" cy="2045742"/>
          </a:xfrm>
          <a:custGeom>
            <a:avLst/>
            <a:gdLst/>
            <a:ahLst/>
            <a:cxnLst/>
            <a:rect l="l" t="t" r="r" b="b"/>
            <a:pathLst>
              <a:path w="71597" h="77985" extrusionOk="0">
                <a:moveTo>
                  <a:pt x="0" y="0"/>
                </a:moveTo>
                <a:cubicBezTo>
                  <a:pt x="20974" y="2330"/>
                  <a:pt x="41201" y="25910"/>
                  <a:pt x="42440" y="46976"/>
                </a:cubicBezTo>
                <a:cubicBezTo>
                  <a:pt x="42920" y="55135"/>
                  <a:pt x="41390" y="64516"/>
                  <a:pt x="35960" y="70625"/>
                </a:cubicBezTo>
                <a:cubicBezTo>
                  <a:pt x="31049" y="76150"/>
                  <a:pt x="18352" y="81313"/>
                  <a:pt x="14254" y="75161"/>
                </a:cubicBezTo>
                <a:cubicBezTo>
                  <a:pt x="12075" y="71889"/>
                  <a:pt x="15005" y="66010"/>
                  <a:pt x="18466" y="64146"/>
                </a:cubicBezTo>
                <a:cubicBezTo>
                  <a:pt x="24021" y="61155"/>
                  <a:pt x="31491" y="59316"/>
                  <a:pt x="37256" y="61878"/>
                </a:cubicBezTo>
                <a:cubicBezTo>
                  <a:pt x="41585" y="63802"/>
                  <a:pt x="45583" y="66717"/>
                  <a:pt x="50215" y="67710"/>
                </a:cubicBezTo>
                <a:cubicBezTo>
                  <a:pt x="57386" y="69247"/>
                  <a:pt x="65730" y="66926"/>
                  <a:pt x="71597" y="62526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340" name="Google Shape;3340;p57"/>
          <p:cNvSpPr/>
          <p:nvPr/>
        </p:nvSpPr>
        <p:spPr>
          <a:xfrm>
            <a:off x="822426" y="775373"/>
            <a:ext cx="1567554" cy="598346"/>
          </a:xfrm>
          <a:custGeom>
            <a:avLst/>
            <a:gdLst/>
            <a:ahLst/>
            <a:cxnLst/>
            <a:rect l="l" t="t" r="r" b="b"/>
            <a:pathLst>
              <a:path w="76653" h="34973" fill="none" extrusionOk="0">
                <a:moveTo>
                  <a:pt x="71487" y="34973"/>
                </a:moveTo>
                <a:lnTo>
                  <a:pt x="5166" y="34973"/>
                </a:lnTo>
                <a:cubicBezTo>
                  <a:pt x="2307" y="34973"/>
                  <a:pt x="0" y="32667"/>
                  <a:pt x="0" y="29807"/>
                </a:cubicBezTo>
                <a:lnTo>
                  <a:pt x="0" y="5100"/>
                </a:lnTo>
                <a:cubicBezTo>
                  <a:pt x="0" y="2306"/>
                  <a:pt x="2307" y="0"/>
                  <a:pt x="5166" y="0"/>
                </a:cubicBezTo>
                <a:lnTo>
                  <a:pt x="71487" y="0"/>
                </a:lnTo>
                <a:cubicBezTo>
                  <a:pt x="74347" y="0"/>
                  <a:pt x="76653" y="2306"/>
                  <a:pt x="76653" y="5100"/>
                </a:cubicBezTo>
                <a:lnTo>
                  <a:pt x="76653" y="29807"/>
                </a:lnTo>
                <a:cubicBezTo>
                  <a:pt x="76653" y="32667"/>
                  <a:pt x="74347" y="34973"/>
                  <a:pt x="71487" y="34973"/>
                </a:cubicBezTo>
                <a:close/>
              </a:path>
            </a:pathLst>
          </a:custGeom>
          <a:noFill/>
          <a:ln w="28575" cap="flat" cmpd="sng">
            <a:solidFill>
              <a:srgbClr val="5A2543"/>
            </a:solidFill>
            <a:prstDash val="solid"/>
            <a:miter lim="13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1" name="Google Shape;3341;p57"/>
          <p:cNvSpPr/>
          <p:nvPr/>
        </p:nvSpPr>
        <p:spPr>
          <a:xfrm>
            <a:off x="818951" y="1649682"/>
            <a:ext cx="1567554" cy="598346"/>
          </a:xfrm>
          <a:custGeom>
            <a:avLst/>
            <a:gdLst/>
            <a:ahLst/>
            <a:cxnLst/>
            <a:rect l="l" t="t" r="r" b="b"/>
            <a:pathLst>
              <a:path w="76653" h="34973" fill="none" extrusionOk="0">
                <a:moveTo>
                  <a:pt x="71487" y="34973"/>
                </a:moveTo>
                <a:lnTo>
                  <a:pt x="5166" y="34973"/>
                </a:lnTo>
                <a:cubicBezTo>
                  <a:pt x="2307" y="34973"/>
                  <a:pt x="0" y="32667"/>
                  <a:pt x="0" y="29807"/>
                </a:cubicBezTo>
                <a:lnTo>
                  <a:pt x="0" y="5100"/>
                </a:lnTo>
                <a:cubicBezTo>
                  <a:pt x="0" y="2306"/>
                  <a:pt x="2307" y="0"/>
                  <a:pt x="5166" y="0"/>
                </a:cubicBezTo>
                <a:lnTo>
                  <a:pt x="71487" y="0"/>
                </a:lnTo>
                <a:cubicBezTo>
                  <a:pt x="74347" y="0"/>
                  <a:pt x="76653" y="2306"/>
                  <a:pt x="76653" y="5100"/>
                </a:cubicBezTo>
                <a:lnTo>
                  <a:pt x="76653" y="29807"/>
                </a:lnTo>
                <a:cubicBezTo>
                  <a:pt x="76653" y="32667"/>
                  <a:pt x="74347" y="34973"/>
                  <a:pt x="71487" y="34973"/>
                </a:cubicBezTo>
                <a:close/>
              </a:path>
            </a:pathLst>
          </a:custGeom>
          <a:noFill/>
          <a:ln w="28575" cap="flat" cmpd="sng">
            <a:solidFill>
              <a:srgbClr val="5A2543"/>
            </a:solidFill>
            <a:prstDash val="solid"/>
            <a:miter lim="13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2" name="Google Shape;3342;p57"/>
          <p:cNvSpPr/>
          <p:nvPr/>
        </p:nvSpPr>
        <p:spPr>
          <a:xfrm>
            <a:off x="823762" y="2656781"/>
            <a:ext cx="1567554" cy="598346"/>
          </a:xfrm>
          <a:custGeom>
            <a:avLst/>
            <a:gdLst/>
            <a:ahLst/>
            <a:cxnLst/>
            <a:rect l="l" t="t" r="r" b="b"/>
            <a:pathLst>
              <a:path w="76653" h="34973" fill="none" extrusionOk="0">
                <a:moveTo>
                  <a:pt x="71487" y="34973"/>
                </a:moveTo>
                <a:lnTo>
                  <a:pt x="5166" y="34973"/>
                </a:lnTo>
                <a:cubicBezTo>
                  <a:pt x="2307" y="34973"/>
                  <a:pt x="0" y="32667"/>
                  <a:pt x="0" y="29807"/>
                </a:cubicBezTo>
                <a:lnTo>
                  <a:pt x="0" y="5100"/>
                </a:lnTo>
                <a:cubicBezTo>
                  <a:pt x="0" y="2306"/>
                  <a:pt x="2307" y="0"/>
                  <a:pt x="5166" y="0"/>
                </a:cubicBezTo>
                <a:lnTo>
                  <a:pt x="71487" y="0"/>
                </a:lnTo>
                <a:cubicBezTo>
                  <a:pt x="74347" y="0"/>
                  <a:pt x="76653" y="2306"/>
                  <a:pt x="76653" y="5100"/>
                </a:cubicBezTo>
                <a:lnTo>
                  <a:pt x="76653" y="29807"/>
                </a:lnTo>
                <a:cubicBezTo>
                  <a:pt x="76653" y="32667"/>
                  <a:pt x="74347" y="34973"/>
                  <a:pt x="71487" y="34973"/>
                </a:cubicBezTo>
                <a:close/>
              </a:path>
            </a:pathLst>
          </a:custGeom>
          <a:noFill/>
          <a:ln w="28575" cap="flat" cmpd="sng">
            <a:solidFill>
              <a:srgbClr val="5A2543"/>
            </a:solidFill>
            <a:prstDash val="solid"/>
            <a:miter lim="13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43" name="Google Shape;3343;p57"/>
          <p:cNvGrpSpPr/>
          <p:nvPr/>
        </p:nvGrpSpPr>
        <p:grpSpPr>
          <a:xfrm>
            <a:off x="877357" y="243034"/>
            <a:ext cx="440240" cy="416966"/>
            <a:chOff x="2418481" y="400462"/>
            <a:chExt cx="440240" cy="416966"/>
          </a:xfrm>
        </p:grpSpPr>
        <p:grpSp>
          <p:nvGrpSpPr>
            <p:cNvPr id="3344" name="Google Shape;3344;p57"/>
            <p:cNvGrpSpPr/>
            <p:nvPr/>
          </p:nvGrpSpPr>
          <p:grpSpPr>
            <a:xfrm>
              <a:off x="2650628" y="619288"/>
              <a:ext cx="208093" cy="175380"/>
              <a:chOff x="2222003" y="304963"/>
              <a:chExt cx="208093" cy="175380"/>
            </a:xfrm>
          </p:grpSpPr>
          <p:sp>
            <p:nvSpPr>
              <p:cNvPr id="3345" name="Google Shape;3345;p57"/>
              <p:cNvSpPr/>
              <p:nvPr/>
            </p:nvSpPr>
            <p:spPr>
              <a:xfrm>
                <a:off x="2223202" y="304963"/>
                <a:ext cx="124875" cy="152925"/>
              </a:xfrm>
              <a:custGeom>
                <a:avLst/>
                <a:gdLst/>
                <a:ahLst/>
                <a:cxnLst/>
                <a:rect l="l" t="t" r="r" b="b"/>
                <a:pathLst>
                  <a:path w="6562" h="8036" extrusionOk="0">
                    <a:moveTo>
                      <a:pt x="5057" y="1"/>
                    </a:moveTo>
                    <a:cubicBezTo>
                      <a:pt x="4719" y="1"/>
                      <a:pt x="4375" y="113"/>
                      <a:pt x="4099" y="359"/>
                    </a:cubicBezTo>
                    <a:cubicBezTo>
                      <a:pt x="2251" y="2237"/>
                      <a:pt x="1416" y="4706"/>
                      <a:pt x="152" y="6924"/>
                    </a:cubicBezTo>
                    <a:cubicBezTo>
                      <a:pt x="1" y="7448"/>
                      <a:pt x="361" y="8036"/>
                      <a:pt x="851" y="8036"/>
                    </a:cubicBezTo>
                    <a:cubicBezTo>
                      <a:pt x="962" y="8036"/>
                      <a:pt x="1081" y="8005"/>
                      <a:pt x="1201" y="7937"/>
                    </a:cubicBezTo>
                    <a:cubicBezTo>
                      <a:pt x="3634" y="6429"/>
                      <a:pt x="6561" y="4240"/>
                      <a:pt x="6435" y="1195"/>
                    </a:cubicBezTo>
                    <a:cubicBezTo>
                      <a:pt x="6396" y="454"/>
                      <a:pt x="5737" y="1"/>
                      <a:pt x="505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6" name="Google Shape;3346;p57"/>
              <p:cNvSpPr/>
              <p:nvPr/>
            </p:nvSpPr>
            <p:spPr>
              <a:xfrm>
                <a:off x="2222003" y="402492"/>
                <a:ext cx="208093" cy="77852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4091" extrusionOk="0">
                    <a:moveTo>
                      <a:pt x="8593" y="1"/>
                    </a:moveTo>
                    <a:cubicBezTo>
                      <a:pt x="5866" y="1"/>
                      <a:pt x="3378" y="1091"/>
                      <a:pt x="836" y="1673"/>
                    </a:cubicBezTo>
                    <a:lnTo>
                      <a:pt x="799" y="1673"/>
                    </a:lnTo>
                    <a:cubicBezTo>
                      <a:pt x="126" y="1984"/>
                      <a:pt x="0" y="2997"/>
                      <a:pt x="769" y="3248"/>
                    </a:cubicBezTo>
                    <a:cubicBezTo>
                      <a:pt x="2276" y="3681"/>
                      <a:pt x="4028" y="4091"/>
                      <a:pt x="5702" y="4091"/>
                    </a:cubicBezTo>
                    <a:cubicBezTo>
                      <a:pt x="7346" y="4091"/>
                      <a:pt x="8916" y="3696"/>
                      <a:pt x="10106" y="2538"/>
                    </a:cubicBezTo>
                    <a:cubicBezTo>
                      <a:pt x="10934" y="1673"/>
                      <a:pt x="10224" y="136"/>
                      <a:pt x="9027" y="10"/>
                    </a:cubicBezTo>
                    <a:cubicBezTo>
                      <a:pt x="8882" y="4"/>
                      <a:pt x="8737" y="1"/>
                      <a:pt x="8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47" name="Google Shape;3347;p57"/>
            <p:cNvGrpSpPr/>
            <p:nvPr/>
          </p:nvGrpSpPr>
          <p:grpSpPr>
            <a:xfrm>
              <a:off x="2650628" y="619838"/>
              <a:ext cx="208093" cy="175380"/>
              <a:chOff x="2222003" y="304963"/>
              <a:chExt cx="208093" cy="175380"/>
            </a:xfrm>
          </p:grpSpPr>
          <p:sp>
            <p:nvSpPr>
              <p:cNvPr id="3348" name="Google Shape;3348;p57"/>
              <p:cNvSpPr/>
              <p:nvPr/>
            </p:nvSpPr>
            <p:spPr>
              <a:xfrm>
                <a:off x="2223202" y="304963"/>
                <a:ext cx="124875" cy="152925"/>
              </a:xfrm>
              <a:custGeom>
                <a:avLst/>
                <a:gdLst/>
                <a:ahLst/>
                <a:cxnLst/>
                <a:rect l="l" t="t" r="r" b="b"/>
                <a:pathLst>
                  <a:path w="6562" h="8036" extrusionOk="0">
                    <a:moveTo>
                      <a:pt x="5057" y="1"/>
                    </a:moveTo>
                    <a:cubicBezTo>
                      <a:pt x="4719" y="1"/>
                      <a:pt x="4375" y="113"/>
                      <a:pt x="4099" y="359"/>
                    </a:cubicBezTo>
                    <a:cubicBezTo>
                      <a:pt x="2251" y="2237"/>
                      <a:pt x="1416" y="4706"/>
                      <a:pt x="152" y="6924"/>
                    </a:cubicBezTo>
                    <a:cubicBezTo>
                      <a:pt x="1" y="7448"/>
                      <a:pt x="361" y="8036"/>
                      <a:pt x="851" y="8036"/>
                    </a:cubicBezTo>
                    <a:cubicBezTo>
                      <a:pt x="962" y="8036"/>
                      <a:pt x="1081" y="8005"/>
                      <a:pt x="1201" y="7937"/>
                    </a:cubicBezTo>
                    <a:cubicBezTo>
                      <a:pt x="3634" y="6429"/>
                      <a:pt x="6561" y="4240"/>
                      <a:pt x="6435" y="1195"/>
                    </a:cubicBezTo>
                    <a:cubicBezTo>
                      <a:pt x="6396" y="454"/>
                      <a:pt x="5737" y="1"/>
                      <a:pt x="5057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9" name="Google Shape;3349;p57"/>
              <p:cNvSpPr/>
              <p:nvPr/>
            </p:nvSpPr>
            <p:spPr>
              <a:xfrm>
                <a:off x="2222003" y="402492"/>
                <a:ext cx="208093" cy="77852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4091" extrusionOk="0">
                    <a:moveTo>
                      <a:pt x="8593" y="1"/>
                    </a:moveTo>
                    <a:cubicBezTo>
                      <a:pt x="5866" y="1"/>
                      <a:pt x="3378" y="1091"/>
                      <a:pt x="836" y="1673"/>
                    </a:cubicBezTo>
                    <a:lnTo>
                      <a:pt x="799" y="1673"/>
                    </a:lnTo>
                    <a:cubicBezTo>
                      <a:pt x="126" y="1984"/>
                      <a:pt x="0" y="2997"/>
                      <a:pt x="769" y="3248"/>
                    </a:cubicBezTo>
                    <a:cubicBezTo>
                      <a:pt x="2276" y="3681"/>
                      <a:pt x="4028" y="4091"/>
                      <a:pt x="5702" y="4091"/>
                    </a:cubicBezTo>
                    <a:cubicBezTo>
                      <a:pt x="7346" y="4091"/>
                      <a:pt x="8916" y="3696"/>
                      <a:pt x="10106" y="2538"/>
                    </a:cubicBezTo>
                    <a:cubicBezTo>
                      <a:pt x="10934" y="1673"/>
                      <a:pt x="10224" y="136"/>
                      <a:pt x="9027" y="10"/>
                    </a:cubicBezTo>
                    <a:cubicBezTo>
                      <a:pt x="8882" y="4"/>
                      <a:pt x="8737" y="1"/>
                      <a:pt x="8593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50" name="Google Shape;3350;p57"/>
            <p:cNvSpPr/>
            <p:nvPr/>
          </p:nvSpPr>
          <p:spPr>
            <a:xfrm>
              <a:off x="2648382" y="630154"/>
              <a:ext cx="200995" cy="148872"/>
            </a:xfrm>
            <a:custGeom>
              <a:avLst/>
              <a:gdLst/>
              <a:ahLst/>
              <a:cxnLst/>
              <a:rect l="l" t="t" r="r" b="b"/>
              <a:pathLst>
                <a:path w="10562" h="7823" extrusionOk="0">
                  <a:moveTo>
                    <a:pt x="8479" y="0"/>
                  </a:moveTo>
                  <a:cubicBezTo>
                    <a:pt x="8261" y="0"/>
                    <a:pt x="8038" y="40"/>
                    <a:pt x="7821" y="128"/>
                  </a:cubicBezTo>
                  <a:cubicBezTo>
                    <a:pt x="4864" y="1548"/>
                    <a:pt x="2861" y="4135"/>
                    <a:pt x="488" y="6198"/>
                  </a:cubicBezTo>
                  <a:lnTo>
                    <a:pt x="458" y="6198"/>
                  </a:lnTo>
                  <a:cubicBezTo>
                    <a:pt x="0" y="6827"/>
                    <a:pt x="307" y="7823"/>
                    <a:pt x="1063" y="7823"/>
                  </a:cubicBezTo>
                  <a:cubicBezTo>
                    <a:pt x="1125" y="7823"/>
                    <a:pt x="1189" y="7816"/>
                    <a:pt x="1257" y="7802"/>
                  </a:cubicBezTo>
                  <a:cubicBezTo>
                    <a:pt x="4739" y="7063"/>
                    <a:pt x="9086" y="5732"/>
                    <a:pt x="10254" y="2073"/>
                  </a:cubicBezTo>
                  <a:cubicBezTo>
                    <a:pt x="10561" y="995"/>
                    <a:pt x="9567" y="0"/>
                    <a:pt x="8479" y="0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57"/>
            <p:cNvSpPr/>
            <p:nvPr/>
          </p:nvSpPr>
          <p:spPr>
            <a:xfrm>
              <a:off x="2418481" y="400462"/>
              <a:ext cx="321207" cy="408917"/>
            </a:xfrm>
            <a:custGeom>
              <a:avLst/>
              <a:gdLst/>
              <a:ahLst/>
              <a:cxnLst/>
              <a:rect l="l" t="t" r="r" b="b"/>
              <a:pathLst>
                <a:path w="16879" h="21488" extrusionOk="0">
                  <a:moveTo>
                    <a:pt x="7889" y="0"/>
                  </a:moveTo>
                  <a:cubicBezTo>
                    <a:pt x="4533" y="185"/>
                    <a:pt x="2248" y="3386"/>
                    <a:pt x="1509" y="6528"/>
                  </a:cubicBezTo>
                  <a:cubicBezTo>
                    <a:pt x="1169" y="7519"/>
                    <a:pt x="866" y="8472"/>
                    <a:pt x="681" y="9485"/>
                  </a:cubicBezTo>
                  <a:cubicBezTo>
                    <a:pt x="1" y="12198"/>
                    <a:pt x="186" y="15185"/>
                    <a:pt x="1450" y="17588"/>
                  </a:cubicBezTo>
                  <a:cubicBezTo>
                    <a:pt x="1760" y="18172"/>
                    <a:pt x="2160" y="18697"/>
                    <a:pt x="2618" y="19192"/>
                  </a:cubicBezTo>
                  <a:cubicBezTo>
                    <a:pt x="3113" y="19687"/>
                    <a:pt x="3668" y="20086"/>
                    <a:pt x="4311" y="20456"/>
                  </a:cubicBezTo>
                  <a:cubicBezTo>
                    <a:pt x="4962" y="20730"/>
                    <a:pt x="5605" y="20944"/>
                    <a:pt x="6285" y="21099"/>
                  </a:cubicBezTo>
                  <a:cubicBezTo>
                    <a:pt x="7041" y="21363"/>
                    <a:pt x="7815" y="21487"/>
                    <a:pt x="8583" y="21487"/>
                  </a:cubicBezTo>
                  <a:cubicBezTo>
                    <a:pt x="12477" y="21487"/>
                    <a:pt x="16200" y="18300"/>
                    <a:pt x="16509" y="14076"/>
                  </a:cubicBezTo>
                  <a:cubicBezTo>
                    <a:pt x="16879" y="9766"/>
                    <a:pt x="15955" y="5049"/>
                    <a:pt x="12754" y="1878"/>
                  </a:cubicBezTo>
                  <a:cubicBezTo>
                    <a:pt x="11460" y="739"/>
                    <a:pt x="9767" y="0"/>
                    <a:pt x="78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57"/>
            <p:cNvSpPr/>
            <p:nvPr/>
          </p:nvSpPr>
          <p:spPr>
            <a:xfrm>
              <a:off x="2447749" y="581476"/>
              <a:ext cx="262119" cy="227903"/>
            </a:xfrm>
            <a:custGeom>
              <a:avLst/>
              <a:gdLst/>
              <a:ahLst/>
              <a:cxnLst/>
              <a:rect l="l" t="t" r="r" b="b"/>
              <a:pathLst>
                <a:path w="13774" h="11976" extrusionOk="0">
                  <a:moveTo>
                    <a:pt x="7204" y="1"/>
                  </a:moveTo>
                  <a:cubicBezTo>
                    <a:pt x="5440" y="1"/>
                    <a:pt x="3850" y="674"/>
                    <a:pt x="2499" y="1947"/>
                  </a:cubicBezTo>
                  <a:cubicBezTo>
                    <a:pt x="836" y="3522"/>
                    <a:pt x="222" y="5643"/>
                    <a:pt x="38" y="7891"/>
                  </a:cubicBezTo>
                  <a:cubicBezTo>
                    <a:pt x="38" y="8017"/>
                    <a:pt x="38" y="8142"/>
                    <a:pt x="1" y="8261"/>
                  </a:cubicBezTo>
                  <a:cubicBezTo>
                    <a:pt x="311" y="8756"/>
                    <a:pt x="681" y="9251"/>
                    <a:pt x="1080" y="9680"/>
                  </a:cubicBezTo>
                  <a:cubicBezTo>
                    <a:pt x="1575" y="10175"/>
                    <a:pt x="2130" y="10574"/>
                    <a:pt x="2773" y="10944"/>
                  </a:cubicBezTo>
                  <a:cubicBezTo>
                    <a:pt x="3424" y="11218"/>
                    <a:pt x="4067" y="11432"/>
                    <a:pt x="4747" y="11587"/>
                  </a:cubicBezTo>
                  <a:cubicBezTo>
                    <a:pt x="5501" y="11851"/>
                    <a:pt x="6274" y="11975"/>
                    <a:pt x="7040" y="11975"/>
                  </a:cubicBezTo>
                  <a:cubicBezTo>
                    <a:pt x="9684" y="11975"/>
                    <a:pt x="12253" y="10501"/>
                    <a:pt x="13714" y="8231"/>
                  </a:cubicBezTo>
                  <a:cubicBezTo>
                    <a:pt x="13774" y="7736"/>
                    <a:pt x="13744" y="7248"/>
                    <a:pt x="13677" y="6723"/>
                  </a:cubicBezTo>
                  <a:cubicBezTo>
                    <a:pt x="13530" y="5614"/>
                    <a:pt x="13249" y="4564"/>
                    <a:pt x="12694" y="3581"/>
                  </a:cubicBezTo>
                  <a:cubicBezTo>
                    <a:pt x="12169" y="2627"/>
                    <a:pt x="11497" y="1733"/>
                    <a:pt x="10632" y="1052"/>
                  </a:cubicBezTo>
                  <a:cubicBezTo>
                    <a:pt x="9833" y="439"/>
                    <a:pt x="8939" y="158"/>
                    <a:pt x="7948" y="40"/>
                  </a:cubicBezTo>
                  <a:cubicBezTo>
                    <a:pt x="7697" y="14"/>
                    <a:pt x="7449" y="1"/>
                    <a:pt x="7204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53" name="Google Shape;3353;p57"/>
            <p:cNvGrpSpPr/>
            <p:nvPr/>
          </p:nvGrpSpPr>
          <p:grpSpPr>
            <a:xfrm>
              <a:off x="2702069" y="444098"/>
              <a:ext cx="127748" cy="165210"/>
              <a:chOff x="2273444" y="129773"/>
              <a:chExt cx="127748" cy="165210"/>
            </a:xfrm>
          </p:grpSpPr>
          <p:sp>
            <p:nvSpPr>
              <p:cNvPr id="3354" name="Google Shape;3354;p57"/>
              <p:cNvSpPr/>
              <p:nvPr/>
            </p:nvSpPr>
            <p:spPr>
              <a:xfrm>
                <a:off x="2273631" y="129773"/>
                <a:ext cx="85654" cy="160937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8457" extrusionOk="0">
                    <a:moveTo>
                      <a:pt x="3372" y="1"/>
                    </a:moveTo>
                    <a:cubicBezTo>
                      <a:pt x="3155" y="1"/>
                      <a:pt x="2935" y="93"/>
                      <a:pt x="2743" y="295"/>
                    </a:cubicBezTo>
                    <a:cubicBezTo>
                      <a:pt x="1597" y="1588"/>
                      <a:pt x="828" y="3281"/>
                      <a:pt x="30" y="4945"/>
                    </a:cubicBezTo>
                    <a:cubicBezTo>
                      <a:pt x="156" y="5654"/>
                      <a:pt x="215" y="6335"/>
                      <a:pt x="156" y="7007"/>
                    </a:cubicBezTo>
                    <a:cubicBezTo>
                      <a:pt x="119" y="7503"/>
                      <a:pt x="89" y="7998"/>
                      <a:pt x="0" y="8456"/>
                    </a:cubicBezTo>
                    <a:cubicBezTo>
                      <a:pt x="1967" y="7044"/>
                      <a:pt x="4125" y="4945"/>
                      <a:pt x="4436" y="1588"/>
                    </a:cubicBezTo>
                    <a:cubicBezTo>
                      <a:pt x="4500" y="648"/>
                      <a:pt x="3948" y="1"/>
                      <a:pt x="33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5" name="Google Shape;3355;p57"/>
              <p:cNvSpPr/>
              <p:nvPr/>
            </p:nvSpPr>
            <p:spPr>
              <a:xfrm>
                <a:off x="2273444" y="195037"/>
                <a:ext cx="127748" cy="99946"/>
              </a:xfrm>
              <a:custGeom>
                <a:avLst/>
                <a:gdLst/>
                <a:ahLst/>
                <a:cxnLst/>
                <a:rect l="l" t="t" r="r" b="b"/>
                <a:pathLst>
                  <a:path w="6713" h="5252" extrusionOk="0">
                    <a:moveTo>
                      <a:pt x="5175" y="0"/>
                    </a:moveTo>
                    <a:cubicBezTo>
                      <a:pt x="3386" y="156"/>
                      <a:pt x="1752" y="1198"/>
                      <a:pt x="119" y="2122"/>
                    </a:cubicBezTo>
                    <a:cubicBezTo>
                      <a:pt x="185" y="2647"/>
                      <a:pt x="185" y="3142"/>
                      <a:pt x="156" y="3630"/>
                    </a:cubicBezTo>
                    <a:cubicBezTo>
                      <a:pt x="119" y="4126"/>
                      <a:pt x="89" y="4591"/>
                      <a:pt x="0" y="5050"/>
                    </a:cubicBezTo>
                    <a:cubicBezTo>
                      <a:pt x="601" y="5169"/>
                      <a:pt x="1220" y="5251"/>
                      <a:pt x="1836" y="5251"/>
                    </a:cubicBezTo>
                    <a:cubicBezTo>
                      <a:pt x="3426" y="5251"/>
                      <a:pt x="4985" y="4706"/>
                      <a:pt x="6099" y="2861"/>
                    </a:cubicBezTo>
                    <a:cubicBezTo>
                      <a:pt x="6713" y="1753"/>
                      <a:pt x="6099" y="30"/>
                      <a:pt x="51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56" name="Google Shape;3356;p57"/>
            <p:cNvGrpSpPr/>
            <p:nvPr/>
          </p:nvGrpSpPr>
          <p:grpSpPr>
            <a:xfrm>
              <a:off x="2443754" y="601436"/>
              <a:ext cx="130730" cy="148882"/>
              <a:chOff x="2015051" y="273164"/>
              <a:chExt cx="130717" cy="162802"/>
            </a:xfrm>
          </p:grpSpPr>
          <p:sp>
            <p:nvSpPr>
              <p:cNvPr id="3357" name="Google Shape;3357;p57"/>
              <p:cNvSpPr/>
              <p:nvPr/>
            </p:nvSpPr>
            <p:spPr>
              <a:xfrm>
                <a:off x="2015051" y="277884"/>
                <a:ext cx="92524" cy="158082"/>
              </a:xfrm>
              <a:custGeom>
                <a:avLst/>
                <a:gdLst/>
                <a:ahLst/>
                <a:cxnLst/>
                <a:rect l="l" t="t" r="r" b="b"/>
                <a:pathLst>
                  <a:path w="4862" h="830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6" y="459"/>
                      <a:pt x="185" y="954"/>
                      <a:pt x="215" y="1479"/>
                    </a:cubicBezTo>
                    <a:cubicBezTo>
                      <a:pt x="311" y="2122"/>
                      <a:pt x="281" y="2832"/>
                      <a:pt x="185" y="3512"/>
                    </a:cubicBezTo>
                    <a:cubicBezTo>
                      <a:pt x="1050" y="5176"/>
                      <a:pt x="1945" y="6802"/>
                      <a:pt x="3113" y="8037"/>
                    </a:cubicBezTo>
                    <a:cubicBezTo>
                      <a:pt x="3314" y="8222"/>
                      <a:pt x="3532" y="8307"/>
                      <a:pt x="3742" y="8307"/>
                    </a:cubicBezTo>
                    <a:cubicBezTo>
                      <a:pt x="4334" y="8307"/>
                      <a:pt x="4861" y="7632"/>
                      <a:pt x="4746" y="6654"/>
                    </a:cubicBezTo>
                    <a:cubicBezTo>
                      <a:pt x="4281" y="3327"/>
                      <a:pt x="2033" y="1324"/>
                      <a:pt x="0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8" name="Google Shape;3358;p57"/>
              <p:cNvSpPr/>
              <p:nvPr/>
            </p:nvSpPr>
            <p:spPr>
              <a:xfrm>
                <a:off x="2015051" y="273164"/>
                <a:ext cx="130717" cy="97319"/>
              </a:xfrm>
              <a:custGeom>
                <a:avLst/>
                <a:gdLst/>
                <a:ahLst/>
                <a:cxnLst/>
                <a:rect l="l" t="t" r="r" b="b"/>
                <a:pathLst>
                  <a:path w="6869" h="5114" extrusionOk="0">
                    <a:moveTo>
                      <a:pt x="2144" y="1"/>
                    </a:moveTo>
                    <a:cubicBezTo>
                      <a:pt x="1424" y="1"/>
                      <a:pt x="697" y="126"/>
                      <a:pt x="0" y="308"/>
                    </a:cubicBezTo>
                    <a:cubicBezTo>
                      <a:pt x="96" y="766"/>
                      <a:pt x="185" y="1232"/>
                      <a:pt x="215" y="1727"/>
                    </a:cubicBezTo>
                    <a:cubicBezTo>
                      <a:pt x="281" y="2185"/>
                      <a:pt x="281" y="2710"/>
                      <a:pt x="252" y="3206"/>
                    </a:cubicBezTo>
                    <a:cubicBezTo>
                      <a:pt x="1945" y="4063"/>
                      <a:pt x="3608" y="5054"/>
                      <a:pt x="5390" y="5113"/>
                    </a:cubicBezTo>
                    <a:cubicBezTo>
                      <a:pt x="6351" y="5017"/>
                      <a:pt x="6868" y="3265"/>
                      <a:pt x="6195" y="2185"/>
                    </a:cubicBezTo>
                    <a:cubicBezTo>
                      <a:pt x="5077" y="530"/>
                      <a:pt x="3623" y="1"/>
                      <a:pt x="2144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59" name="Google Shape;3359;p57"/>
            <p:cNvSpPr/>
            <p:nvPr/>
          </p:nvSpPr>
          <p:spPr>
            <a:xfrm>
              <a:off x="2632473" y="786752"/>
              <a:ext cx="34007" cy="28849"/>
            </a:xfrm>
            <a:custGeom>
              <a:avLst/>
              <a:gdLst/>
              <a:ahLst/>
              <a:cxnLst/>
              <a:rect l="l" t="t" r="r" b="b"/>
              <a:pathLst>
                <a:path w="1787" h="1516" extrusionOk="0">
                  <a:moveTo>
                    <a:pt x="864" y="1"/>
                  </a:moveTo>
                  <a:cubicBezTo>
                    <a:pt x="852" y="1"/>
                    <a:pt x="840" y="1"/>
                    <a:pt x="828" y="2"/>
                  </a:cubicBezTo>
                  <a:cubicBezTo>
                    <a:pt x="769" y="2"/>
                    <a:pt x="740" y="31"/>
                    <a:pt x="710" y="61"/>
                  </a:cubicBezTo>
                  <a:lnTo>
                    <a:pt x="681" y="61"/>
                  </a:lnTo>
                  <a:cubicBezTo>
                    <a:pt x="644" y="61"/>
                    <a:pt x="614" y="61"/>
                    <a:pt x="555" y="91"/>
                  </a:cubicBezTo>
                  <a:cubicBezTo>
                    <a:pt x="370" y="187"/>
                    <a:pt x="274" y="401"/>
                    <a:pt x="215" y="586"/>
                  </a:cubicBezTo>
                  <a:cubicBezTo>
                    <a:pt x="126" y="830"/>
                    <a:pt x="30" y="1081"/>
                    <a:pt x="0" y="1355"/>
                  </a:cubicBezTo>
                  <a:cubicBezTo>
                    <a:pt x="0" y="1462"/>
                    <a:pt x="85" y="1516"/>
                    <a:pt x="174" y="1516"/>
                  </a:cubicBezTo>
                  <a:cubicBezTo>
                    <a:pt x="263" y="1516"/>
                    <a:pt x="355" y="1462"/>
                    <a:pt x="370" y="1355"/>
                  </a:cubicBezTo>
                  <a:cubicBezTo>
                    <a:pt x="370" y="1140"/>
                    <a:pt x="429" y="956"/>
                    <a:pt x="496" y="771"/>
                  </a:cubicBezTo>
                  <a:cubicBezTo>
                    <a:pt x="525" y="682"/>
                    <a:pt x="555" y="586"/>
                    <a:pt x="614" y="497"/>
                  </a:cubicBezTo>
                  <a:cubicBezTo>
                    <a:pt x="644" y="556"/>
                    <a:pt x="681" y="615"/>
                    <a:pt x="710" y="682"/>
                  </a:cubicBezTo>
                  <a:cubicBezTo>
                    <a:pt x="769" y="867"/>
                    <a:pt x="710" y="1052"/>
                    <a:pt x="710" y="1236"/>
                  </a:cubicBezTo>
                  <a:cubicBezTo>
                    <a:pt x="695" y="1344"/>
                    <a:pt x="771" y="1397"/>
                    <a:pt x="855" y="1397"/>
                  </a:cubicBezTo>
                  <a:cubicBezTo>
                    <a:pt x="939" y="1397"/>
                    <a:pt x="1032" y="1344"/>
                    <a:pt x="1050" y="1236"/>
                  </a:cubicBezTo>
                  <a:cubicBezTo>
                    <a:pt x="1050" y="1052"/>
                    <a:pt x="1109" y="896"/>
                    <a:pt x="1080" y="712"/>
                  </a:cubicBezTo>
                  <a:cubicBezTo>
                    <a:pt x="1050" y="586"/>
                    <a:pt x="954" y="460"/>
                    <a:pt x="925" y="342"/>
                  </a:cubicBezTo>
                  <a:lnTo>
                    <a:pt x="925" y="342"/>
                  </a:lnTo>
                  <a:cubicBezTo>
                    <a:pt x="1198" y="401"/>
                    <a:pt x="1420" y="800"/>
                    <a:pt x="1353" y="1052"/>
                  </a:cubicBezTo>
                  <a:cubicBezTo>
                    <a:pt x="1318" y="1180"/>
                    <a:pt x="1426" y="1263"/>
                    <a:pt x="1524" y="1263"/>
                  </a:cubicBezTo>
                  <a:cubicBezTo>
                    <a:pt x="1590" y="1263"/>
                    <a:pt x="1652" y="1226"/>
                    <a:pt x="1664" y="1140"/>
                  </a:cubicBezTo>
                  <a:cubicBezTo>
                    <a:pt x="1787" y="656"/>
                    <a:pt x="1400" y="1"/>
                    <a:pt x="864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57"/>
            <p:cNvSpPr/>
            <p:nvPr/>
          </p:nvSpPr>
          <p:spPr>
            <a:xfrm>
              <a:off x="2494791" y="788446"/>
              <a:ext cx="33873" cy="28983"/>
            </a:xfrm>
            <a:custGeom>
              <a:avLst/>
              <a:gdLst/>
              <a:ahLst/>
              <a:cxnLst/>
              <a:rect l="l" t="t" r="r" b="b"/>
              <a:pathLst>
                <a:path w="1780" h="1523" extrusionOk="0">
                  <a:moveTo>
                    <a:pt x="917" y="1"/>
                  </a:moveTo>
                  <a:cubicBezTo>
                    <a:pt x="380" y="1"/>
                    <a:pt x="0" y="663"/>
                    <a:pt x="116" y="1147"/>
                  </a:cubicBezTo>
                  <a:cubicBezTo>
                    <a:pt x="131" y="1232"/>
                    <a:pt x="191" y="1268"/>
                    <a:pt x="255" y="1268"/>
                  </a:cubicBezTo>
                  <a:cubicBezTo>
                    <a:pt x="354" y="1268"/>
                    <a:pt x="463" y="1181"/>
                    <a:pt x="427" y="1051"/>
                  </a:cubicBezTo>
                  <a:cubicBezTo>
                    <a:pt x="368" y="807"/>
                    <a:pt x="582" y="408"/>
                    <a:pt x="855" y="342"/>
                  </a:cubicBezTo>
                  <a:lnTo>
                    <a:pt x="855" y="342"/>
                  </a:lnTo>
                  <a:cubicBezTo>
                    <a:pt x="826" y="467"/>
                    <a:pt x="737" y="593"/>
                    <a:pt x="708" y="711"/>
                  </a:cubicBezTo>
                  <a:cubicBezTo>
                    <a:pt x="671" y="896"/>
                    <a:pt x="737" y="1051"/>
                    <a:pt x="737" y="1236"/>
                  </a:cubicBezTo>
                  <a:cubicBezTo>
                    <a:pt x="752" y="1343"/>
                    <a:pt x="844" y="1397"/>
                    <a:pt x="929" y="1397"/>
                  </a:cubicBezTo>
                  <a:cubicBezTo>
                    <a:pt x="1014" y="1397"/>
                    <a:pt x="1092" y="1343"/>
                    <a:pt x="1077" y="1236"/>
                  </a:cubicBezTo>
                  <a:cubicBezTo>
                    <a:pt x="1077" y="1051"/>
                    <a:pt x="1011" y="867"/>
                    <a:pt x="1077" y="682"/>
                  </a:cubicBezTo>
                  <a:cubicBezTo>
                    <a:pt x="1107" y="623"/>
                    <a:pt x="1136" y="556"/>
                    <a:pt x="1166" y="497"/>
                  </a:cubicBezTo>
                  <a:cubicBezTo>
                    <a:pt x="1225" y="593"/>
                    <a:pt x="1262" y="682"/>
                    <a:pt x="1292" y="778"/>
                  </a:cubicBezTo>
                  <a:cubicBezTo>
                    <a:pt x="1351" y="963"/>
                    <a:pt x="1410" y="1147"/>
                    <a:pt x="1410" y="1362"/>
                  </a:cubicBezTo>
                  <a:cubicBezTo>
                    <a:pt x="1428" y="1469"/>
                    <a:pt x="1521" y="1523"/>
                    <a:pt x="1609" y="1523"/>
                  </a:cubicBezTo>
                  <a:cubicBezTo>
                    <a:pt x="1696" y="1523"/>
                    <a:pt x="1780" y="1469"/>
                    <a:pt x="1780" y="1362"/>
                  </a:cubicBezTo>
                  <a:cubicBezTo>
                    <a:pt x="1750" y="1081"/>
                    <a:pt x="1661" y="837"/>
                    <a:pt x="1565" y="593"/>
                  </a:cubicBezTo>
                  <a:cubicBezTo>
                    <a:pt x="1506" y="408"/>
                    <a:pt x="1410" y="186"/>
                    <a:pt x="1225" y="98"/>
                  </a:cubicBezTo>
                  <a:cubicBezTo>
                    <a:pt x="1166" y="68"/>
                    <a:pt x="1136" y="68"/>
                    <a:pt x="1107" y="68"/>
                  </a:cubicBezTo>
                  <a:lnTo>
                    <a:pt x="1077" y="68"/>
                  </a:lnTo>
                  <a:cubicBezTo>
                    <a:pt x="1040" y="39"/>
                    <a:pt x="1011" y="2"/>
                    <a:pt x="952" y="2"/>
                  </a:cubicBezTo>
                  <a:cubicBezTo>
                    <a:pt x="940" y="1"/>
                    <a:pt x="928" y="1"/>
                    <a:pt x="9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57"/>
            <p:cNvSpPr/>
            <p:nvPr/>
          </p:nvSpPr>
          <p:spPr>
            <a:xfrm>
              <a:off x="2515153" y="444650"/>
              <a:ext cx="36404" cy="25557"/>
            </a:xfrm>
            <a:custGeom>
              <a:avLst/>
              <a:gdLst/>
              <a:ahLst/>
              <a:cxnLst/>
              <a:rect l="l" t="t" r="r" b="b"/>
              <a:pathLst>
                <a:path w="1913" h="1343" extrusionOk="0">
                  <a:moveTo>
                    <a:pt x="977" y="1"/>
                  </a:moveTo>
                  <a:cubicBezTo>
                    <a:pt x="335" y="1"/>
                    <a:pt x="1" y="984"/>
                    <a:pt x="710" y="1286"/>
                  </a:cubicBezTo>
                  <a:cubicBezTo>
                    <a:pt x="801" y="1325"/>
                    <a:pt x="888" y="1342"/>
                    <a:pt x="971" y="1342"/>
                  </a:cubicBezTo>
                  <a:cubicBezTo>
                    <a:pt x="1590" y="1342"/>
                    <a:pt x="1913" y="351"/>
                    <a:pt x="1234" y="51"/>
                  </a:cubicBezTo>
                  <a:cubicBezTo>
                    <a:pt x="1145" y="16"/>
                    <a:pt x="1058" y="1"/>
                    <a:pt x="97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57"/>
            <p:cNvSpPr/>
            <p:nvPr/>
          </p:nvSpPr>
          <p:spPr>
            <a:xfrm>
              <a:off x="2430165" y="440654"/>
              <a:ext cx="62761" cy="41276"/>
            </a:xfrm>
            <a:custGeom>
              <a:avLst/>
              <a:gdLst/>
              <a:ahLst/>
              <a:cxnLst/>
              <a:rect l="l" t="t" r="r" b="b"/>
              <a:pathLst>
                <a:path w="3298" h="2169" extrusionOk="0">
                  <a:moveTo>
                    <a:pt x="1656" y="1"/>
                  </a:moveTo>
                  <a:cubicBezTo>
                    <a:pt x="1524" y="1"/>
                    <a:pt x="1388" y="17"/>
                    <a:pt x="1265" y="17"/>
                  </a:cubicBezTo>
                  <a:cubicBezTo>
                    <a:pt x="1021" y="47"/>
                    <a:pt x="777" y="17"/>
                    <a:pt x="555" y="76"/>
                  </a:cubicBezTo>
                  <a:cubicBezTo>
                    <a:pt x="370" y="136"/>
                    <a:pt x="1" y="261"/>
                    <a:pt x="67" y="601"/>
                  </a:cubicBezTo>
                  <a:cubicBezTo>
                    <a:pt x="97" y="786"/>
                    <a:pt x="252" y="845"/>
                    <a:pt x="341" y="904"/>
                  </a:cubicBezTo>
                  <a:cubicBezTo>
                    <a:pt x="592" y="1089"/>
                    <a:pt x="1080" y="1429"/>
                    <a:pt x="1080" y="1429"/>
                  </a:cubicBezTo>
                  <a:cubicBezTo>
                    <a:pt x="1176" y="1525"/>
                    <a:pt x="1265" y="1585"/>
                    <a:pt x="1390" y="1644"/>
                  </a:cubicBezTo>
                  <a:cubicBezTo>
                    <a:pt x="1664" y="1865"/>
                    <a:pt x="2034" y="2169"/>
                    <a:pt x="2374" y="2169"/>
                  </a:cubicBezTo>
                  <a:cubicBezTo>
                    <a:pt x="2958" y="2139"/>
                    <a:pt x="3298" y="941"/>
                    <a:pt x="2839" y="476"/>
                  </a:cubicBezTo>
                  <a:cubicBezTo>
                    <a:pt x="2588" y="232"/>
                    <a:pt x="2189" y="76"/>
                    <a:pt x="1849" y="17"/>
                  </a:cubicBezTo>
                  <a:cubicBezTo>
                    <a:pt x="1787" y="5"/>
                    <a:pt x="1722" y="1"/>
                    <a:pt x="165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57"/>
            <p:cNvSpPr/>
            <p:nvPr/>
          </p:nvSpPr>
          <p:spPr>
            <a:xfrm>
              <a:off x="2541034" y="487829"/>
              <a:ext cx="14634" cy="38612"/>
            </a:xfrm>
            <a:custGeom>
              <a:avLst/>
              <a:gdLst/>
              <a:ahLst/>
              <a:cxnLst/>
              <a:rect l="l" t="t" r="r" b="b"/>
              <a:pathLst>
                <a:path w="769" h="2029" extrusionOk="0">
                  <a:moveTo>
                    <a:pt x="370" y="0"/>
                  </a:moveTo>
                  <a:cubicBezTo>
                    <a:pt x="0" y="30"/>
                    <a:pt x="30" y="680"/>
                    <a:pt x="30" y="1013"/>
                  </a:cubicBezTo>
                  <a:cubicBezTo>
                    <a:pt x="59" y="1294"/>
                    <a:pt x="126" y="1819"/>
                    <a:pt x="399" y="2004"/>
                  </a:cubicBezTo>
                  <a:cubicBezTo>
                    <a:pt x="430" y="2020"/>
                    <a:pt x="458" y="2028"/>
                    <a:pt x="485" y="2028"/>
                  </a:cubicBezTo>
                  <a:cubicBezTo>
                    <a:pt x="699" y="2028"/>
                    <a:pt x="769" y="1514"/>
                    <a:pt x="769" y="1323"/>
                  </a:cubicBezTo>
                  <a:cubicBezTo>
                    <a:pt x="769" y="954"/>
                    <a:pt x="710" y="399"/>
                    <a:pt x="429" y="59"/>
                  </a:cubicBezTo>
                  <a:cubicBezTo>
                    <a:pt x="429" y="30"/>
                    <a:pt x="399" y="30"/>
                    <a:pt x="399" y="30"/>
                  </a:cubicBezTo>
                  <a:cubicBezTo>
                    <a:pt x="399" y="0"/>
                    <a:pt x="370" y="0"/>
                    <a:pt x="370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57"/>
            <p:cNvSpPr/>
            <p:nvPr/>
          </p:nvSpPr>
          <p:spPr>
            <a:xfrm>
              <a:off x="2559740" y="498372"/>
              <a:ext cx="9439" cy="30829"/>
            </a:xfrm>
            <a:custGeom>
              <a:avLst/>
              <a:gdLst/>
              <a:ahLst/>
              <a:cxnLst/>
              <a:rect l="l" t="t" r="r" b="b"/>
              <a:pathLst>
                <a:path w="496" h="1620" extrusionOk="0">
                  <a:moveTo>
                    <a:pt x="185" y="1"/>
                  </a:moveTo>
                  <a:cubicBezTo>
                    <a:pt x="0" y="126"/>
                    <a:pt x="0" y="644"/>
                    <a:pt x="30" y="925"/>
                  </a:cubicBezTo>
                  <a:cubicBezTo>
                    <a:pt x="30" y="1080"/>
                    <a:pt x="96" y="1538"/>
                    <a:pt x="252" y="1605"/>
                  </a:cubicBezTo>
                  <a:cubicBezTo>
                    <a:pt x="268" y="1615"/>
                    <a:pt x="284" y="1619"/>
                    <a:pt x="298" y="1619"/>
                  </a:cubicBezTo>
                  <a:cubicBezTo>
                    <a:pt x="408" y="1619"/>
                    <a:pt x="440" y="1340"/>
                    <a:pt x="466" y="1235"/>
                  </a:cubicBezTo>
                  <a:cubicBezTo>
                    <a:pt x="496" y="865"/>
                    <a:pt x="466" y="459"/>
                    <a:pt x="281" y="60"/>
                  </a:cubicBezTo>
                  <a:cubicBezTo>
                    <a:pt x="281" y="60"/>
                    <a:pt x="281" y="30"/>
                    <a:pt x="252" y="30"/>
                  </a:cubicBezTo>
                  <a:cubicBezTo>
                    <a:pt x="252" y="1"/>
                    <a:pt x="215" y="1"/>
                    <a:pt x="185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57"/>
            <p:cNvSpPr/>
            <p:nvPr/>
          </p:nvSpPr>
          <p:spPr>
            <a:xfrm>
              <a:off x="2529388" y="487182"/>
              <a:ext cx="10524" cy="29154"/>
            </a:xfrm>
            <a:custGeom>
              <a:avLst/>
              <a:gdLst/>
              <a:ahLst/>
              <a:cxnLst/>
              <a:rect l="l" t="t" r="r" b="b"/>
              <a:pathLst>
                <a:path w="553" h="1532" extrusionOk="0">
                  <a:moveTo>
                    <a:pt x="213" y="0"/>
                  </a:moveTo>
                  <a:cubicBezTo>
                    <a:pt x="1" y="0"/>
                    <a:pt x="28" y="687"/>
                    <a:pt x="28" y="899"/>
                  </a:cubicBezTo>
                  <a:cubicBezTo>
                    <a:pt x="53" y="1105"/>
                    <a:pt x="146" y="1531"/>
                    <a:pt x="286" y="1531"/>
                  </a:cubicBezTo>
                  <a:cubicBezTo>
                    <a:pt x="312" y="1531"/>
                    <a:pt x="339" y="1517"/>
                    <a:pt x="368" y="1483"/>
                  </a:cubicBezTo>
                  <a:cubicBezTo>
                    <a:pt x="553" y="1298"/>
                    <a:pt x="516" y="862"/>
                    <a:pt x="427" y="463"/>
                  </a:cubicBezTo>
                  <a:cubicBezTo>
                    <a:pt x="427" y="278"/>
                    <a:pt x="398" y="5"/>
                    <a:pt x="242" y="5"/>
                  </a:cubicBezTo>
                  <a:cubicBezTo>
                    <a:pt x="232" y="2"/>
                    <a:pt x="222" y="0"/>
                    <a:pt x="213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66" name="Google Shape;3366;p57"/>
            <p:cNvGrpSpPr/>
            <p:nvPr/>
          </p:nvGrpSpPr>
          <p:grpSpPr>
            <a:xfrm>
              <a:off x="2702069" y="444648"/>
              <a:ext cx="127748" cy="165210"/>
              <a:chOff x="2273444" y="129773"/>
              <a:chExt cx="127748" cy="165210"/>
            </a:xfrm>
          </p:grpSpPr>
          <p:sp>
            <p:nvSpPr>
              <p:cNvPr id="3367" name="Google Shape;3367;p57"/>
              <p:cNvSpPr/>
              <p:nvPr/>
            </p:nvSpPr>
            <p:spPr>
              <a:xfrm>
                <a:off x="2273631" y="129773"/>
                <a:ext cx="85654" cy="160937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8457" extrusionOk="0">
                    <a:moveTo>
                      <a:pt x="3372" y="1"/>
                    </a:moveTo>
                    <a:cubicBezTo>
                      <a:pt x="3155" y="1"/>
                      <a:pt x="2935" y="93"/>
                      <a:pt x="2743" y="295"/>
                    </a:cubicBezTo>
                    <a:cubicBezTo>
                      <a:pt x="1597" y="1588"/>
                      <a:pt x="828" y="3281"/>
                      <a:pt x="30" y="4945"/>
                    </a:cubicBezTo>
                    <a:cubicBezTo>
                      <a:pt x="156" y="5654"/>
                      <a:pt x="215" y="6335"/>
                      <a:pt x="156" y="7007"/>
                    </a:cubicBezTo>
                    <a:cubicBezTo>
                      <a:pt x="119" y="7503"/>
                      <a:pt x="89" y="7998"/>
                      <a:pt x="0" y="8456"/>
                    </a:cubicBezTo>
                    <a:cubicBezTo>
                      <a:pt x="1967" y="7044"/>
                      <a:pt x="4125" y="4945"/>
                      <a:pt x="4436" y="1588"/>
                    </a:cubicBezTo>
                    <a:cubicBezTo>
                      <a:pt x="4500" y="648"/>
                      <a:pt x="3948" y="1"/>
                      <a:pt x="3372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8" name="Google Shape;3368;p57"/>
              <p:cNvSpPr/>
              <p:nvPr/>
            </p:nvSpPr>
            <p:spPr>
              <a:xfrm>
                <a:off x="2273444" y="195037"/>
                <a:ext cx="127748" cy="99946"/>
              </a:xfrm>
              <a:custGeom>
                <a:avLst/>
                <a:gdLst/>
                <a:ahLst/>
                <a:cxnLst/>
                <a:rect l="l" t="t" r="r" b="b"/>
                <a:pathLst>
                  <a:path w="6713" h="5252" extrusionOk="0">
                    <a:moveTo>
                      <a:pt x="5175" y="0"/>
                    </a:moveTo>
                    <a:cubicBezTo>
                      <a:pt x="3386" y="156"/>
                      <a:pt x="1752" y="1198"/>
                      <a:pt x="119" y="2122"/>
                    </a:cubicBezTo>
                    <a:cubicBezTo>
                      <a:pt x="185" y="2647"/>
                      <a:pt x="185" y="3142"/>
                      <a:pt x="156" y="3630"/>
                    </a:cubicBezTo>
                    <a:cubicBezTo>
                      <a:pt x="119" y="4126"/>
                      <a:pt x="89" y="4591"/>
                      <a:pt x="0" y="5050"/>
                    </a:cubicBezTo>
                    <a:cubicBezTo>
                      <a:pt x="601" y="5169"/>
                      <a:pt x="1220" y="5251"/>
                      <a:pt x="1836" y="5251"/>
                    </a:cubicBezTo>
                    <a:cubicBezTo>
                      <a:pt x="3426" y="5251"/>
                      <a:pt x="4985" y="4706"/>
                      <a:pt x="6099" y="2861"/>
                    </a:cubicBezTo>
                    <a:cubicBezTo>
                      <a:pt x="6713" y="1753"/>
                      <a:pt x="6099" y="30"/>
                      <a:pt x="5175" y="0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69" name="Google Shape;3369;p57"/>
            <p:cNvSpPr/>
            <p:nvPr/>
          </p:nvSpPr>
          <p:spPr>
            <a:xfrm>
              <a:off x="2696745" y="457212"/>
              <a:ext cx="126264" cy="147806"/>
            </a:xfrm>
            <a:custGeom>
              <a:avLst/>
              <a:gdLst/>
              <a:ahLst/>
              <a:cxnLst/>
              <a:rect l="l" t="t" r="r" b="b"/>
              <a:pathLst>
                <a:path w="6635" h="7767" extrusionOk="0">
                  <a:moveTo>
                    <a:pt x="4925" y="1"/>
                  </a:moveTo>
                  <a:cubicBezTo>
                    <a:pt x="4815" y="1"/>
                    <a:pt x="4703" y="21"/>
                    <a:pt x="4592" y="64"/>
                  </a:cubicBezTo>
                  <a:cubicBezTo>
                    <a:pt x="2588" y="1113"/>
                    <a:pt x="1664" y="2806"/>
                    <a:pt x="30" y="4625"/>
                  </a:cubicBezTo>
                  <a:cubicBezTo>
                    <a:pt x="127" y="5276"/>
                    <a:pt x="186" y="5919"/>
                    <a:pt x="127" y="6532"/>
                  </a:cubicBezTo>
                  <a:cubicBezTo>
                    <a:pt x="90" y="6968"/>
                    <a:pt x="60" y="7368"/>
                    <a:pt x="1" y="7767"/>
                  </a:cubicBezTo>
                  <a:cubicBezTo>
                    <a:pt x="2559" y="7338"/>
                    <a:pt x="4961" y="6503"/>
                    <a:pt x="6226" y="2747"/>
                  </a:cubicBezTo>
                  <a:cubicBezTo>
                    <a:pt x="6635" y="1400"/>
                    <a:pt x="5842" y="1"/>
                    <a:pt x="49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70" name="Google Shape;3370;p57"/>
            <p:cNvGrpSpPr/>
            <p:nvPr/>
          </p:nvGrpSpPr>
          <p:grpSpPr>
            <a:xfrm>
              <a:off x="2443754" y="601436"/>
              <a:ext cx="130730" cy="148882"/>
              <a:chOff x="2015051" y="273164"/>
              <a:chExt cx="130717" cy="162802"/>
            </a:xfrm>
          </p:grpSpPr>
          <p:sp>
            <p:nvSpPr>
              <p:cNvPr id="3371" name="Google Shape;3371;p57"/>
              <p:cNvSpPr/>
              <p:nvPr/>
            </p:nvSpPr>
            <p:spPr>
              <a:xfrm>
                <a:off x="2015051" y="277884"/>
                <a:ext cx="92524" cy="158082"/>
              </a:xfrm>
              <a:custGeom>
                <a:avLst/>
                <a:gdLst/>
                <a:ahLst/>
                <a:cxnLst/>
                <a:rect l="l" t="t" r="r" b="b"/>
                <a:pathLst>
                  <a:path w="4862" h="830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6" y="459"/>
                      <a:pt x="185" y="954"/>
                      <a:pt x="215" y="1479"/>
                    </a:cubicBezTo>
                    <a:cubicBezTo>
                      <a:pt x="311" y="2122"/>
                      <a:pt x="281" y="2832"/>
                      <a:pt x="185" y="3512"/>
                    </a:cubicBezTo>
                    <a:cubicBezTo>
                      <a:pt x="1050" y="5176"/>
                      <a:pt x="1945" y="6802"/>
                      <a:pt x="3113" y="8037"/>
                    </a:cubicBezTo>
                    <a:cubicBezTo>
                      <a:pt x="3314" y="8222"/>
                      <a:pt x="3532" y="8307"/>
                      <a:pt x="3742" y="8307"/>
                    </a:cubicBezTo>
                    <a:cubicBezTo>
                      <a:pt x="4334" y="8307"/>
                      <a:pt x="4861" y="7632"/>
                      <a:pt x="4746" y="6654"/>
                    </a:cubicBezTo>
                    <a:cubicBezTo>
                      <a:pt x="4281" y="3327"/>
                      <a:pt x="2033" y="1324"/>
                      <a:pt x="0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2" name="Google Shape;3372;p57"/>
              <p:cNvSpPr/>
              <p:nvPr/>
            </p:nvSpPr>
            <p:spPr>
              <a:xfrm>
                <a:off x="2015051" y="273164"/>
                <a:ext cx="130717" cy="97319"/>
              </a:xfrm>
              <a:custGeom>
                <a:avLst/>
                <a:gdLst/>
                <a:ahLst/>
                <a:cxnLst/>
                <a:rect l="l" t="t" r="r" b="b"/>
                <a:pathLst>
                  <a:path w="6869" h="5114" extrusionOk="0">
                    <a:moveTo>
                      <a:pt x="2144" y="1"/>
                    </a:moveTo>
                    <a:cubicBezTo>
                      <a:pt x="1424" y="1"/>
                      <a:pt x="697" y="126"/>
                      <a:pt x="0" y="308"/>
                    </a:cubicBezTo>
                    <a:cubicBezTo>
                      <a:pt x="96" y="766"/>
                      <a:pt x="185" y="1232"/>
                      <a:pt x="215" y="1727"/>
                    </a:cubicBezTo>
                    <a:cubicBezTo>
                      <a:pt x="281" y="2185"/>
                      <a:pt x="281" y="2710"/>
                      <a:pt x="252" y="3206"/>
                    </a:cubicBezTo>
                    <a:cubicBezTo>
                      <a:pt x="1945" y="4063"/>
                      <a:pt x="3608" y="5054"/>
                      <a:pt x="5390" y="5113"/>
                    </a:cubicBezTo>
                    <a:cubicBezTo>
                      <a:pt x="6351" y="5017"/>
                      <a:pt x="6868" y="3265"/>
                      <a:pt x="6195" y="2185"/>
                    </a:cubicBezTo>
                    <a:cubicBezTo>
                      <a:pt x="5077" y="530"/>
                      <a:pt x="3623" y="1"/>
                      <a:pt x="2144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73" name="Google Shape;3373;p57"/>
            <p:cNvSpPr/>
            <p:nvPr/>
          </p:nvSpPr>
          <p:spPr>
            <a:xfrm>
              <a:off x="2435328" y="597781"/>
              <a:ext cx="131554" cy="143429"/>
            </a:xfrm>
            <a:custGeom>
              <a:avLst/>
              <a:gdLst/>
              <a:ahLst/>
              <a:cxnLst/>
              <a:rect l="l" t="t" r="r" b="b"/>
              <a:pathLst>
                <a:path w="6913" h="7537" extrusionOk="0">
                  <a:moveTo>
                    <a:pt x="1" y="1"/>
                  </a:moveTo>
                  <a:lnTo>
                    <a:pt x="1" y="1"/>
                  </a:lnTo>
                  <a:cubicBezTo>
                    <a:pt x="97" y="400"/>
                    <a:pt x="156" y="829"/>
                    <a:pt x="186" y="1265"/>
                  </a:cubicBezTo>
                  <a:cubicBezTo>
                    <a:pt x="282" y="1879"/>
                    <a:pt x="252" y="2522"/>
                    <a:pt x="186" y="3143"/>
                  </a:cubicBezTo>
                  <a:cubicBezTo>
                    <a:pt x="1916" y="4895"/>
                    <a:pt x="2899" y="6529"/>
                    <a:pt x="4961" y="7483"/>
                  </a:cubicBezTo>
                  <a:cubicBezTo>
                    <a:pt x="5066" y="7519"/>
                    <a:pt x="5169" y="7536"/>
                    <a:pt x="5270" y="7536"/>
                  </a:cubicBezTo>
                  <a:cubicBezTo>
                    <a:pt x="6186" y="7536"/>
                    <a:pt x="6913" y="6109"/>
                    <a:pt x="6440" y="4777"/>
                  </a:cubicBezTo>
                  <a:cubicBezTo>
                    <a:pt x="5028" y="1043"/>
                    <a:pt x="2588" y="30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2714;p36"/>
          <p:cNvSpPr/>
          <p:nvPr/>
        </p:nvSpPr>
        <p:spPr>
          <a:xfrm>
            <a:off x="3344025" y="86048"/>
            <a:ext cx="2491697" cy="586353"/>
          </a:xfrm>
          <a:custGeom>
            <a:avLst/>
            <a:gdLst/>
            <a:ahLst/>
            <a:cxnLst/>
            <a:rect l="l" t="t" r="r" b="b"/>
            <a:pathLst>
              <a:path w="63821" h="8424" extrusionOk="0">
                <a:moveTo>
                  <a:pt x="0" y="0"/>
                </a:moveTo>
                <a:lnTo>
                  <a:pt x="2893" y="4212"/>
                </a:lnTo>
                <a:lnTo>
                  <a:pt x="0" y="8424"/>
                </a:lnTo>
                <a:lnTo>
                  <a:pt x="63820" y="8424"/>
                </a:lnTo>
                <a:lnTo>
                  <a:pt x="60928" y="4212"/>
                </a:lnTo>
                <a:lnTo>
                  <a:pt x="6382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</p:txBody>
      </p:sp>
      <p:sp>
        <p:nvSpPr>
          <p:cNvPr id="63" name="Google Shape;2715;p36"/>
          <p:cNvSpPr txBox="1">
            <a:spLocks/>
          </p:cNvSpPr>
          <p:nvPr/>
        </p:nvSpPr>
        <p:spPr>
          <a:xfrm>
            <a:off x="3645055" y="150624"/>
            <a:ext cx="1889636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35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vi-VN" sz="40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Mục tiêu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9323" y="505762"/>
            <a:ext cx="618572" cy="4637737"/>
            <a:chOff x="129643" y="662093"/>
            <a:chExt cx="618572" cy="4637737"/>
          </a:xfrm>
        </p:grpSpPr>
        <p:grpSp>
          <p:nvGrpSpPr>
            <p:cNvPr id="3319" name="Google Shape;3319;p57"/>
            <p:cNvGrpSpPr/>
            <p:nvPr/>
          </p:nvGrpSpPr>
          <p:grpSpPr>
            <a:xfrm>
              <a:off x="129643" y="662093"/>
              <a:ext cx="618572" cy="4637737"/>
              <a:chOff x="1670767" y="662049"/>
              <a:chExt cx="618572" cy="4637737"/>
            </a:xfrm>
          </p:grpSpPr>
          <p:sp>
            <p:nvSpPr>
              <p:cNvPr id="3320" name="Google Shape;3320;p57"/>
              <p:cNvSpPr/>
              <p:nvPr/>
            </p:nvSpPr>
            <p:spPr>
              <a:xfrm flipH="1">
                <a:off x="1670767" y="662049"/>
                <a:ext cx="206057" cy="4637737"/>
              </a:xfrm>
              <a:custGeom>
                <a:avLst/>
                <a:gdLst/>
                <a:ahLst/>
                <a:cxnLst/>
                <a:rect l="l" t="t" r="r" b="b"/>
                <a:pathLst>
                  <a:path w="3476" h="87081" extrusionOk="0">
                    <a:moveTo>
                      <a:pt x="1412" y="1"/>
                    </a:moveTo>
                    <a:cubicBezTo>
                      <a:pt x="644" y="1"/>
                      <a:pt x="0" y="651"/>
                      <a:pt x="0" y="1450"/>
                    </a:cubicBezTo>
                    <a:lnTo>
                      <a:pt x="0" y="87081"/>
                    </a:lnTo>
                    <a:lnTo>
                      <a:pt x="3475" y="87081"/>
                    </a:lnTo>
                    <a:lnTo>
                      <a:pt x="3475" y="1450"/>
                    </a:lnTo>
                    <a:cubicBezTo>
                      <a:pt x="3475" y="651"/>
                      <a:pt x="2832" y="1"/>
                      <a:pt x="2033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1" name="Google Shape;3321;p57"/>
              <p:cNvSpPr/>
              <p:nvPr/>
            </p:nvSpPr>
            <p:spPr>
              <a:xfrm flipH="1">
                <a:off x="1869587" y="892449"/>
                <a:ext cx="87852" cy="593828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4348" extrusionOk="0">
                    <a:moveTo>
                      <a:pt x="1" y="1"/>
                    </a:moveTo>
                    <a:lnTo>
                      <a:pt x="1" y="4348"/>
                    </a:lnTo>
                    <a:lnTo>
                      <a:pt x="1450" y="4348"/>
                    </a:lnTo>
                    <a:lnTo>
                      <a:pt x="1450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22" name="Google Shape;3322;p57"/>
              <p:cNvGrpSpPr/>
              <p:nvPr/>
            </p:nvGrpSpPr>
            <p:grpSpPr>
              <a:xfrm>
                <a:off x="1925572" y="960147"/>
                <a:ext cx="363767" cy="458466"/>
                <a:chOff x="972468" y="934847"/>
                <a:chExt cx="363767" cy="203392"/>
              </a:xfrm>
            </p:grpSpPr>
            <p:sp>
              <p:nvSpPr>
                <p:cNvPr id="3323" name="Google Shape;3323;p57"/>
                <p:cNvSpPr/>
                <p:nvPr/>
              </p:nvSpPr>
              <p:spPr>
                <a:xfrm flipH="1">
                  <a:off x="972468" y="934847"/>
                  <a:ext cx="363767" cy="13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15" extrusionOk="0">
                      <a:moveTo>
                        <a:pt x="1" y="0"/>
                      </a:moveTo>
                      <a:lnTo>
                        <a:pt x="1" y="215"/>
                      </a:lnTo>
                      <a:lnTo>
                        <a:pt x="6004" y="215"/>
                      </a:lnTo>
                      <a:lnTo>
                        <a:pt x="6004" y="0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4" name="Google Shape;3324;p57"/>
                <p:cNvSpPr/>
                <p:nvPr/>
              </p:nvSpPr>
              <p:spPr>
                <a:xfrm flipH="1">
                  <a:off x="972468" y="1123396"/>
                  <a:ext cx="363767" cy="14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45" extrusionOk="0">
                      <a:moveTo>
                        <a:pt x="1" y="1"/>
                      </a:moveTo>
                      <a:lnTo>
                        <a:pt x="1" y="244"/>
                      </a:lnTo>
                      <a:lnTo>
                        <a:pt x="6004" y="244"/>
                      </a:lnTo>
                      <a:lnTo>
                        <a:pt x="6004" y="1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25" name="Google Shape;3325;p57"/>
              <p:cNvSpPr/>
              <p:nvPr/>
            </p:nvSpPr>
            <p:spPr>
              <a:xfrm flipH="1">
                <a:off x="1869587" y="1814261"/>
                <a:ext cx="87852" cy="593828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4348" extrusionOk="0">
                    <a:moveTo>
                      <a:pt x="1" y="1"/>
                    </a:moveTo>
                    <a:lnTo>
                      <a:pt x="1" y="4348"/>
                    </a:lnTo>
                    <a:lnTo>
                      <a:pt x="1450" y="4348"/>
                    </a:lnTo>
                    <a:lnTo>
                      <a:pt x="1450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26" name="Google Shape;3326;p57"/>
              <p:cNvGrpSpPr/>
              <p:nvPr/>
            </p:nvGrpSpPr>
            <p:grpSpPr>
              <a:xfrm>
                <a:off x="1925572" y="1881955"/>
                <a:ext cx="363767" cy="458468"/>
                <a:chOff x="972468" y="735187"/>
                <a:chExt cx="363767" cy="203393"/>
              </a:xfrm>
            </p:grpSpPr>
            <p:sp>
              <p:nvSpPr>
                <p:cNvPr id="3327" name="Google Shape;3327;p57"/>
                <p:cNvSpPr/>
                <p:nvPr/>
              </p:nvSpPr>
              <p:spPr>
                <a:xfrm flipH="1">
                  <a:off x="972468" y="735187"/>
                  <a:ext cx="363767" cy="13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15" extrusionOk="0">
                      <a:moveTo>
                        <a:pt x="1" y="0"/>
                      </a:moveTo>
                      <a:lnTo>
                        <a:pt x="1" y="215"/>
                      </a:lnTo>
                      <a:lnTo>
                        <a:pt x="6004" y="215"/>
                      </a:lnTo>
                      <a:lnTo>
                        <a:pt x="6004" y="0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8" name="Google Shape;3328;p57"/>
                <p:cNvSpPr/>
                <p:nvPr/>
              </p:nvSpPr>
              <p:spPr>
                <a:xfrm flipH="1">
                  <a:off x="972468" y="923736"/>
                  <a:ext cx="363767" cy="14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45" extrusionOk="0">
                      <a:moveTo>
                        <a:pt x="1" y="1"/>
                      </a:moveTo>
                      <a:lnTo>
                        <a:pt x="1" y="244"/>
                      </a:lnTo>
                      <a:lnTo>
                        <a:pt x="6004" y="244"/>
                      </a:lnTo>
                      <a:lnTo>
                        <a:pt x="6004" y="1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29" name="Google Shape;3329;p57"/>
              <p:cNvSpPr/>
              <p:nvPr/>
            </p:nvSpPr>
            <p:spPr>
              <a:xfrm flipH="1">
                <a:off x="1869573" y="2788967"/>
                <a:ext cx="87852" cy="593828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4348" extrusionOk="0">
                    <a:moveTo>
                      <a:pt x="1" y="1"/>
                    </a:moveTo>
                    <a:lnTo>
                      <a:pt x="1" y="4348"/>
                    </a:lnTo>
                    <a:lnTo>
                      <a:pt x="1450" y="4348"/>
                    </a:lnTo>
                    <a:lnTo>
                      <a:pt x="1450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30" name="Google Shape;3330;p57"/>
              <p:cNvGrpSpPr/>
              <p:nvPr/>
            </p:nvGrpSpPr>
            <p:grpSpPr>
              <a:xfrm>
                <a:off x="1925558" y="2856666"/>
                <a:ext cx="363767" cy="458466"/>
                <a:chOff x="972454" y="574917"/>
                <a:chExt cx="363767" cy="203392"/>
              </a:xfrm>
            </p:grpSpPr>
            <p:sp>
              <p:nvSpPr>
                <p:cNvPr id="3331" name="Google Shape;3331;p57"/>
                <p:cNvSpPr/>
                <p:nvPr/>
              </p:nvSpPr>
              <p:spPr>
                <a:xfrm flipH="1">
                  <a:off x="972454" y="574917"/>
                  <a:ext cx="363767" cy="13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15" extrusionOk="0">
                      <a:moveTo>
                        <a:pt x="1" y="0"/>
                      </a:moveTo>
                      <a:lnTo>
                        <a:pt x="1" y="215"/>
                      </a:lnTo>
                      <a:lnTo>
                        <a:pt x="6004" y="215"/>
                      </a:lnTo>
                      <a:lnTo>
                        <a:pt x="6004" y="0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2" name="Google Shape;3332;p57"/>
                <p:cNvSpPr/>
                <p:nvPr/>
              </p:nvSpPr>
              <p:spPr>
                <a:xfrm flipH="1">
                  <a:off x="972454" y="763465"/>
                  <a:ext cx="363767" cy="14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45" extrusionOk="0">
                      <a:moveTo>
                        <a:pt x="1" y="1"/>
                      </a:moveTo>
                      <a:lnTo>
                        <a:pt x="1" y="244"/>
                      </a:lnTo>
                      <a:lnTo>
                        <a:pt x="6004" y="244"/>
                      </a:lnTo>
                      <a:lnTo>
                        <a:pt x="6004" y="1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65" name="Google Shape;3329;p57"/>
            <p:cNvSpPr/>
            <p:nvPr/>
          </p:nvSpPr>
          <p:spPr>
            <a:xfrm flipH="1">
              <a:off x="325294" y="3831383"/>
              <a:ext cx="87852" cy="593828"/>
            </a:xfrm>
            <a:custGeom>
              <a:avLst/>
              <a:gdLst/>
              <a:ahLst/>
              <a:cxnLst/>
              <a:rect l="l" t="t" r="r" b="b"/>
              <a:pathLst>
                <a:path w="1450" h="4348" extrusionOk="0">
                  <a:moveTo>
                    <a:pt x="1" y="1"/>
                  </a:moveTo>
                  <a:lnTo>
                    <a:pt x="1" y="4348"/>
                  </a:lnTo>
                  <a:lnTo>
                    <a:pt x="1450" y="4348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331;p57"/>
            <p:cNvSpPr/>
            <p:nvPr/>
          </p:nvSpPr>
          <p:spPr>
            <a:xfrm flipH="1">
              <a:off x="381279" y="3899082"/>
              <a:ext cx="363767" cy="29362"/>
            </a:xfrm>
            <a:custGeom>
              <a:avLst/>
              <a:gdLst/>
              <a:ahLst/>
              <a:cxnLst/>
              <a:rect l="l" t="t" r="r" b="b"/>
              <a:pathLst>
                <a:path w="6004" h="215" extrusionOk="0">
                  <a:moveTo>
                    <a:pt x="1" y="0"/>
                  </a:moveTo>
                  <a:lnTo>
                    <a:pt x="1" y="215"/>
                  </a:lnTo>
                  <a:lnTo>
                    <a:pt x="6004" y="215"/>
                  </a:lnTo>
                  <a:lnTo>
                    <a:pt x="6004" y="0"/>
                  </a:lnTo>
                  <a:close/>
                </a:path>
              </a:pathLst>
            </a:custGeom>
            <a:solidFill>
              <a:srgbClr val="5A254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332;p57"/>
            <p:cNvSpPr/>
            <p:nvPr/>
          </p:nvSpPr>
          <p:spPr>
            <a:xfrm flipH="1">
              <a:off x="381279" y="4324088"/>
              <a:ext cx="363767" cy="33460"/>
            </a:xfrm>
            <a:custGeom>
              <a:avLst/>
              <a:gdLst/>
              <a:ahLst/>
              <a:cxnLst/>
              <a:rect l="l" t="t" r="r" b="b"/>
              <a:pathLst>
                <a:path w="6004" h="245" extrusionOk="0">
                  <a:moveTo>
                    <a:pt x="1" y="1"/>
                  </a:moveTo>
                  <a:lnTo>
                    <a:pt x="1" y="244"/>
                  </a:lnTo>
                  <a:lnTo>
                    <a:pt x="6004" y="244"/>
                  </a:lnTo>
                  <a:lnTo>
                    <a:pt x="6004" y="1"/>
                  </a:lnTo>
                  <a:close/>
                </a:path>
              </a:pathLst>
            </a:custGeom>
            <a:solidFill>
              <a:srgbClr val="5A254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3333;p57"/>
          <p:cNvSpPr/>
          <p:nvPr/>
        </p:nvSpPr>
        <p:spPr>
          <a:xfrm>
            <a:off x="754092" y="3600129"/>
            <a:ext cx="1716000" cy="721202"/>
          </a:xfrm>
          <a:prstGeom prst="roundRect">
            <a:avLst>
              <a:gd name="adj" fmla="val 16667"/>
            </a:avLst>
          </a:prstGeom>
          <a:solidFill>
            <a:srgbClr val="FE5F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3336;p57"/>
          <p:cNvSpPr txBox="1">
            <a:spLocks/>
          </p:cNvSpPr>
          <p:nvPr/>
        </p:nvSpPr>
        <p:spPr>
          <a:xfrm>
            <a:off x="853542" y="3663880"/>
            <a:ext cx="15171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35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vi-VN" dirty="0"/>
              <a:t>04</a:t>
            </a:r>
          </a:p>
        </p:txBody>
      </p:sp>
      <p:sp>
        <p:nvSpPr>
          <p:cNvPr id="70" name="Google Shape;3341;p57"/>
          <p:cNvSpPr/>
          <p:nvPr/>
        </p:nvSpPr>
        <p:spPr>
          <a:xfrm>
            <a:off x="828317" y="3661557"/>
            <a:ext cx="1567554" cy="598346"/>
          </a:xfrm>
          <a:custGeom>
            <a:avLst/>
            <a:gdLst/>
            <a:ahLst/>
            <a:cxnLst/>
            <a:rect l="l" t="t" r="r" b="b"/>
            <a:pathLst>
              <a:path w="76653" h="34973" fill="none" extrusionOk="0">
                <a:moveTo>
                  <a:pt x="71487" y="34973"/>
                </a:moveTo>
                <a:lnTo>
                  <a:pt x="5166" y="34973"/>
                </a:lnTo>
                <a:cubicBezTo>
                  <a:pt x="2307" y="34973"/>
                  <a:pt x="0" y="32667"/>
                  <a:pt x="0" y="29807"/>
                </a:cubicBezTo>
                <a:lnTo>
                  <a:pt x="0" y="5100"/>
                </a:lnTo>
                <a:cubicBezTo>
                  <a:pt x="0" y="2306"/>
                  <a:pt x="2307" y="0"/>
                  <a:pt x="5166" y="0"/>
                </a:cubicBezTo>
                <a:lnTo>
                  <a:pt x="71487" y="0"/>
                </a:lnTo>
                <a:cubicBezTo>
                  <a:pt x="74347" y="0"/>
                  <a:pt x="76653" y="2306"/>
                  <a:pt x="76653" y="5100"/>
                </a:cubicBezTo>
                <a:lnTo>
                  <a:pt x="76653" y="29807"/>
                </a:lnTo>
                <a:cubicBezTo>
                  <a:pt x="76653" y="32667"/>
                  <a:pt x="74347" y="34973"/>
                  <a:pt x="71487" y="34973"/>
                </a:cubicBezTo>
                <a:close/>
              </a:path>
            </a:pathLst>
          </a:custGeom>
          <a:noFill/>
          <a:ln w="28575" cap="flat" cmpd="sng">
            <a:solidFill>
              <a:srgbClr val="5A2543"/>
            </a:solidFill>
            <a:prstDash val="solid"/>
            <a:miter lim="13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3317;p57"/>
          <p:cNvSpPr txBox="1">
            <a:spLocks/>
          </p:cNvSpPr>
          <p:nvPr/>
        </p:nvSpPr>
        <p:spPr>
          <a:xfrm>
            <a:off x="2507428" y="3410941"/>
            <a:ext cx="6649607" cy="112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 Medium"/>
              <a:buNone/>
              <a:defRPr sz="1400" b="0" i="0" u="none" strike="noStrike" cap="none">
                <a:solidFill>
                  <a:schemeClr val="dk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 Medium"/>
              <a:buNone/>
              <a:defRPr sz="1400" b="0" i="0" u="none" strike="noStrike" cap="none">
                <a:solidFill>
                  <a:schemeClr val="dk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marL="0" indent="0"/>
            <a:r>
              <a:rPr lang="vi-VN" sz="3200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Biết so sánh các phân số cùng mẫu số và khác mẫu số.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5" grpId="0" build="p"/>
      <p:bldP spid="3316" grpId="0" build="p"/>
      <p:bldP spid="3317" grpId="0" build="p"/>
      <p:bldP spid="3318" grpId="0" animBg="1"/>
      <p:bldP spid="3333" grpId="0" animBg="1"/>
      <p:bldP spid="3334" grpId="0" animBg="1"/>
      <p:bldP spid="3335" grpId="0"/>
      <p:bldP spid="3336" grpId="0"/>
      <p:bldP spid="3337" grpId="0"/>
      <p:bldP spid="3340" grpId="0" animBg="1"/>
      <p:bldP spid="3341" grpId="0" animBg="1"/>
      <p:bldP spid="3342" grpId="0" animBg="1"/>
      <p:bldP spid="62" grpId="0" animBg="1"/>
      <p:bldP spid="63" grpId="0"/>
      <p:bldP spid="68" grpId="0" animBg="1"/>
      <p:bldP spid="69" grpId="0"/>
      <p:bldP spid="70" grpId="0" animBg="1"/>
      <p:bldP spid="7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3" name="Google Shape;4243;p61"/>
          <p:cNvGrpSpPr/>
          <p:nvPr/>
        </p:nvGrpSpPr>
        <p:grpSpPr>
          <a:xfrm>
            <a:off x="0" y="1444826"/>
            <a:ext cx="7563170" cy="3148042"/>
            <a:chOff x="0" y="1085219"/>
            <a:chExt cx="7785043" cy="3148042"/>
          </a:xfrm>
        </p:grpSpPr>
        <p:sp>
          <p:nvSpPr>
            <p:cNvPr id="4244" name="Google Shape;4244;p61"/>
            <p:cNvSpPr/>
            <p:nvPr/>
          </p:nvSpPr>
          <p:spPr>
            <a:xfrm>
              <a:off x="844675" y="1085219"/>
              <a:ext cx="6940368" cy="3148042"/>
            </a:xfrm>
            <a:custGeom>
              <a:avLst/>
              <a:gdLst/>
              <a:ahLst/>
              <a:cxnLst/>
              <a:rect l="l" t="t" r="r" b="b"/>
              <a:pathLst>
                <a:path w="212195" h="86556" extrusionOk="0">
                  <a:moveTo>
                    <a:pt x="112318" y="0"/>
                  </a:moveTo>
                  <a:cubicBezTo>
                    <a:pt x="99764" y="0"/>
                    <a:pt x="89513" y="10251"/>
                    <a:pt x="89513" y="22876"/>
                  </a:cubicBezTo>
                  <a:lnTo>
                    <a:pt x="89513" y="28378"/>
                  </a:lnTo>
                  <a:cubicBezTo>
                    <a:pt x="89513" y="32828"/>
                    <a:pt x="85845" y="36496"/>
                    <a:pt x="81395" y="36496"/>
                  </a:cubicBezTo>
                  <a:lnTo>
                    <a:pt x="69965" y="36496"/>
                  </a:lnTo>
                  <a:cubicBezTo>
                    <a:pt x="60908" y="36496"/>
                    <a:pt x="53558" y="43847"/>
                    <a:pt x="53558" y="52846"/>
                  </a:cubicBezTo>
                  <a:cubicBezTo>
                    <a:pt x="53558" y="61377"/>
                    <a:pt x="46691" y="68244"/>
                    <a:pt x="38160" y="68244"/>
                  </a:cubicBezTo>
                  <a:lnTo>
                    <a:pt x="1" y="68244"/>
                  </a:lnTo>
                  <a:lnTo>
                    <a:pt x="1" y="76547"/>
                  </a:lnTo>
                  <a:lnTo>
                    <a:pt x="38160" y="76547"/>
                  </a:lnTo>
                  <a:cubicBezTo>
                    <a:pt x="51240" y="76547"/>
                    <a:pt x="61846" y="65940"/>
                    <a:pt x="61846" y="52846"/>
                  </a:cubicBezTo>
                  <a:cubicBezTo>
                    <a:pt x="61846" y="48396"/>
                    <a:pt x="65458" y="44785"/>
                    <a:pt x="69965" y="44785"/>
                  </a:cubicBezTo>
                  <a:lnTo>
                    <a:pt x="81395" y="44785"/>
                  </a:lnTo>
                  <a:cubicBezTo>
                    <a:pt x="90409" y="44785"/>
                    <a:pt x="97802" y="37449"/>
                    <a:pt x="97802" y="28378"/>
                  </a:cubicBezTo>
                  <a:lnTo>
                    <a:pt x="97802" y="22876"/>
                  </a:lnTo>
                  <a:cubicBezTo>
                    <a:pt x="97802" y="14872"/>
                    <a:pt x="104328" y="8303"/>
                    <a:pt x="112318" y="8303"/>
                  </a:cubicBezTo>
                  <a:cubicBezTo>
                    <a:pt x="120379" y="8303"/>
                    <a:pt x="126891" y="14872"/>
                    <a:pt x="126891" y="22876"/>
                  </a:cubicBezTo>
                  <a:lnTo>
                    <a:pt x="126891" y="64689"/>
                  </a:lnTo>
                  <a:cubicBezTo>
                    <a:pt x="126891" y="76774"/>
                    <a:pt x="136729" y="86556"/>
                    <a:pt x="148757" y="86556"/>
                  </a:cubicBezTo>
                  <a:cubicBezTo>
                    <a:pt x="160842" y="86556"/>
                    <a:pt x="170666" y="76774"/>
                    <a:pt x="170666" y="64689"/>
                  </a:cubicBezTo>
                  <a:lnTo>
                    <a:pt x="170666" y="45681"/>
                  </a:lnTo>
                  <a:cubicBezTo>
                    <a:pt x="170666" y="41231"/>
                    <a:pt x="174292" y="37562"/>
                    <a:pt x="178727" y="37562"/>
                  </a:cubicBezTo>
                  <a:lnTo>
                    <a:pt x="212195" y="37562"/>
                  </a:lnTo>
                  <a:lnTo>
                    <a:pt x="212195" y="29274"/>
                  </a:lnTo>
                  <a:lnTo>
                    <a:pt x="178727" y="29274"/>
                  </a:lnTo>
                  <a:cubicBezTo>
                    <a:pt x="169728" y="29274"/>
                    <a:pt x="162377" y="36610"/>
                    <a:pt x="162377" y="45681"/>
                  </a:cubicBezTo>
                  <a:lnTo>
                    <a:pt x="162377" y="64689"/>
                  </a:lnTo>
                  <a:cubicBezTo>
                    <a:pt x="162377" y="72153"/>
                    <a:pt x="156278" y="78253"/>
                    <a:pt x="148757" y="78253"/>
                  </a:cubicBezTo>
                  <a:cubicBezTo>
                    <a:pt x="141293" y="78253"/>
                    <a:pt x="135194" y="72153"/>
                    <a:pt x="135194" y="64689"/>
                  </a:cubicBezTo>
                  <a:lnTo>
                    <a:pt x="135194" y="22876"/>
                  </a:lnTo>
                  <a:cubicBezTo>
                    <a:pt x="135194" y="10251"/>
                    <a:pt x="124943" y="0"/>
                    <a:pt x="112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61"/>
            <p:cNvSpPr/>
            <p:nvPr/>
          </p:nvSpPr>
          <p:spPr>
            <a:xfrm>
              <a:off x="0" y="3567700"/>
              <a:ext cx="850500" cy="301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6" name="Google Shape;4246;p61"/>
          <p:cNvGrpSpPr/>
          <p:nvPr/>
        </p:nvGrpSpPr>
        <p:grpSpPr>
          <a:xfrm>
            <a:off x="6931953" y="1368405"/>
            <a:ext cx="2175782" cy="1590714"/>
            <a:chOff x="6931953" y="1230994"/>
            <a:chExt cx="1871877" cy="1368529"/>
          </a:xfrm>
        </p:grpSpPr>
        <p:grpSp>
          <p:nvGrpSpPr>
            <p:cNvPr id="4247" name="Google Shape;4247;p61"/>
            <p:cNvGrpSpPr/>
            <p:nvPr/>
          </p:nvGrpSpPr>
          <p:grpSpPr>
            <a:xfrm>
              <a:off x="7825877" y="1230994"/>
              <a:ext cx="290513" cy="418586"/>
              <a:chOff x="765150" y="3585975"/>
              <a:chExt cx="437850" cy="630875"/>
            </a:xfrm>
          </p:grpSpPr>
          <p:sp>
            <p:nvSpPr>
              <p:cNvPr id="4248" name="Google Shape;4248;p61"/>
              <p:cNvSpPr/>
              <p:nvPr/>
            </p:nvSpPr>
            <p:spPr>
              <a:xfrm>
                <a:off x="810075" y="3715975"/>
                <a:ext cx="392925" cy="286400"/>
              </a:xfrm>
              <a:custGeom>
                <a:avLst/>
                <a:gdLst/>
                <a:ahLst/>
                <a:cxnLst/>
                <a:rect l="l" t="t" r="r" b="b"/>
                <a:pathLst>
                  <a:path w="15717" h="11456" extrusionOk="0">
                    <a:moveTo>
                      <a:pt x="899" y="0"/>
                    </a:moveTo>
                    <a:cubicBezTo>
                      <a:pt x="446" y="0"/>
                      <a:pt x="101" y="365"/>
                      <a:pt x="101" y="750"/>
                    </a:cubicBezTo>
                    <a:lnTo>
                      <a:pt x="0" y="10671"/>
                    </a:lnTo>
                    <a:cubicBezTo>
                      <a:pt x="0" y="11089"/>
                      <a:pt x="433" y="11456"/>
                      <a:pt x="883" y="11456"/>
                    </a:cubicBezTo>
                    <a:cubicBezTo>
                      <a:pt x="977" y="11456"/>
                      <a:pt x="1072" y="11440"/>
                      <a:pt x="1164" y="11405"/>
                    </a:cubicBezTo>
                    <a:lnTo>
                      <a:pt x="15084" y="4976"/>
                    </a:lnTo>
                    <a:cubicBezTo>
                      <a:pt x="15716" y="4647"/>
                      <a:pt x="15615" y="3711"/>
                      <a:pt x="14881" y="3585"/>
                    </a:cubicBezTo>
                    <a:lnTo>
                      <a:pt x="1063" y="16"/>
                    </a:lnTo>
                    <a:cubicBezTo>
                      <a:pt x="1007" y="5"/>
                      <a:pt x="952" y="0"/>
                      <a:pt x="899" y="0"/>
                    </a:cubicBezTo>
                    <a:close/>
                  </a:path>
                </a:pathLst>
              </a:custGeom>
              <a:solidFill>
                <a:srgbClr val="EF41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9" name="Google Shape;4249;p61"/>
              <p:cNvSpPr/>
              <p:nvPr/>
            </p:nvSpPr>
            <p:spPr>
              <a:xfrm>
                <a:off x="810075" y="3629050"/>
                <a:ext cx="2550" cy="587800"/>
              </a:xfrm>
              <a:custGeom>
                <a:avLst/>
                <a:gdLst/>
                <a:ahLst/>
                <a:cxnLst/>
                <a:rect l="l" t="t" r="r" b="b"/>
                <a:pathLst>
                  <a:path w="102" h="23512" fill="none" extrusionOk="0">
                    <a:moveTo>
                      <a:pt x="101" y="1"/>
                    </a:moveTo>
                    <a:lnTo>
                      <a:pt x="0" y="23511"/>
                    </a:lnTo>
                  </a:path>
                </a:pathLst>
              </a:custGeom>
              <a:solidFill>
                <a:srgbClr val="5A2543"/>
              </a:solidFill>
              <a:ln w="31625" cap="flat" cmpd="sng">
                <a:solidFill>
                  <a:schemeClr val="accent1"/>
                </a:solidFill>
                <a:prstDash val="solid"/>
                <a:miter lim="253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0" name="Google Shape;4250;p61"/>
              <p:cNvSpPr/>
              <p:nvPr/>
            </p:nvSpPr>
            <p:spPr>
              <a:xfrm>
                <a:off x="765150" y="3585975"/>
                <a:ext cx="94925" cy="84025"/>
              </a:xfrm>
              <a:custGeom>
                <a:avLst/>
                <a:gdLst/>
                <a:ahLst/>
                <a:cxnLst/>
                <a:rect l="l" t="t" r="r" b="b"/>
                <a:pathLst>
                  <a:path w="3797" h="3361" extrusionOk="0">
                    <a:moveTo>
                      <a:pt x="1888" y="0"/>
                    </a:moveTo>
                    <a:cubicBezTo>
                      <a:pt x="1108" y="0"/>
                      <a:pt x="399" y="489"/>
                      <a:pt x="228" y="1192"/>
                    </a:cubicBezTo>
                    <a:cubicBezTo>
                      <a:pt x="0" y="2154"/>
                      <a:pt x="532" y="3090"/>
                      <a:pt x="1494" y="3318"/>
                    </a:cubicBezTo>
                    <a:cubicBezTo>
                      <a:pt x="1627" y="3347"/>
                      <a:pt x="1759" y="3361"/>
                      <a:pt x="1888" y="3361"/>
                    </a:cubicBezTo>
                    <a:cubicBezTo>
                      <a:pt x="2664" y="3361"/>
                      <a:pt x="3334" y="2856"/>
                      <a:pt x="3594" y="2053"/>
                    </a:cubicBezTo>
                    <a:cubicBezTo>
                      <a:pt x="3797" y="1192"/>
                      <a:pt x="3290" y="256"/>
                      <a:pt x="2329" y="53"/>
                    </a:cubicBezTo>
                    <a:cubicBezTo>
                      <a:pt x="2181" y="18"/>
                      <a:pt x="2033" y="0"/>
                      <a:pt x="1888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51" name="Google Shape;4251;p61"/>
            <p:cNvGrpSpPr/>
            <p:nvPr/>
          </p:nvGrpSpPr>
          <p:grpSpPr>
            <a:xfrm>
              <a:off x="6931953" y="1602859"/>
              <a:ext cx="1871877" cy="996664"/>
              <a:chOff x="1533987" y="-1852557"/>
              <a:chExt cx="2889146" cy="1538299"/>
            </a:xfrm>
          </p:grpSpPr>
          <p:sp>
            <p:nvSpPr>
              <p:cNvPr id="4252" name="Google Shape;4252;p61"/>
              <p:cNvSpPr/>
              <p:nvPr/>
            </p:nvSpPr>
            <p:spPr>
              <a:xfrm>
                <a:off x="2966546" y="-1663767"/>
                <a:ext cx="1456587" cy="305671"/>
              </a:xfrm>
              <a:custGeom>
                <a:avLst/>
                <a:gdLst/>
                <a:ahLst/>
                <a:cxnLst/>
                <a:rect l="l" t="t" r="r" b="b"/>
                <a:pathLst>
                  <a:path w="30607" h="6423" extrusionOk="0">
                    <a:moveTo>
                      <a:pt x="0" y="0"/>
                    </a:moveTo>
                    <a:lnTo>
                      <a:pt x="0" y="6422"/>
                    </a:lnTo>
                    <a:lnTo>
                      <a:pt x="30606" y="6422"/>
                    </a:lnTo>
                    <a:lnTo>
                      <a:pt x="21543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3" name="Google Shape;4253;p61"/>
              <p:cNvSpPr/>
              <p:nvPr/>
            </p:nvSpPr>
            <p:spPr>
              <a:xfrm>
                <a:off x="2966546" y="-1399912"/>
                <a:ext cx="1456587" cy="40927"/>
              </a:xfrm>
              <a:custGeom>
                <a:avLst/>
                <a:gdLst/>
                <a:ahLst/>
                <a:cxnLst/>
                <a:rect l="l" t="t" r="r" b="b"/>
                <a:pathLst>
                  <a:path w="30607" h="860" extrusionOk="0">
                    <a:moveTo>
                      <a:pt x="0" y="0"/>
                    </a:moveTo>
                    <a:lnTo>
                      <a:pt x="0" y="859"/>
                    </a:lnTo>
                    <a:lnTo>
                      <a:pt x="30606" y="859"/>
                    </a:lnTo>
                    <a:lnTo>
                      <a:pt x="29365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4" name="Google Shape;4254;p61"/>
              <p:cNvSpPr/>
              <p:nvPr/>
            </p:nvSpPr>
            <p:spPr>
              <a:xfrm>
                <a:off x="1533992" y="-1663767"/>
                <a:ext cx="1456587" cy="305671"/>
              </a:xfrm>
              <a:custGeom>
                <a:avLst/>
                <a:gdLst/>
                <a:ahLst/>
                <a:cxnLst/>
                <a:rect l="l" t="t" r="r" b="b"/>
                <a:pathLst>
                  <a:path w="30607" h="6423" extrusionOk="0">
                    <a:moveTo>
                      <a:pt x="9101" y="0"/>
                    </a:moveTo>
                    <a:lnTo>
                      <a:pt x="0" y="6422"/>
                    </a:lnTo>
                    <a:lnTo>
                      <a:pt x="30606" y="6422"/>
                    </a:lnTo>
                    <a:lnTo>
                      <a:pt x="30606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5" name="Google Shape;4255;p61"/>
              <p:cNvSpPr/>
              <p:nvPr/>
            </p:nvSpPr>
            <p:spPr>
              <a:xfrm>
                <a:off x="1533992" y="-1399912"/>
                <a:ext cx="1456587" cy="40927"/>
              </a:xfrm>
              <a:custGeom>
                <a:avLst/>
                <a:gdLst/>
                <a:ahLst/>
                <a:cxnLst/>
                <a:rect l="l" t="t" r="r" b="b"/>
                <a:pathLst>
                  <a:path w="30607" h="860" extrusionOk="0">
                    <a:moveTo>
                      <a:pt x="1242" y="0"/>
                    </a:moveTo>
                    <a:lnTo>
                      <a:pt x="0" y="859"/>
                    </a:lnTo>
                    <a:lnTo>
                      <a:pt x="30606" y="859"/>
                    </a:lnTo>
                    <a:lnTo>
                      <a:pt x="30606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6" name="Google Shape;4256;p61"/>
              <p:cNvSpPr/>
              <p:nvPr/>
            </p:nvSpPr>
            <p:spPr>
              <a:xfrm>
                <a:off x="1576632" y="-1289757"/>
                <a:ext cx="2779875" cy="768055"/>
              </a:xfrm>
              <a:custGeom>
                <a:avLst/>
                <a:gdLst/>
                <a:ahLst/>
                <a:cxnLst/>
                <a:rect l="l" t="t" r="r" b="b"/>
                <a:pathLst>
                  <a:path w="58413" h="16139" extrusionOk="0">
                    <a:moveTo>
                      <a:pt x="0" y="0"/>
                    </a:moveTo>
                    <a:lnTo>
                      <a:pt x="0" y="16139"/>
                    </a:lnTo>
                    <a:lnTo>
                      <a:pt x="58412" y="16139"/>
                    </a:lnTo>
                    <a:lnTo>
                      <a:pt x="58412" y="0"/>
                    </a:ln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7" name="Google Shape;4257;p61"/>
              <p:cNvSpPr/>
              <p:nvPr/>
            </p:nvSpPr>
            <p:spPr>
              <a:xfrm>
                <a:off x="1548650" y="-521750"/>
                <a:ext cx="1134974" cy="170610"/>
              </a:xfrm>
              <a:custGeom>
                <a:avLst/>
                <a:gdLst/>
                <a:ahLst/>
                <a:cxnLst/>
                <a:rect l="l" t="t" r="r" b="b"/>
                <a:pathLst>
                  <a:path w="23849" h="3585" extrusionOk="0">
                    <a:moveTo>
                      <a:pt x="0" y="1"/>
                    </a:moveTo>
                    <a:lnTo>
                      <a:pt x="0" y="3585"/>
                    </a:lnTo>
                    <a:lnTo>
                      <a:pt x="23849" y="3585"/>
                    </a:lnTo>
                    <a:lnTo>
                      <a:pt x="23849" y="1"/>
                    </a:lnTo>
                    <a:close/>
                  </a:path>
                </a:pathLst>
              </a:custGeom>
              <a:solidFill>
                <a:srgbClr val="FDF0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8" name="Google Shape;4258;p61"/>
              <p:cNvSpPr/>
              <p:nvPr/>
            </p:nvSpPr>
            <p:spPr>
              <a:xfrm>
                <a:off x="3261033" y="-521750"/>
                <a:ext cx="1134546" cy="170610"/>
              </a:xfrm>
              <a:custGeom>
                <a:avLst/>
                <a:gdLst/>
                <a:ahLst/>
                <a:cxnLst/>
                <a:rect l="l" t="t" r="r" b="b"/>
                <a:pathLst>
                  <a:path w="23840" h="3585" extrusionOk="0">
                    <a:moveTo>
                      <a:pt x="1" y="1"/>
                    </a:moveTo>
                    <a:lnTo>
                      <a:pt x="1" y="3585"/>
                    </a:lnTo>
                    <a:lnTo>
                      <a:pt x="23840" y="3585"/>
                    </a:lnTo>
                    <a:lnTo>
                      <a:pt x="23840" y="1"/>
                    </a:lnTo>
                    <a:close/>
                  </a:path>
                </a:pathLst>
              </a:custGeom>
              <a:solidFill>
                <a:srgbClr val="FDF0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9" name="Google Shape;4259;p61"/>
              <p:cNvSpPr/>
              <p:nvPr/>
            </p:nvSpPr>
            <p:spPr>
              <a:xfrm>
                <a:off x="1533987" y="-1358153"/>
                <a:ext cx="2889141" cy="68400"/>
              </a:xfrm>
              <a:custGeom>
                <a:avLst/>
                <a:gdLst/>
                <a:ahLst/>
                <a:cxnLst/>
                <a:rect l="l" t="t" r="r" b="b"/>
                <a:pathLst>
                  <a:path w="60709" h="1009" extrusionOk="0">
                    <a:moveTo>
                      <a:pt x="0" y="0"/>
                    </a:moveTo>
                    <a:lnTo>
                      <a:pt x="0" y="1008"/>
                    </a:lnTo>
                    <a:lnTo>
                      <a:pt x="60708" y="1008"/>
                    </a:lnTo>
                    <a:lnTo>
                      <a:pt x="607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0" name="Google Shape;4260;p61"/>
              <p:cNvSpPr/>
              <p:nvPr/>
            </p:nvSpPr>
            <p:spPr>
              <a:xfrm>
                <a:off x="2594725" y="-1837471"/>
                <a:ext cx="749447" cy="1353079"/>
              </a:xfrm>
              <a:custGeom>
                <a:avLst/>
                <a:gdLst/>
                <a:ahLst/>
                <a:cxnLst/>
                <a:rect l="l" t="t" r="r" b="b"/>
                <a:pathLst>
                  <a:path w="15748" h="28432" extrusionOk="0">
                    <a:moveTo>
                      <a:pt x="7701" y="1"/>
                    </a:moveTo>
                    <a:lnTo>
                      <a:pt x="1" y="6917"/>
                    </a:lnTo>
                    <a:lnTo>
                      <a:pt x="1" y="28432"/>
                    </a:lnTo>
                    <a:lnTo>
                      <a:pt x="15747" y="28432"/>
                    </a:lnTo>
                    <a:lnTo>
                      <a:pt x="15747" y="6917"/>
                    </a:lnTo>
                    <a:lnTo>
                      <a:pt x="7701" y="1"/>
                    </a:ln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261" name="Google Shape;4261;p61"/>
              <p:cNvGrpSpPr/>
              <p:nvPr/>
            </p:nvGrpSpPr>
            <p:grpSpPr>
              <a:xfrm>
                <a:off x="2761338" y="-823328"/>
                <a:ext cx="77762" cy="338936"/>
                <a:chOff x="-1760275" y="2602822"/>
                <a:chExt cx="77762" cy="338936"/>
              </a:xfrm>
            </p:grpSpPr>
            <p:sp>
              <p:nvSpPr>
                <p:cNvPr id="4262" name="Google Shape;4262;p61"/>
                <p:cNvSpPr/>
                <p:nvPr/>
              </p:nvSpPr>
              <p:spPr>
                <a:xfrm>
                  <a:off x="-1742095" y="2626808"/>
                  <a:ext cx="42688" cy="314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" h="6618" extrusionOk="0">
                      <a:moveTo>
                        <a:pt x="1" y="0"/>
                      </a:moveTo>
                      <a:lnTo>
                        <a:pt x="1" y="6618"/>
                      </a:lnTo>
                      <a:lnTo>
                        <a:pt x="897" y="6618"/>
                      </a:lnTo>
                      <a:lnTo>
                        <a:pt x="89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3" name="Google Shape;4263;p61"/>
                <p:cNvSpPr/>
                <p:nvPr/>
              </p:nvSpPr>
              <p:spPr>
                <a:xfrm>
                  <a:off x="-1760275" y="2602822"/>
                  <a:ext cx="77762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393" extrusionOk="0">
                      <a:moveTo>
                        <a:pt x="0" y="0"/>
                      </a:moveTo>
                      <a:lnTo>
                        <a:pt x="0" y="392"/>
                      </a:lnTo>
                      <a:lnTo>
                        <a:pt x="1634" y="392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4" name="Google Shape;4264;p61"/>
                <p:cNvSpPr/>
                <p:nvPr/>
              </p:nvSpPr>
              <p:spPr>
                <a:xfrm>
                  <a:off x="-1751423" y="2621477"/>
                  <a:ext cx="63152" cy="14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7" h="309" extrusionOk="0">
                      <a:moveTo>
                        <a:pt x="1" y="0"/>
                      </a:moveTo>
                      <a:lnTo>
                        <a:pt x="1" y="308"/>
                      </a:lnTo>
                      <a:lnTo>
                        <a:pt x="1326" y="308"/>
                      </a:lnTo>
                      <a:lnTo>
                        <a:pt x="13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5" name="Google Shape;4265;p61"/>
                <p:cNvSpPr/>
                <p:nvPr/>
              </p:nvSpPr>
              <p:spPr>
                <a:xfrm>
                  <a:off x="-1760275" y="2923055"/>
                  <a:ext cx="77762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393" extrusionOk="0">
                      <a:moveTo>
                        <a:pt x="0" y="1"/>
                      </a:moveTo>
                      <a:lnTo>
                        <a:pt x="0" y="393"/>
                      </a:lnTo>
                      <a:lnTo>
                        <a:pt x="1634" y="393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6" name="Google Shape;4266;p61"/>
                <p:cNvSpPr/>
                <p:nvPr/>
              </p:nvSpPr>
              <p:spPr>
                <a:xfrm>
                  <a:off x="-1751423" y="2908398"/>
                  <a:ext cx="63152" cy="14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7" h="309" extrusionOk="0">
                      <a:moveTo>
                        <a:pt x="1" y="1"/>
                      </a:moveTo>
                      <a:lnTo>
                        <a:pt x="1" y="309"/>
                      </a:lnTo>
                      <a:lnTo>
                        <a:pt x="1326" y="309"/>
                      </a:lnTo>
                      <a:lnTo>
                        <a:pt x="132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67" name="Google Shape;4267;p61"/>
              <p:cNvGrpSpPr/>
              <p:nvPr/>
            </p:nvGrpSpPr>
            <p:grpSpPr>
              <a:xfrm>
                <a:off x="3103367" y="-823328"/>
                <a:ext cx="79999" cy="338936"/>
                <a:chOff x="-1418245" y="2602822"/>
                <a:chExt cx="79999" cy="338936"/>
              </a:xfrm>
            </p:grpSpPr>
            <p:sp>
              <p:nvSpPr>
                <p:cNvPr id="4268" name="Google Shape;4268;p61"/>
                <p:cNvSpPr/>
                <p:nvPr/>
              </p:nvSpPr>
              <p:spPr>
                <a:xfrm>
                  <a:off x="-1399590" y="2626808"/>
                  <a:ext cx="42688" cy="314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" h="6618" extrusionOk="0">
                      <a:moveTo>
                        <a:pt x="0" y="0"/>
                      </a:moveTo>
                      <a:lnTo>
                        <a:pt x="0" y="6618"/>
                      </a:lnTo>
                      <a:lnTo>
                        <a:pt x="896" y="6618"/>
                      </a:lnTo>
                      <a:lnTo>
                        <a:pt x="89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9" name="Google Shape;4269;p61"/>
                <p:cNvSpPr/>
                <p:nvPr/>
              </p:nvSpPr>
              <p:spPr>
                <a:xfrm>
                  <a:off x="-1416056" y="2923055"/>
                  <a:ext cx="77810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393" extrusionOk="0">
                      <a:moveTo>
                        <a:pt x="1" y="1"/>
                      </a:moveTo>
                      <a:lnTo>
                        <a:pt x="1" y="393"/>
                      </a:lnTo>
                      <a:lnTo>
                        <a:pt x="1634" y="393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0" name="Google Shape;4270;p61"/>
                <p:cNvSpPr/>
                <p:nvPr/>
              </p:nvSpPr>
              <p:spPr>
                <a:xfrm>
                  <a:off x="-1407157" y="2908398"/>
                  <a:ext cx="63152" cy="14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7" h="309" extrusionOk="0">
                      <a:moveTo>
                        <a:pt x="1" y="1"/>
                      </a:moveTo>
                      <a:lnTo>
                        <a:pt x="1" y="309"/>
                      </a:lnTo>
                      <a:lnTo>
                        <a:pt x="1326" y="309"/>
                      </a:lnTo>
                      <a:lnTo>
                        <a:pt x="132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1" name="Google Shape;4271;p61"/>
                <p:cNvSpPr/>
                <p:nvPr/>
              </p:nvSpPr>
              <p:spPr>
                <a:xfrm>
                  <a:off x="-1418245" y="2602822"/>
                  <a:ext cx="77762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393" extrusionOk="0">
                      <a:moveTo>
                        <a:pt x="0" y="0"/>
                      </a:moveTo>
                      <a:lnTo>
                        <a:pt x="0" y="392"/>
                      </a:lnTo>
                      <a:lnTo>
                        <a:pt x="1634" y="392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2" name="Google Shape;4272;p61"/>
                <p:cNvSpPr/>
                <p:nvPr/>
              </p:nvSpPr>
              <p:spPr>
                <a:xfrm>
                  <a:off x="-1408918" y="2621477"/>
                  <a:ext cx="63104" cy="14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" h="309" extrusionOk="0">
                      <a:moveTo>
                        <a:pt x="0" y="0"/>
                      </a:moveTo>
                      <a:lnTo>
                        <a:pt x="0" y="308"/>
                      </a:lnTo>
                      <a:lnTo>
                        <a:pt x="1326" y="308"/>
                      </a:lnTo>
                      <a:lnTo>
                        <a:pt x="13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73" name="Google Shape;4273;p61"/>
              <p:cNvGrpSpPr/>
              <p:nvPr/>
            </p:nvGrpSpPr>
            <p:grpSpPr>
              <a:xfrm>
                <a:off x="2844382" y="-915748"/>
                <a:ext cx="257224" cy="431356"/>
                <a:chOff x="-1677230" y="2510402"/>
                <a:chExt cx="257224" cy="431356"/>
              </a:xfrm>
            </p:grpSpPr>
            <p:sp>
              <p:nvSpPr>
                <p:cNvPr id="4274" name="Google Shape;4274;p61"/>
                <p:cNvSpPr/>
                <p:nvPr/>
              </p:nvSpPr>
              <p:spPr>
                <a:xfrm>
                  <a:off x="-1677230" y="2510402"/>
                  <a:ext cx="257224" cy="43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" h="9064" extrusionOk="0">
                      <a:moveTo>
                        <a:pt x="2689" y="1"/>
                      </a:moveTo>
                      <a:cubicBezTo>
                        <a:pt x="1205" y="1"/>
                        <a:pt x="1" y="1205"/>
                        <a:pt x="1" y="2717"/>
                      </a:cubicBezTo>
                      <a:lnTo>
                        <a:pt x="1" y="9064"/>
                      </a:lnTo>
                      <a:lnTo>
                        <a:pt x="430" y="9064"/>
                      </a:lnTo>
                      <a:lnTo>
                        <a:pt x="430" y="2838"/>
                      </a:lnTo>
                      <a:cubicBezTo>
                        <a:pt x="430" y="1550"/>
                        <a:pt x="1438" y="542"/>
                        <a:pt x="2726" y="542"/>
                      </a:cubicBezTo>
                      <a:cubicBezTo>
                        <a:pt x="4005" y="542"/>
                        <a:pt x="5022" y="1550"/>
                        <a:pt x="5022" y="2838"/>
                      </a:cubicBezTo>
                      <a:lnTo>
                        <a:pt x="5022" y="9064"/>
                      </a:lnTo>
                      <a:lnTo>
                        <a:pt x="5405" y="9064"/>
                      </a:lnTo>
                      <a:lnTo>
                        <a:pt x="5405" y="2717"/>
                      </a:lnTo>
                      <a:cubicBezTo>
                        <a:pt x="5405" y="1205"/>
                        <a:pt x="4201" y="1"/>
                        <a:pt x="268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5" name="Google Shape;4275;p61"/>
                <p:cNvSpPr/>
                <p:nvPr/>
              </p:nvSpPr>
              <p:spPr>
                <a:xfrm>
                  <a:off x="-1656814" y="2536149"/>
                  <a:ext cx="218628" cy="405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4" h="8523" extrusionOk="0">
                      <a:moveTo>
                        <a:pt x="2297" y="1"/>
                      </a:moveTo>
                      <a:cubicBezTo>
                        <a:pt x="1009" y="1"/>
                        <a:pt x="1" y="1009"/>
                        <a:pt x="1" y="2297"/>
                      </a:cubicBezTo>
                      <a:lnTo>
                        <a:pt x="1" y="8523"/>
                      </a:lnTo>
                      <a:lnTo>
                        <a:pt x="4593" y="8523"/>
                      </a:lnTo>
                      <a:lnTo>
                        <a:pt x="4593" y="2297"/>
                      </a:lnTo>
                      <a:cubicBezTo>
                        <a:pt x="4593" y="1009"/>
                        <a:pt x="3576" y="1"/>
                        <a:pt x="2297" y="1"/>
                      </a:cubicBezTo>
                      <a:close/>
                    </a:path>
                  </a:pathLst>
                </a:custGeom>
                <a:solidFill>
                  <a:srgbClr val="D7F0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6" name="Google Shape;4276;p61"/>
                <p:cNvSpPr/>
                <p:nvPr/>
              </p:nvSpPr>
              <p:spPr>
                <a:xfrm>
                  <a:off x="-1558636" y="2519730"/>
                  <a:ext cx="18275" cy="422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" h="8868" extrusionOk="0">
                      <a:moveTo>
                        <a:pt x="1" y="1"/>
                      </a:moveTo>
                      <a:lnTo>
                        <a:pt x="1" y="8868"/>
                      </a:lnTo>
                      <a:lnTo>
                        <a:pt x="383" y="8868"/>
                      </a:lnTo>
                      <a:lnTo>
                        <a:pt x="38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7" name="Google Shape;4277;p61"/>
                <p:cNvSpPr/>
                <p:nvPr/>
              </p:nvSpPr>
              <p:spPr>
                <a:xfrm>
                  <a:off x="-1673661" y="2636135"/>
                  <a:ext cx="251894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3" h="393" extrusionOk="0">
                      <a:moveTo>
                        <a:pt x="0" y="0"/>
                      </a:moveTo>
                      <a:lnTo>
                        <a:pt x="0" y="392"/>
                      </a:lnTo>
                      <a:lnTo>
                        <a:pt x="5293" y="392"/>
                      </a:lnTo>
                      <a:lnTo>
                        <a:pt x="52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8" name="Google Shape;4278;p61"/>
                <p:cNvSpPr/>
                <p:nvPr/>
              </p:nvSpPr>
              <p:spPr>
                <a:xfrm>
                  <a:off x="-1673661" y="2728507"/>
                  <a:ext cx="251894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3" h="393" extrusionOk="0">
                      <a:moveTo>
                        <a:pt x="0" y="1"/>
                      </a:moveTo>
                      <a:lnTo>
                        <a:pt x="0" y="393"/>
                      </a:lnTo>
                      <a:lnTo>
                        <a:pt x="5293" y="393"/>
                      </a:lnTo>
                      <a:lnTo>
                        <a:pt x="529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9" name="Google Shape;4279;p61"/>
                <p:cNvSpPr/>
                <p:nvPr/>
              </p:nvSpPr>
              <p:spPr>
                <a:xfrm>
                  <a:off x="-1673661" y="2823116"/>
                  <a:ext cx="251894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3" h="393" extrusionOk="0">
                      <a:moveTo>
                        <a:pt x="0" y="1"/>
                      </a:moveTo>
                      <a:lnTo>
                        <a:pt x="0" y="393"/>
                      </a:lnTo>
                      <a:lnTo>
                        <a:pt x="5293" y="393"/>
                      </a:lnTo>
                      <a:lnTo>
                        <a:pt x="529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280" name="Google Shape;4280;p61"/>
              <p:cNvSpPr/>
              <p:nvPr/>
            </p:nvSpPr>
            <p:spPr>
              <a:xfrm>
                <a:off x="2847952" y="-503095"/>
                <a:ext cx="251894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393" extrusionOk="0">
                    <a:moveTo>
                      <a:pt x="0" y="1"/>
                    </a:moveTo>
                    <a:lnTo>
                      <a:pt x="0" y="393"/>
                    </a:lnTo>
                    <a:lnTo>
                      <a:pt x="5293" y="393"/>
                    </a:lnTo>
                    <a:lnTo>
                      <a:pt x="529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281" name="Google Shape;4281;p61"/>
              <p:cNvGrpSpPr/>
              <p:nvPr/>
            </p:nvGrpSpPr>
            <p:grpSpPr>
              <a:xfrm>
                <a:off x="2588967" y="-1852557"/>
                <a:ext cx="755206" cy="344314"/>
                <a:chOff x="2588967" y="-1852557"/>
                <a:chExt cx="755206" cy="344314"/>
              </a:xfrm>
            </p:grpSpPr>
            <p:sp>
              <p:nvSpPr>
                <p:cNvPr id="4282" name="Google Shape;4282;p61"/>
                <p:cNvSpPr/>
                <p:nvPr/>
              </p:nvSpPr>
              <p:spPr>
                <a:xfrm>
                  <a:off x="2588967" y="-1852557"/>
                  <a:ext cx="372297" cy="344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3" h="7235" extrusionOk="0">
                      <a:moveTo>
                        <a:pt x="7822" y="0"/>
                      </a:moveTo>
                      <a:lnTo>
                        <a:pt x="1" y="7234"/>
                      </a:lnTo>
                      <a:lnTo>
                        <a:pt x="663" y="7234"/>
                      </a:lnTo>
                      <a:lnTo>
                        <a:pt x="7822" y="859"/>
                      </a:lnTo>
                      <a:lnTo>
                        <a:pt x="7822" y="0"/>
                      </a:lnTo>
                      <a:close/>
                    </a:path>
                  </a:pathLst>
                </a:custGeom>
                <a:solidFill>
                  <a:srgbClr val="01A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3" name="Google Shape;4283;p61"/>
                <p:cNvSpPr/>
                <p:nvPr/>
              </p:nvSpPr>
              <p:spPr>
                <a:xfrm>
                  <a:off x="2961216" y="-1852557"/>
                  <a:ext cx="382957" cy="344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7" h="7235" extrusionOk="0">
                      <a:moveTo>
                        <a:pt x="0" y="0"/>
                      </a:moveTo>
                      <a:lnTo>
                        <a:pt x="0" y="859"/>
                      </a:lnTo>
                      <a:lnTo>
                        <a:pt x="7421" y="7234"/>
                      </a:lnTo>
                      <a:lnTo>
                        <a:pt x="8046" y="723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1A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84" name="Google Shape;4284;p61"/>
              <p:cNvGrpSpPr/>
              <p:nvPr/>
            </p:nvGrpSpPr>
            <p:grpSpPr>
              <a:xfrm>
                <a:off x="2853710" y="-1351727"/>
                <a:ext cx="223911" cy="288776"/>
                <a:chOff x="-1667902" y="2073336"/>
                <a:chExt cx="223911" cy="288776"/>
              </a:xfrm>
            </p:grpSpPr>
            <p:sp>
              <p:nvSpPr>
                <p:cNvPr id="4285" name="Google Shape;4285;p61"/>
                <p:cNvSpPr/>
                <p:nvPr/>
              </p:nvSpPr>
              <p:spPr>
                <a:xfrm>
                  <a:off x="-1667902" y="2073336"/>
                  <a:ext cx="223911" cy="279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5881" extrusionOk="0">
                      <a:moveTo>
                        <a:pt x="2334" y="0"/>
                      </a:moveTo>
                      <a:cubicBezTo>
                        <a:pt x="1046" y="0"/>
                        <a:pt x="1" y="1055"/>
                        <a:pt x="1" y="2380"/>
                      </a:cubicBezTo>
                      <a:lnTo>
                        <a:pt x="1" y="5880"/>
                      </a:lnTo>
                      <a:lnTo>
                        <a:pt x="346" y="5880"/>
                      </a:lnTo>
                      <a:lnTo>
                        <a:pt x="346" y="2455"/>
                      </a:lnTo>
                      <a:cubicBezTo>
                        <a:pt x="346" y="1363"/>
                        <a:pt x="1242" y="467"/>
                        <a:pt x="2371" y="467"/>
                      </a:cubicBezTo>
                      <a:cubicBezTo>
                        <a:pt x="3501" y="467"/>
                        <a:pt x="4397" y="1363"/>
                        <a:pt x="4397" y="2455"/>
                      </a:cubicBezTo>
                      <a:lnTo>
                        <a:pt x="4397" y="5880"/>
                      </a:lnTo>
                      <a:lnTo>
                        <a:pt x="4705" y="5880"/>
                      </a:lnTo>
                      <a:lnTo>
                        <a:pt x="4705" y="2380"/>
                      </a:lnTo>
                      <a:cubicBezTo>
                        <a:pt x="4705" y="1055"/>
                        <a:pt x="3659" y="0"/>
                        <a:pt x="233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6" name="Google Shape;4286;p61"/>
                <p:cNvSpPr/>
                <p:nvPr/>
              </p:nvSpPr>
              <p:spPr>
                <a:xfrm>
                  <a:off x="-1651484" y="2095513"/>
                  <a:ext cx="192835" cy="25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2" h="5415" extrusionOk="0">
                      <a:moveTo>
                        <a:pt x="2026" y="1"/>
                      </a:moveTo>
                      <a:cubicBezTo>
                        <a:pt x="897" y="1"/>
                        <a:pt x="1" y="897"/>
                        <a:pt x="1" y="1989"/>
                      </a:cubicBezTo>
                      <a:lnTo>
                        <a:pt x="1" y="5414"/>
                      </a:lnTo>
                      <a:lnTo>
                        <a:pt x="4052" y="5414"/>
                      </a:lnTo>
                      <a:lnTo>
                        <a:pt x="4052" y="1989"/>
                      </a:lnTo>
                      <a:cubicBezTo>
                        <a:pt x="4052" y="897"/>
                        <a:pt x="3156" y="1"/>
                        <a:pt x="2026" y="1"/>
                      </a:cubicBezTo>
                      <a:close/>
                    </a:path>
                  </a:pathLst>
                </a:custGeom>
                <a:solidFill>
                  <a:srgbClr val="D7F0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4287" name="Google Shape;4287;p61"/>
                <p:cNvGrpSpPr/>
                <p:nvPr/>
              </p:nvGrpSpPr>
              <p:grpSpPr>
                <a:xfrm>
                  <a:off x="-1667902" y="2080855"/>
                  <a:ext cx="223911" cy="281257"/>
                  <a:chOff x="-1667902" y="2080855"/>
                  <a:chExt cx="223911" cy="281257"/>
                </a:xfrm>
              </p:grpSpPr>
              <p:sp>
                <p:nvSpPr>
                  <p:cNvPr id="4288" name="Google Shape;4288;p61"/>
                  <p:cNvSpPr/>
                  <p:nvPr/>
                </p:nvSpPr>
                <p:spPr>
                  <a:xfrm>
                    <a:off x="-1564394" y="2080855"/>
                    <a:ext cx="16942" cy="2741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6" h="5760" extrusionOk="0">
                        <a:moveTo>
                          <a:pt x="0" y="1"/>
                        </a:moveTo>
                        <a:lnTo>
                          <a:pt x="0" y="5760"/>
                        </a:lnTo>
                        <a:lnTo>
                          <a:pt x="355" y="5760"/>
                        </a:lnTo>
                        <a:lnTo>
                          <a:pt x="355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89" name="Google Shape;4289;p61"/>
                  <p:cNvSpPr/>
                  <p:nvPr/>
                </p:nvSpPr>
                <p:spPr>
                  <a:xfrm>
                    <a:off x="-1664333" y="2182602"/>
                    <a:ext cx="218581" cy="16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93" h="355" extrusionOk="0">
                        <a:moveTo>
                          <a:pt x="0" y="0"/>
                        </a:moveTo>
                        <a:lnTo>
                          <a:pt x="0" y="355"/>
                        </a:lnTo>
                        <a:lnTo>
                          <a:pt x="4593" y="355"/>
                        </a:lnTo>
                        <a:lnTo>
                          <a:pt x="459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90" name="Google Shape;4290;p61"/>
                  <p:cNvSpPr/>
                  <p:nvPr/>
                </p:nvSpPr>
                <p:spPr>
                  <a:xfrm>
                    <a:off x="-1664333" y="2264315"/>
                    <a:ext cx="218581" cy="164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93" h="346" extrusionOk="0">
                        <a:moveTo>
                          <a:pt x="0" y="1"/>
                        </a:moveTo>
                        <a:lnTo>
                          <a:pt x="0" y="346"/>
                        </a:lnTo>
                        <a:lnTo>
                          <a:pt x="4593" y="346"/>
                        </a:lnTo>
                        <a:lnTo>
                          <a:pt x="4593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91" name="Google Shape;4291;p61"/>
                  <p:cNvSpPr/>
                  <p:nvPr/>
                </p:nvSpPr>
                <p:spPr>
                  <a:xfrm>
                    <a:off x="-1667902" y="2345598"/>
                    <a:ext cx="223911" cy="165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05" h="347" extrusionOk="0">
                        <a:moveTo>
                          <a:pt x="1" y="1"/>
                        </a:moveTo>
                        <a:lnTo>
                          <a:pt x="1" y="346"/>
                        </a:lnTo>
                        <a:lnTo>
                          <a:pt x="4705" y="346"/>
                        </a:lnTo>
                        <a:lnTo>
                          <a:pt x="4705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4292" name="Google Shape;4292;p61"/>
              <p:cNvGrpSpPr/>
              <p:nvPr/>
            </p:nvGrpSpPr>
            <p:grpSpPr>
              <a:xfrm>
                <a:off x="3802988" y="-1293327"/>
                <a:ext cx="77762" cy="771624"/>
                <a:chOff x="-718625" y="2132823"/>
                <a:chExt cx="77762" cy="771624"/>
              </a:xfrm>
            </p:grpSpPr>
            <p:sp>
              <p:nvSpPr>
                <p:cNvPr id="4293" name="Google Shape;4293;p61"/>
                <p:cNvSpPr/>
                <p:nvPr/>
              </p:nvSpPr>
              <p:spPr>
                <a:xfrm>
                  <a:off x="-705299" y="2132823"/>
                  <a:ext cx="49779" cy="771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" h="16214" extrusionOk="0">
                      <a:moveTo>
                        <a:pt x="0" y="1"/>
                      </a:moveTo>
                      <a:lnTo>
                        <a:pt x="0" y="16214"/>
                      </a:lnTo>
                      <a:lnTo>
                        <a:pt x="1046" y="16214"/>
                      </a:lnTo>
                      <a:lnTo>
                        <a:pt x="104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4" name="Google Shape;4294;p61"/>
                <p:cNvSpPr/>
                <p:nvPr/>
              </p:nvSpPr>
              <p:spPr>
                <a:xfrm>
                  <a:off x="-718625" y="2132823"/>
                  <a:ext cx="77762" cy="1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384" extrusionOk="0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634" y="383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5" name="Google Shape;4295;p61"/>
                <p:cNvSpPr/>
                <p:nvPr/>
              </p:nvSpPr>
              <p:spPr>
                <a:xfrm>
                  <a:off x="-711105" y="2151050"/>
                  <a:ext cx="64913" cy="15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" h="318" extrusionOk="0">
                      <a:moveTo>
                        <a:pt x="1" y="0"/>
                      </a:moveTo>
                      <a:lnTo>
                        <a:pt x="1" y="318"/>
                      </a:lnTo>
                      <a:lnTo>
                        <a:pt x="1364" y="318"/>
                      </a:lnTo>
                      <a:lnTo>
                        <a:pt x="136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6" name="Google Shape;4296;p61"/>
                <p:cNvSpPr/>
                <p:nvPr/>
              </p:nvSpPr>
              <p:spPr>
                <a:xfrm>
                  <a:off x="-718625" y="2886221"/>
                  <a:ext cx="77762" cy="1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383" extrusionOk="0">
                      <a:moveTo>
                        <a:pt x="0" y="0"/>
                      </a:moveTo>
                      <a:lnTo>
                        <a:pt x="0" y="383"/>
                      </a:lnTo>
                      <a:lnTo>
                        <a:pt x="1634" y="383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7" name="Google Shape;4297;p61"/>
                <p:cNvSpPr/>
                <p:nvPr/>
              </p:nvSpPr>
              <p:spPr>
                <a:xfrm>
                  <a:off x="-711105" y="2871087"/>
                  <a:ext cx="64913" cy="15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" h="319" extrusionOk="0">
                      <a:moveTo>
                        <a:pt x="1" y="1"/>
                      </a:moveTo>
                      <a:lnTo>
                        <a:pt x="1" y="318"/>
                      </a:lnTo>
                      <a:lnTo>
                        <a:pt x="1364" y="318"/>
                      </a:lnTo>
                      <a:lnTo>
                        <a:pt x="136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98" name="Google Shape;4298;p61"/>
              <p:cNvGrpSpPr/>
              <p:nvPr/>
            </p:nvGrpSpPr>
            <p:grpSpPr>
              <a:xfrm>
                <a:off x="2063478" y="-1293327"/>
                <a:ext cx="77762" cy="771624"/>
                <a:chOff x="-2458134" y="2132823"/>
                <a:chExt cx="77762" cy="771624"/>
              </a:xfrm>
            </p:grpSpPr>
            <p:sp>
              <p:nvSpPr>
                <p:cNvPr id="4299" name="Google Shape;4299;p61"/>
                <p:cNvSpPr/>
                <p:nvPr/>
              </p:nvSpPr>
              <p:spPr>
                <a:xfrm>
                  <a:off x="-2445237" y="2132823"/>
                  <a:ext cx="52016" cy="771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" h="16214" extrusionOk="0">
                      <a:moveTo>
                        <a:pt x="0" y="1"/>
                      </a:moveTo>
                      <a:lnTo>
                        <a:pt x="0" y="16214"/>
                      </a:lnTo>
                      <a:lnTo>
                        <a:pt x="1092" y="16214"/>
                      </a:lnTo>
                      <a:lnTo>
                        <a:pt x="109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0" name="Google Shape;4300;p61"/>
                <p:cNvSpPr/>
                <p:nvPr/>
              </p:nvSpPr>
              <p:spPr>
                <a:xfrm>
                  <a:off x="-2458134" y="2132823"/>
                  <a:ext cx="77762" cy="1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384" extrusionOk="0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634" y="383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1" name="Google Shape;4301;p61"/>
                <p:cNvSpPr/>
                <p:nvPr/>
              </p:nvSpPr>
              <p:spPr>
                <a:xfrm>
                  <a:off x="-2452804" y="2151050"/>
                  <a:ext cx="63104" cy="15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" h="318" extrusionOk="0">
                      <a:moveTo>
                        <a:pt x="0" y="0"/>
                      </a:moveTo>
                      <a:lnTo>
                        <a:pt x="0" y="318"/>
                      </a:lnTo>
                      <a:lnTo>
                        <a:pt x="1326" y="318"/>
                      </a:lnTo>
                      <a:lnTo>
                        <a:pt x="13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2" name="Google Shape;4302;p61"/>
                <p:cNvSpPr/>
                <p:nvPr/>
              </p:nvSpPr>
              <p:spPr>
                <a:xfrm>
                  <a:off x="-2458134" y="2886221"/>
                  <a:ext cx="77762" cy="1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383" extrusionOk="0">
                      <a:moveTo>
                        <a:pt x="0" y="0"/>
                      </a:moveTo>
                      <a:lnTo>
                        <a:pt x="0" y="383"/>
                      </a:lnTo>
                      <a:lnTo>
                        <a:pt x="1634" y="383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3" name="Google Shape;4303;p61"/>
                <p:cNvSpPr/>
                <p:nvPr/>
              </p:nvSpPr>
              <p:spPr>
                <a:xfrm>
                  <a:off x="-2452804" y="2871087"/>
                  <a:ext cx="63104" cy="15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" h="319" extrusionOk="0">
                      <a:moveTo>
                        <a:pt x="0" y="1"/>
                      </a:moveTo>
                      <a:lnTo>
                        <a:pt x="0" y="318"/>
                      </a:lnTo>
                      <a:lnTo>
                        <a:pt x="1326" y="318"/>
                      </a:lnTo>
                      <a:lnTo>
                        <a:pt x="132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04" name="Google Shape;4304;p61"/>
              <p:cNvGrpSpPr/>
              <p:nvPr/>
            </p:nvGrpSpPr>
            <p:grpSpPr>
              <a:xfrm>
                <a:off x="1548650" y="-1293327"/>
                <a:ext cx="76001" cy="771624"/>
                <a:chOff x="-2972963" y="2132823"/>
                <a:chExt cx="76001" cy="771624"/>
              </a:xfrm>
            </p:grpSpPr>
            <p:sp>
              <p:nvSpPr>
                <p:cNvPr id="4305" name="Google Shape;4305;p61"/>
                <p:cNvSpPr/>
                <p:nvPr/>
              </p:nvSpPr>
              <p:spPr>
                <a:xfrm>
                  <a:off x="-2959638" y="2132823"/>
                  <a:ext cx="49779" cy="771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" h="16214" extrusionOk="0">
                      <a:moveTo>
                        <a:pt x="0" y="1"/>
                      </a:moveTo>
                      <a:lnTo>
                        <a:pt x="0" y="16214"/>
                      </a:lnTo>
                      <a:lnTo>
                        <a:pt x="1046" y="16214"/>
                      </a:lnTo>
                      <a:lnTo>
                        <a:pt x="104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6" name="Google Shape;4306;p61"/>
                <p:cNvSpPr/>
                <p:nvPr/>
              </p:nvSpPr>
              <p:spPr>
                <a:xfrm>
                  <a:off x="-2972963" y="2132823"/>
                  <a:ext cx="76001" cy="1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384" extrusionOk="0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596" y="383"/>
                      </a:lnTo>
                      <a:lnTo>
                        <a:pt x="159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7" name="Google Shape;4307;p61"/>
                <p:cNvSpPr/>
                <p:nvPr/>
              </p:nvSpPr>
              <p:spPr>
                <a:xfrm>
                  <a:off x="-2967205" y="2151050"/>
                  <a:ext cx="63152" cy="15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7" h="318" extrusionOk="0">
                      <a:moveTo>
                        <a:pt x="1" y="0"/>
                      </a:moveTo>
                      <a:lnTo>
                        <a:pt x="1" y="318"/>
                      </a:lnTo>
                      <a:lnTo>
                        <a:pt x="1326" y="318"/>
                      </a:lnTo>
                      <a:lnTo>
                        <a:pt x="13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8" name="Google Shape;4308;p61"/>
                <p:cNvSpPr/>
                <p:nvPr/>
              </p:nvSpPr>
              <p:spPr>
                <a:xfrm>
                  <a:off x="-2972963" y="2886221"/>
                  <a:ext cx="76001" cy="1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383" extrusionOk="0">
                      <a:moveTo>
                        <a:pt x="0" y="0"/>
                      </a:moveTo>
                      <a:lnTo>
                        <a:pt x="0" y="383"/>
                      </a:lnTo>
                      <a:lnTo>
                        <a:pt x="1596" y="383"/>
                      </a:lnTo>
                      <a:lnTo>
                        <a:pt x="159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9" name="Google Shape;4309;p61"/>
                <p:cNvSpPr/>
                <p:nvPr/>
              </p:nvSpPr>
              <p:spPr>
                <a:xfrm>
                  <a:off x="-2967205" y="2871087"/>
                  <a:ext cx="63152" cy="15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7" h="319" extrusionOk="0">
                      <a:moveTo>
                        <a:pt x="1" y="1"/>
                      </a:moveTo>
                      <a:lnTo>
                        <a:pt x="1" y="318"/>
                      </a:lnTo>
                      <a:lnTo>
                        <a:pt x="1326" y="318"/>
                      </a:lnTo>
                      <a:lnTo>
                        <a:pt x="132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10" name="Google Shape;4310;p61"/>
              <p:cNvGrpSpPr/>
              <p:nvPr/>
            </p:nvGrpSpPr>
            <p:grpSpPr>
              <a:xfrm>
                <a:off x="1732109" y="-1059233"/>
                <a:ext cx="223911" cy="288776"/>
                <a:chOff x="-2789503" y="2456673"/>
                <a:chExt cx="223911" cy="288776"/>
              </a:xfrm>
            </p:grpSpPr>
            <p:sp>
              <p:nvSpPr>
                <p:cNvPr id="4311" name="Google Shape;4311;p61"/>
                <p:cNvSpPr/>
                <p:nvPr/>
              </p:nvSpPr>
              <p:spPr>
                <a:xfrm>
                  <a:off x="-2789503" y="2456673"/>
                  <a:ext cx="223911" cy="279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5872" extrusionOk="0">
                      <a:moveTo>
                        <a:pt x="2334" y="0"/>
                      </a:moveTo>
                      <a:cubicBezTo>
                        <a:pt x="1046" y="0"/>
                        <a:pt x="0" y="1046"/>
                        <a:pt x="0" y="2371"/>
                      </a:cubicBezTo>
                      <a:lnTo>
                        <a:pt x="0" y="5871"/>
                      </a:lnTo>
                      <a:lnTo>
                        <a:pt x="308" y="5871"/>
                      </a:lnTo>
                      <a:lnTo>
                        <a:pt x="308" y="2492"/>
                      </a:lnTo>
                      <a:cubicBezTo>
                        <a:pt x="308" y="1363"/>
                        <a:pt x="1204" y="467"/>
                        <a:pt x="2334" y="467"/>
                      </a:cubicBezTo>
                      <a:cubicBezTo>
                        <a:pt x="3426" y="467"/>
                        <a:pt x="4359" y="1363"/>
                        <a:pt x="4359" y="2492"/>
                      </a:cubicBezTo>
                      <a:lnTo>
                        <a:pt x="4359" y="5871"/>
                      </a:lnTo>
                      <a:lnTo>
                        <a:pt x="4705" y="5871"/>
                      </a:lnTo>
                      <a:lnTo>
                        <a:pt x="4705" y="2371"/>
                      </a:lnTo>
                      <a:cubicBezTo>
                        <a:pt x="4705" y="1046"/>
                        <a:pt x="3659" y="0"/>
                        <a:pt x="233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2" name="Google Shape;4312;p61"/>
                <p:cNvSpPr/>
                <p:nvPr/>
              </p:nvSpPr>
              <p:spPr>
                <a:xfrm>
                  <a:off x="-2774846" y="2478850"/>
                  <a:ext cx="192835" cy="257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2" h="5406" extrusionOk="0">
                      <a:moveTo>
                        <a:pt x="2026" y="1"/>
                      </a:moveTo>
                      <a:cubicBezTo>
                        <a:pt x="896" y="1"/>
                        <a:pt x="0" y="897"/>
                        <a:pt x="0" y="2026"/>
                      </a:cubicBezTo>
                      <a:lnTo>
                        <a:pt x="0" y="5405"/>
                      </a:lnTo>
                      <a:lnTo>
                        <a:pt x="4051" y="5405"/>
                      </a:lnTo>
                      <a:lnTo>
                        <a:pt x="4051" y="2026"/>
                      </a:lnTo>
                      <a:cubicBezTo>
                        <a:pt x="4051" y="897"/>
                        <a:pt x="3118" y="1"/>
                        <a:pt x="2026" y="1"/>
                      </a:cubicBezTo>
                      <a:close/>
                    </a:path>
                  </a:pathLst>
                </a:custGeom>
                <a:solidFill>
                  <a:srgbClr val="D7F0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3" name="Google Shape;4313;p61"/>
                <p:cNvSpPr/>
                <p:nvPr/>
              </p:nvSpPr>
              <p:spPr>
                <a:xfrm>
                  <a:off x="-2685995" y="2464193"/>
                  <a:ext cx="16894" cy="273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" h="5751" extrusionOk="0">
                      <a:moveTo>
                        <a:pt x="0" y="1"/>
                      </a:moveTo>
                      <a:lnTo>
                        <a:pt x="0" y="5751"/>
                      </a:lnTo>
                      <a:lnTo>
                        <a:pt x="355" y="5751"/>
                      </a:lnTo>
                      <a:lnTo>
                        <a:pt x="35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4" name="Google Shape;4314;p61"/>
                <p:cNvSpPr/>
                <p:nvPr/>
              </p:nvSpPr>
              <p:spPr>
                <a:xfrm>
                  <a:off x="-2787743" y="2565940"/>
                  <a:ext cx="218581" cy="16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46" extrusionOk="0">
                      <a:moveTo>
                        <a:pt x="1" y="0"/>
                      </a:moveTo>
                      <a:lnTo>
                        <a:pt x="1" y="346"/>
                      </a:lnTo>
                      <a:lnTo>
                        <a:pt x="4593" y="346"/>
                      </a:lnTo>
                      <a:lnTo>
                        <a:pt x="45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5" name="Google Shape;4315;p61"/>
                <p:cNvSpPr/>
                <p:nvPr/>
              </p:nvSpPr>
              <p:spPr>
                <a:xfrm>
                  <a:off x="-2787743" y="2647224"/>
                  <a:ext cx="218581" cy="16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56" extrusionOk="0">
                      <a:moveTo>
                        <a:pt x="1" y="0"/>
                      </a:moveTo>
                      <a:lnTo>
                        <a:pt x="1" y="355"/>
                      </a:lnTo>
                      <a:lnTo>
                        <a:pt x="4593" y="355"/>
                      </a:lnTo>
                      <a:lnTo>
                        <a:pt x="45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6" name="Google Shape;4316;p61"/>
                <p:cNvSpPr/>
                <p:nvPr/>
              </p:nvSpPr>
              <p:spPr>
                <a:xfrm>
                  <a:off x="-2789503" y="2728507"/>
                  <a:ext cx="223911" cy="16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356" extrusionOk="0">
                      <a:moveTo>
                        <a:pt x="0" y="1"/>
                      </a:moveTo>
                      <a:lnTo>
                        <a:pt x="0" y="355"/>
                      </a:lnTo>
                      <a:lnTo>
                        <a:pt x="4705" y="355"/>
                      </a:lnTo>
                      <a:lnTo>
                        <a:pt x="470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317" name="Google Shape;4317;p61"/>
              <p:cNvSpPr/>
              <p:nvPr/>
            </p:nvSpPr>
            <p:spPr>
              <a:xfrm>
                <a:off x="2885262" y="-1678425"/>
                <a:ext cx="177701" cy="179509"/>
              </a:xfrm>
              <a:custGeom>
                <a:avLst/>
                <a:gdLst/>
                <a:ahLst/>
                <a:cxnLst/>
                <a:rect l="l" t="t" r="r" b="b"/>
                <a:pathLst>
                  <a:path w="3734" h="3772" extrusionOk="0">
                    <a:moveTo>
                      <a:pt x="1867" y="0"/>
                    </a:moveTo>
                    <a:cubicBezTo>
                      <a:pt x="812" y="0"/>
                      <a:pt x="0" y="859"/>
                      <a:pt x="0" y="1904"/>
                    </a:cubicBezTo>
                    <a:cubicBezTo>
                      <a:pt x="0" y="2922"/>
                      <a:pt x="812" y="3771"/>
                      <a:pt x="1867" y="3771"/>
                    </a:cubicBezTo>
                    <a:cubicBezTo>
                      <a:pt x="2912" y="3771"/>
                      <a:pt x="3734" y="2922"/>
                      <a:pt x="3734" y="1904"/>
                    </a:cubicBezTo>
                    <a:cubicBezTo>
                      <a:pt x="3734" y="859"/>
                      <a:pt x="2912" y="0"/>
                      <a:pt x="18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8" name="Google Shape;4318;p61"/>
              <p:cNvSpPr/>
              <p:nvPr/>
            </p:nvSpPr>
            <p:spPr>
              <a:xfrm>
                <a:off x="2899920" y="-1661578"/>
                <a:ext cx="147957" cy="146196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3072" extrusionOk="0">
                    <a:moveTo>
                      <a:pt x="1559" y="1"/>
                    </a:moveTo>
                    <a:cubicBezTo>
                      <a:pt x="700" y="1"/>
                      <a:pt x="0" y="701"/>
                      <a:pt x="0" y="1550"/>
                    </a:cubicBezTo>
                    <a:cubicBezTo>
                      <a:pt x="0" y="2409"/>
                      <a:pt x="700" y="3072"/>
                      <a:pt x="1559" y="3072"/>
                    </a:cubicBezTo>
                    <a:cubicBezTo>
                      <a:pt x="2408" y="3072"/>
                      <a:pt x="3109" y="2409"/>
                      <a:pt x="3109" y="1550"/>
                    </a:cubicBezTo>
                    <a:cubicBezTo>
                      <a:pt x="3109" y="701"/>
                      <a:pt x="2408" y="1"/>
                      <a:pt x="1559" y="1"/>
                    </a:cubicBez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9" name="Google Shape;4319;p61"/>
              <p:cNvSpPr/>
              <p:nvPr/>
            </p:nvSpPr>
            <p:spPr>
              <a:xfrm>
                <a:off x="2970115" y="-1645112"/>
                <a:ext cx="9375" cy="66674"/>
              </a:xfrm>
              <a:custGeom>
                <a:avLst/>
                <a:gdLst/>
                <a:ahLst/>
                <a:cxnLst/>
                <a:rect l="l" t="t" r="r" b="b"/>
                <a:pathLst>
                  <a:path w="197" h="1401" extrusionOk="0">
                    <a:moveTo>
                      <a:pt x="84" y="0"/>
                    </a:moveTo>
                    <a:cubicBezTo>
                      <a:pt x="47" y="0"/>
                      <a:pt x="0" y="38"/>
                      <a:pt x="0" y="122"/>
                    </a:cubicBezTo>
                    <a:lnTo>
                      <a:pt x="0" y="1288"/>
                    </a:lnTo>
                    <a:cubicBezTo>
                      <a:pt x="0" y="1363"/>
                      <a:pt x="47" y="1400"/>
                      <a:pt x="84" y="1400"/>
                    </a:cubicBezTo>
                    <a:cubicBezTo>
                      <a:pt x="159" y="1400"/>
                      <a:pt x="196" y="1363"/>
                      <a:pt x="196" y="1288"/>
                    </a:cubicBezTo>
                    <a:lnTo>
                      <a:pt x="196" y="122"/>
                    </a:lnTo>
                    <a:cubicBezTo>
                      <a:pt x="196" y="38"/>
                      <a:pt x="159" y="0"/>
                      <a:pt x="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0" name="Google Shape;4320;p61"/>
              <p:cNvSpPr/>
              <p:nvPr/>
            </p:nvSpPr>
            <p:spPr>
              <a:xfrm>
                <a:off x="2970115" y="-1587814"/>
                <a:ext cx="33361" cy="1113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234" extrusionOk="0">
                    <a:moveTo>
                      <a:pt x="84" y="0"/>
                    </a:moveTo>
                    <a:cubicBezTo>
                      <a:pt x="47" y="0"/>
                      <a:pt x="0" y="38"/>
                      <a:pt x="0" y="122"/>
                    </a:cubicBezTo>
                    <a:cubicBezTo>
                      <a:pt x="0" y="159"/>
                      <a:pt x="47" y="234"/>
                      <a:pt x="84" y="234"/>
                    </a:cubicBezTo>
                    <a:lnTo>
                      <a:pt x="588" y="234"/>
                    </a:lnTo>
                    <a:cubicBezTo>
                      <a:pt x="625" y="234"/>
                      <a:pt x="700" y="159"/>
                      <a:pt x="700" y="122"/>
                    </a:cubicBezTo>
                    <a:cubicBezTo>
                      <a:pt x="700" y="38"/>
                      <a:pt x="625" y="0"/>
                      <a:pt x="5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321" name="Google Shape;4321;p61"/>
              <p:cNvGrpSpPr/>
              <p:nvPr/>
            </p:nvGrpSpPr>
            <p:grpSpPr>
              <a:xfrm>
                <a:off x="4317816" y="-1293327"/>
                <a:ext cx="77762" cy="771624"/>
                <a:chOff x="-203796" y="2132823"/>
                <a:chExt cx="77762" cy="771624"/>
              </a:xfrm>
            </p:grpSpPr>
            <p:sp>
              <p:nvSpPr>
                <p:cNvPr id="4322" name="Google Shape;4322;p61"/>
                <p:cNvSpPr/>
                <p:nvPr/>
              </p:nvSpPr>
              <p:spPr>
                <a:xfrm>
                  <a:off x="-203796" y="2132823"/>
                  <a:ext cx="77762" cy="1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384" extrusionOk="0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634" y="383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3" name="Google Shape;4323;p61"/>
                <p:cNvSpPr/>
                <p:nvPr/>
              </p:nvSpPr>
              <p:spPr>
                <a:xfrm>
                  <a:off x="-194468" y="2151050"/>
                  <a:ext cx="62676" cy="15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7" h="318" extrusionOk="0">
                      <a:moveTo>
                        <a:pt x="0" y="0"/>
                      </a:moveTo>
                      <a:lnTo>
                        <a:pt x="0" y="318"/>
                      </a:lnTo>
                      <a:lnTo>
                        <a:pt x="1316" y="318"/>
                      </a:lnTo>
                      <a:lnTo>
                        <a:pt x="13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4" name="Google Shape;4324;p61"/>
                <p:cNvSpPr/>
                <p:nvPr/>
              </p:nvSpPr>
              <p:spPr>
                <a:xfrm>
                  <a:off x="-203796" y="2886221"/>
                  <a:ext cx="77762" cy="1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383" extrusionOk="0">
                      <a:moveTo>
                        <a:pt x="0" y="0"/>
                      </a:moveTo>
                      <a:lnTo>
                        <a:pt x="0" y="383"/>
                      </a:lnTo>
                      <a:lnTo>
                        <a:pt x="1634" y="383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5" name="Google Shape;4325;p61"/>
                <p:cNvSpPr/>
                <p:nvPr/>
              </p:nvSpPr>
              <p:spPr>
                <a:xfrm>
                  <a:off x="-194468" y="2871087"/>
                  <a:ext cx="62676" cy="15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7" h="319" extrusionOk="0">
                      <a:moveTo>
                        <a:pt x="0" y="1"/>
                      </a:moveTo>
                      <a:lnTo>
                        <a:pt x="0" y="318"/>
                      </a:lnTo>
                      <a:lnTo>
                        <a:pt x="1316" y="318"/>
                      </a:lnTo>
                      <a:lnTo>
                        <a:pt x="131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6" name="Google Shape;4326;p61"/>
                <p:cNvSpPr/>
                <p:nvPr/>
              </p:nvSpPr>
              <p:spPr>
                <a:xfrm>
                  <a:off x="-189275" y="2166175"/>
                  <a:ext cx="49800" cy="707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" h="16214" extrusionOk="0">
                      <a:moveTo>
                        <a:pt x="0" y="1"/>
                      </a:moveTo>
                      <a:lnTo>
                        <a:pt x="0" y="16214"/>
                      </a:lnTo>
                      <a:lnTo>
                        <a:pt x="1046" y="16214"/>
                      </a:lnTo>
                      <a:lnTo>
                        <a:pt x="104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27" name="Google Shape;4327;p61"/>
              <p:cNvGrpSpPr/>
              <p:nvPr/>
            </p:nvGrpSpPr>
            <p:grpSpPr>
              <a:xfrm>
                <a:off x="2249609" y="-1059233"/>
                <a:ext cx="223911" cy="288776"/>
                <a:chOff x="-2789503" y="2456673"/>
                <a:chExt cx="223911" cy="288776"/>
              </a:xfrm>
            </p:grpSpPr>
            <p:sp>
              <p:nvSpPr>
                <p:cNvPr id="4328" name="Google Shape;4328;p61"/>
                <p:cNvSpPr/>
                <p:nvPr/>
              </p:nvSpPr>
              <p:spPr>
                <a:xfrm>
                  <a:off x="-2789503" y="2456673"/>
                  <a:ext cx="223911" cy="279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5872" extrusionOk="0">
                      <a:moveTo>
                        <a:pt x="2334" y="0"/>
                      </a:moveTo>
                      <a:cubicBezTo>
                        <a:pt x="1046" y="0"/>
                        <a:pt x="0" y="1046"/>
                        <a:pt x="0" y="2371"/>
                      </a:cubicBezTo>
                      <a:lnTo>
                        <a:pt x="0" y="5871"/>
                      </a:lnTo>
                      <a:lnTo>
                        <a:pt x="308" y="5871"/>
                      </a:lnTo>
                      <a:lnTo>
                        <a:pt x="308" y="2492"/>
                      </a:lnTo>
                      <a:cubicBezTo>
                        <a:pt x="308" y="1363"/>
                        <a:pt x="1204" y="467"/>
                        <a:pt x="2334" y="467"/>
                      </a:cubicBezTo>
                      <a:cubicBezTo>
                        <a:pt x="3426" y="467"/>
                        <a:pt x="4359" y="1363"/>
                        <a:pt x="4359" y="2492"/>
                      </a:cubicBezTo>
                      <a:lnTo>
                        <a:pt x="4359" y="5871"/>
                      </a:lnTo>
                      <a:lnTo>
                        <a:pt x="4705" y="5871"/>
                      </a:lnTo>
                      <a:lnTo>
                        <a:pt x="4705" y="2371"/>
                      </a:lnTo>
                      <a:cubicBezTo>
                        <a:pt x="4705" y="1046"/>
                        <a:pt x="3659" y="0"/>
                        <a:pt x="233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9" name="Google Shape;4329;p61"/>
                <p:cNvSpPr/>
                <p:nvPr/>
              </p:nvSpPr>
              <p:spPr>
                <a:xfrm>
                  <a:off x="-2774846" y="2478850"/>
                  <a:ext cx="192835" cy="257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2" h="5406" extrusionOk="0">
                      <a:moveTo>
                        <a:pt x="2026" y="1"/>
                      </a:moveTo>
                      <a:cubicBezTo>
                        <a:pt x="896" y="1"/>
                        <a:pt x="0" y="897"/>
                        <a:pt x="0" y="2026"/>
                      </a:cubicBezTo>
                      <a:lnTo>
                        <a:pt x="0" y="5405"/>
                      </a:lnTo>
                      <a:lnTo>
                        <a:pt x="4051" y="5405"/>
                      </a:lnTo>
                      <a:lnTo>
                        <a:pt x="4051" y="2026"/>
                      </a:lnTo>
                      <a:cubicBezTo>
                        <a:pt x="4051" y="897"/>
                        <a:pt x="3118" y="1"/>
                        <a:pt x="2026" y="1"/>
                      </a:cubicBezTo>
                      <a:close/>
                    </a:path>
                  </a:pathLst>
                </a:custGeom>
                <a:solidFill>
                  <a:srgbClr val="D7F0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0" name="Google Shape;4330;p61"/>
                <p:cNvSpPr/>
                <p:nvPr/>
              </p:nvSpPr>
              <p:spPr>
                <a:xfrm>
                  <a:off x="-2685995" y="2464193"/>
                  <a:ext cx="16894" cy="273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" h="5751" extrusionOk="0">
                      <a:moveTo>
                        <a:pt x="0" y="1"/>
                      </a:moveTo>
                      <a:lnTo>
                        <a:pt x="0" y="5751"/>
                      </a:lnTo>
                      <a:lnTo>
                        <a:pt x="355" y="5751"/>
                      </a:lnTo>
                      <a:lnTo>
                        <a:pt x="35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1" name="Google Shape;4331;p61"/>
                <p:cNvSpPr/>
                <p:nvPr/>
              </p:nvSpPr>
              <p:spPr>
                <a:xfrm>
                  <a:off x="-2787743" y="2565940"/>
                  <a:ext cx="218581" cy="16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46" extrusionOk="0">
                      <a:moveTo>
                        <a:pt x="1" y="0"/>
                      </a:moveTo>
                      <a:lnTo>
                        <a:pt x="1" y="346"/>
                      </a:lnTo>
                      <a:lnTo>
                        <a:pt x="4593" y="346"/>
                      </a:lnTo>
                      <a:lnTo>
                        <a:pt x="45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2" name="Google Shape;4332;p61"/>
                <p:cNvSpPr/>
                <p:nvPr/>
              </p:nvSpPr>
              <p:spPr>
                <a:xfrm>
                  <a:off x="-2787743" y="2647224"/>
                  <a:ext cx="218581" cy="16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56" extrusionOk="0">
                      <a:moveTo>
                        <a:pt x="1" y="0"/>
                      </a:moveTo>
                      <a:lnTo>
                        <a:pt x="1" y="355"/>
                      </a:lnTo>
                      <a:lnTo>
                        <a:pt x="4593" y="355"/>
                      </a:lnTo>
                      <a:lnTo>
                        <a:pt x="45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3" name="Google Shape;4333;p61"/>
                <p:cNvSpPr/>
                <p:nvPr/>
              </p:nvSpPr>
              <p:spPr>
                <a:xfrm>
                  <a:off x="-2789503" y="2728507"/>
                  <a:ext cx="223911" cy="16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356" extrusionOk="0">
                      <a:moveTo>
                        <a:pt x="0" y="1"/>
                      </a:moveTo>
                      <a:lnTo>
                        <a:pt x="0" y="355"/>
                      </a:lnTo>
                      <a:lnTo>
                        <a:pt x="4705" y="355"/>
                      </a:lnTo>
                      <a:lnTo>
                        <a:pt x="470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34" name="Google Shape;4334;p61"/>
              <p:cNvGrpSpPr/>
              <p:nvPr/>
            </p:nvGrpSpPr>
            <p:grpSpPr>
              <a:xfrm>
                <a:off x="3468284" y="-1059233"/>
                <a:ext cx="223911" cy="288776"/>
                <a:chOff x="-2789503" y="2456673"/>
                <a:chExt cx="223911" cy="288776"/>
              </a:xfrm>
            </p:grpSpPr>
            <p:sp>
              <p:nvSpPr>
                <p:cNvPr id="4335" name="Google Shape;4335;p61"/>
                <p:cNvSpPr/>
                <p:nvPr/>
              </p:nvSpPr>
              <p:spPr>
                <a:xfrm>
                  <a:off x="-2789503" y="2456673"/>
                  <a:ext cx="223911" cy="279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5872" extrusionOk="0">
                      <a:moveTo>
                        <a:pt x="2334" y="0"/>
                      </a:moveTo>
                      <a:cubicBezTo>
                        <a:pt x="1046" y="0"/>
                        <a:pt x="0" y="1046"/>
                        <a:pt x="0" y="2371"/>
                      </a:cubicBezTo>
                      <a:lnTo>
                        <a:pt x="0" y="5871"/>
                      </a:lnTo>
                      <a:lnTo>
                        <a:pt x="308" y="5871"/>
                      </a:lnTo>
                      <a:lnTo>
                        <a:pt x="308" y="2492"/>
                      </a:lnTo>
                      <a:cubicBezTo>
                        <a:pt x="308" y="1363"/>
                        <a:pt x="1204" y="467"/>
                        <a:pt x="2334" y="467"/>
                      </a:cubicBezTo>
                      <a:cubicBezTo>
                        <a:pt x="3426" y="467"/>
                        <a:pt x="4359" y="1363"/>
                        <a:pt x="4359" y="2492"/>
                      </a:cubicBezTo>
                      <a:lnTo>
                        <a:pt x="4359" y="5871"/>
                      </a:lnTo>
                      <a:lnTo>
                        <a:pt x="4705" y="5871"/>
                      </a:lnTo>
                      <a:lnTo>
                        <a:pt x="4705" y="2371"/>
                      </a:lnTo>
                      <a:cubicBezTo>
                        <a:pt x="4705" y="1046"/>
                        <a:pt x="3659" y="0"/>
                        <a:pt x="233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6" name="Google Shape;4336;p61"/>
                <p:cNvSpPr/>
                <p:nvPr/>
              </p:nvSpPr>
              <p:spPr>
                <a:xfrm>
                  <a:off x="-2774846" y="2478850"/>
                  <a:ext cx="192835" cy="257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2" h="5406" extrusionOk="0">
                      <a:moveTo>
                        <a:pt x="2026" y="1"/>
                      </a:moveTo>
                      <a:cubicBezTo>
                        <a:pt x="896" y="1"/>
                        <a:pt x="0" y="897"/>
                        <a:pt x="0" y="2026"/>
                      </a:cubicBezTo>
                      <a:lnTo>
                        <a:pt x="0" y="5405"/>
                      </a:lnTo>
                      <a:lnTo>
                        <a:pt x="4051" y="5405"/>
                      </a:lnTo>
                      <a:lnTo>
                        <a:pt x="4051" y="2026"/>
                      </a:lnTo>
                      <a:cubicBezTo>
                        <a:pt x="4051" y="897"/>
                        <a:pt x="3118" y="1"/>
                        <a:pt x="2026" y="1"/>
                      </a:cubicBezTo>
                      <a:close/>
                    </a:path>
                  </a:pathLst>
                </a:custGeom>
                <a:solidFill>
                  <a:srgbClr val="D7F0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7" name="Google Shape;4337;p61"/>
                <p:cNvSpPr/>
                <p:nvPr/>
              </p:nvSpPr>
              <p:spPr>
                <a:xfrm>
                  <a:off x="-2685995" y="2464193"/>
                  <a:ext cx="16894" cy="273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" h="5751" extrusionOk="0">
                      <a:moveTo>
                        <a:pt x="0" y="1"/>
                      </a:moveTo>
                      <a:lnTo>
                        <a:pt x="0" y="5751"/>
                      </a:lnTo>
                      <a:lnTo>
                        <a:pt x="355" y="5751"/>
                      </a:lnTo>
                      <a:lnTo>
                        <a:pt x="35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8" name="Google Shape;4338;p61"/>
                <p:cNvSpPr/>
                <p:nvPr/>
              </p:nvSpPr>
              <p:spPr>
                <a:xfrm>
                  <a:off x="-2787743" y="2565940"/>
                  <a:ext cx="218581" cy="16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46" extrusionOk="0">
                      <a:moveTo>
                        <a:pt x="1" y="0"/>
                      </a:moveTo>
                      <a:lnTo>
                        <a:pt x="1" y="346"/>
                      </a:lnTo>
                      <a:lnTo>
                        <a:pt x="4593" y="346"/>
                      </a:lnTo>
                      <a:lnTo>
                        <a:pt x="45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9" name="Google Shape;4339;p61"/>
                <p:cNvSpPr/>
                <p:nvPr/>
              </p:nvSpPr>
              <p:spPr>
                <a:xfrm>
                  <a:off x="-2787743" y="2647224"/>
                  <a:ext cx="218581" cy="16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56" extrusionOk="0">
                      <a:moveTo>
                        <a:pt x="1" y="0"/>
                      </a:moveTo>
                      <a:lnTo>
                        <a:pt x="1" y="355"/>
                      </a:lnTo>
                      <a:lnTo>
                        <a:pt x="4593" y="355"/>
                      </a:lnTo>
                      <a:lnTo>
                        <a:pt x="45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0" name="Google Shape;4340;p61"/>
                <p:cNvSpPr/>
                <p:nvPr/>
              </p:nvSpPr>
              <p:spPr>
                <a:xfrm>
                  <a:off x="-2789503" y="2728507"/>
                  <a:ext cx="223911" cy="16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356" extrusionOk="0">
                      <a:moveTo>
                        <a:pt x="0" y="1"/>
                      </a:moveTo>
                      <a:lnTo>
                        <a:pt x="0" y="355"/>
                      </a:lnTo>
                      <a:lnTo>
                        <a:pt x="4705" y="355"/>
                      </a:lnTo>
                      <a:lnTo>
                        <a:pt x="470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41" name="Google Shape;4341;p61"/>
              <p:cNvGrpSpPr/>
              <p:nvPr/>
            </p:nvGrpSpPr>
            <p:grpSpPr>
              <a:xfrm>
                <a:off x="3997709" y="-1059233"/>
                <a:ext cx="223911" cy="288776"/>
                <a:chOff x="-2789503" y="2456673"/>
                <a:chExt cx="223911" cy="288776"/>
              </a:xfrm>
            </p:grpSpPr>
            <p:sp>
              <p:nvSpPr>
                <p:cNvPr id="4342" name="Google Shape;4342;p61"/>
                <p:cNvSpPr/>
                <p:nvPr/>
              </p:nvSpPr>
              <p:spPr>
                <a:xfrm>
                  <a:off x="-2789503" y="2456673"/>
                  <a:ext cx="223911" cy="279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5872" extrusionOk="0">
                      <a:moveTo>
                        <a:pt x="2334" y="0"/>
                      </a:moveTo>
                      <a:cubicBezTo>
                        <a:pt x="1046" y="0"/>
                        <a:pt x="0" y="1046"/>
                        <a:pt x="0" y="2371"/>
                      </a:cubicBezTo>
                      <a:lnTo>
                        <a:pt x="0" y="5871"/>
                      </a:lnTo>
                      <a:lnTo>
                        <a:pt x="308" y="5871"/>
                      </a:lnTo>
                      <a:lnTo>
                        <a:pt x="308" y="2492"/>
                      </a:lnTo>
                      <a:cubicBezTo>
                        <a:pt x="308" y="1363"/>
                        <a:pt x="1204" y="467"/>
                        <a:pt x="2334" y="467"/>
                      </a:cubicBezTo>
                      <a:cubicBezTo>
                        <a:pt x="3426" y="467"/>
                        <a:pt x="4359" y="1363"/>
                        <a:pt x="4359" y="2492"/>
                      </a:cubicBezTo>
                      <a:lnTo>
                        <a:pt x="4359" y="5871"/>
                      </a:lnTo>
                      <a:lnTo>
                        <a:pt x="4705" y="5871"/>
                      </a:lnTo>
                      <a:lnTo>
                        <a:pt x="4705" y="2371"/>
                      </a:lnTo>
                      <a:cubicBezTo>
                        <a:pt x="4705" y="1046"/>
                        <a:pt x="3659" y="0"/>
                        <a:pt x="233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3" name="Google Shape;4343;p61"/>
                <p:cNvSpPr/>
                <p:nvPr/>
              </p:nvSpPr>
              <p:spPr>
                <a:xfrm>
                  <a:off x="-2774846" y="2478850"/>
                  <a:ext cx="192835" cy="257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2" h="5406" extrusionOk="0">
                      <a:moveTo>
                        <a:pt x="2026" y="1"/>
                      </a:moveTo>
                      <a:cubicBezTo>
                        <a:pt x="896" y="1"/>
                        <a:pt x="0" y="897"/>
                        <a:pt x="0" y="2026"/>
                      </a:cubicBezTo>
                      <a:lnTo>
                        <a:pt x="0" y="5405"/>
                      </a:lnTo>
                      <a:lnTo>
                        <a:pt x="4051" y="5405"/>
                      </a:lnTo>
                      <a:lnTo>
                        <a:pt x="4051" y="2026"/>
                      </a:lnTo>
                      <a:cubicBezTo>
                        <a:pt x="4051" y="897"/>
                        <a:pt x="3118" y="1"/>
                        <a:pt x="2026" y="1"/>
                      </a:cubicBezTo>
                      <a:close/>
                    </a:path>
                  </a:pathLst>
                </a:custGeom>
                <a:solidFill>
                  <a:srgbClr val="D7F0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4" name="Google Shape;4344;p61"/>
                <p:cNvSpPr/>
                <p:nvPr/>
              </p:nvSpPr>
              <p:spPr>
                <a:xfrm>
                  <a:off x="-2685995" y="2464193"/>
                  <a:ext cx="16894" cy="273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" h="5751" extrusionOk="0">
                      <a:moveTo>
                        <a:pt x="0" y="1"/>
                      </a:moveTo>
                      <a:lnTo>
                        <a:pt x="0" y="5751"/>
                      </a:lnTo>
                      <a:lnTo>
                        <a:pt x="355" y="5751"/>
                      </a:lnTo>
                      <a:lnTo>
                        <a:pt x="35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5" name="Google Shape;4345;p61"/>
                <p:cNvSpPr/>
                <p:nvPr/>
              </p:nvSpPr>
              <p:spPr>
                <a:xfrm>
                  <a:off x="-2787743" y="2565940"/>
                  <a:ext cx="218581" cy="16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46" extrusionOk="0">
                      <a:moveTo>
                        <a:pt x="1" y="0"/>
                      </a:moveTo>
                      <a:lnTo>
                        <a:pt x="1" y="346"/>
                      </a:lnTo>
                      <a:lnTo>
                        <a:pt x="4593" y="346"/>
                      </a:lnTo>
                      <a:lnTo>
                        <a:pt x="45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6" name="Google Shape;4346;p61"/>
                <p:cNvSpPr/>
                <p:nvPr/>
              </p:nvSpPr>
              <p:spPr>
                <a:xfrm>
                  <a:off x="-2787743" y="2647224"/>
                  <a:ext cx="218581" cy="16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56" extrusionOk="0">
                      <a:moveTo>
                        <a:pt x="1" y="0"/>
                      </a:moveTo>
                      <a:lnTo>
                        <a:pt x="1" y="355"/>
                      </a:lnTo>
                      <a:lnTo>
                        <a:pt x="4593" y="355"/>
                      </a:lnTo>
                      <a:lnTo>
                        <a:pt x="45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7" name="Google Shape;4347;p61"/>
                <p:cNvSpPr/>
                <p:nvPr/>
              </p:nvSpPr>
              <p:spPr>
                <a:xfrm>
                  <a:off x="-2789503" y="2728507"/>
                  <a:ext cx="223911" cy="16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356" extrusionOk="0">
                      <a:moveTo>
                        <a:pt x="0" y="1"/>
                      </a:moveTo>
                      <a:lnTo>
                        <a:pt x="0" y="355"/>
                      </a:lnTo>
                      <a:lnTo>
                        <a:pt x="4705" y="355"/>
                      </a:lnTo>
                      <a:lnTo>
                        <a:pt x="470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348" name="Google Shape;4348;p61"/>
              <p:cNvSpPr/>
              <p:nvPr/>
            </p:nvSpPr>
            <p:spPr>
              <a:xfrm>
                <a:off x="3295654" y="-521716"/>
                <a:ext cx="85349" cy="170592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3585" extrusionOk="0">
                    <a:moveTo>
                      <a:pt x="1" y="1"/>
                    </a:moveTo>
                    <a:lnTo>
                      <a:pt x="1" y="3585"/>
                    </a:lnTo>
                    <a:lnTo>
                      <a:pt x="2334" y="3585"/>
                    </a:lnTo>
                    <a:lnTo>
                      <a:pt x="2334" y="1"/>
                    </a:ln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9" name="Google Shape;4349;p61"/>
              <p:cNvSpPr/>
              <p:nvPr/>
            </p:nvSpPr>
            <p:spPr>
              <a:xfrm>
                <a:off x="2553954" y="-521716"/>
                <a:ext cx="69075" cy="170592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3585" extrusionOk="0">
                    <a:moveTo>
                      <a:pt x="1" y="1"/>
                    </a:moveTo>
                    <a:lnTo>
                      <a:pt x="1" y="3585"/>
                    </a:lnTo>
                    <a:lnTo>
                      <a:pt x="2334" y="3585"/>
                    </a:lnTo>
                    <a:lnTo>
                      <a:pt x="2334" y="1"/>
                    </a:ln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0" name="Google Shape;4350;p61"/>
              <p:cNvSpPr/>
              <p:nvPr/>
            </p:nvSpPr>
            <p:spPr>
              <a:xfrm>
                <a:off x="2581400" y="-484439"/>
                <a:ext cx="775622" cy="170182"/>
              </a:xfrm>
              <a:custGeom>
                <a:avLst/>
                <a:gdLst/>
                <a:ahLst/>
                <a:cxnLst/>
                <a:rect l="l" t="t" r="r" b="b"/>
                <a:pathLst>
                  <a:path w="16298" h="3576" extrusionOk="0">
                    <a:moveTo>
                      <a:pt x="1" y="1"/>
                    </a:moveTo>
                    <a:lnTo>
                      <a:pt x="1" y="3576"/>
                    </a:lnTo>
                    <a:lnTo>
                      <a:pt x="16298" y="3576"/>
                    </a:lnTo>
                    <a:lnTo>
                      <a:pt x="16298" y="1"/>
                    </a:lnTo>
                    <a:close/>
                  </a:path>
                </a:pathLst>
              </a:custGeom>
              <a:solidFill>
                <a:srgbClr val="FDF0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1" name="Google Shape;4351;p61"/>
              <p:cNvSpPr/>
              <p:nvPr/>
            </p:nvSpPr>
            <p:spPr>
              <a:xfrm>
                <a:off x="2844382" y="-477301"/>
                <a:ext cx="257224" cy="16894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355" extrusionOk="0">
                    <a:moveTo>
                      <a:pt x="1" y="0"/>
                    </a:moveTo>
                    <a:lnTo>
                      <a:pt x="1" y="355"/>
                    </a:lnTo>
                    <a:lnTo>
                      <a:pt x="5405" y="355"/>
                    </a:lnTo>
                    <a:lnTo>
                      <a:pt x="54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2" name="Google Shape;4352;p61"/>
              <p:cNvSpPr/>
              <p:nvPr/>
            </p:nvSpPr>
            <p:spPr>
              <a:xfrm>
                <a:off x="2844382" y="-453316"/>
                <a:ext cx="257224" cy="16894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355" extrusionOk="0">
                    <a:moveTo>
                      <a:pt x="1" y="0"/>
                    </a:moveTo>
                    <a:lnTo>
                      <a:pt x="1" y="355"/>
                    </a:lnTo>
                    <a:lnTo>
                      <a:pt x="5405" y="355"/>
                    </a:lnTo>
                    <a:lnTo>
                      <a:pt x="54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3" name="Google Shape;4353;p61"/>
              <p:cNvSpPr/>
              <p:nvPr/>
            </p:nvSpPr>
            <p:spPr>
              <a:xfrm>
                <a:off x="2844382" y="-428902"/>
                <a:ext cx="257224" cy="16466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346" extrusionOk="0">
                    <a:moveTo>
                      <a:pt x="1" y="1"/>
                    </a:moveTo>
                    <a:lnTo>
                      <a:pt x="1" y="346"/>
                    </a:lnTo>
                    <a:lnTo>
                      <a:pt x="5405" y="346"/>
                    </a:lnTo>
                    <a:lnTo>
                      <a:pt x="54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4" name="Google Shape;4354;p61"/>
              <p:cNvSpPr/>
              <p:nvPr/>
            </p:nvSpPr>
            <p:spPr>
              <a:xfrm>
                <a:off x="2844382" y="-404917"/>
                <a:ext cx="257224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384" extrusionOk="0">
                    <a:moveTo>
                      <a:pt x="1" y="1"/>
                    </a:moveTo>
                    <a:lnTo>
                      <a:pt x="1" y="383"/>
                    </a:lnTo>
                    <a:lnTo>
                      <a:pt x="5405" y="383"/>
                    </a:lnTo>
                    <a:lnTo>
                      <a:pt x="54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5" name="Google Shape;4355;p61"/>
              <p:cNvSpPr/>
              <p:nvPr/>
            </p:nvSpPr>
            <p:spPr>
              <a:xfrm>
                <a:off x="2844382" y="-380931"/>
                <a:ext cx="257224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393" extrusionOk="0">
                    <a:moveTo>
                      <a:pt x="1" y="1"/>
                    </a:moveTo>
                    <a:lnTo>
                      <a:pt x="1" y="393"/>
                    </a:lnTo>
                    <a:lnTo>
                      <a:pt x="5405" y="393"/>
                    </a:lnTo>
                    <a:lnTo>
                      <a:pt x="54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6" name="Google Shape;4356;p61"/>
              <p:cNvSpPr/>
              <p:nvPr/>
            </p:nvSpPr>
            <p:spPr>
              <a:xfrm>
                <a:off x="2844382" y="-356946"/>
                <a:ext cx="257224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393" extrusionOk="0">
                    <a:moveTo>
                      <a:pt x="1" y="1"/>
                    </a:moveTo>
                    <a:lnTo>
                      <a:pt x="1" y="393"/>
                    </a:lnTo>
                    <a:lnTo>
                      <a:pt x="5405" y="393"/>
                    </a:lnTo>
                    <a:lnTo>
                      <a:pt x="54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7" name="Google Shape;4357;p61"/>
              <p:cNvSpPr/>
              <p:nvPr/>
            </p:nvSpPr>
            <p:spPr>
              <a:xfrm>
                <a:off x="2844382" y="-332960"/>
                <a:ext cx="257224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393" extrusionOk="0">
                    <a:moveTo>
                      <a:pt x="1" y="1"/>
                    </a:moveTo>
                    <a:lnTo>
                      <a:pt x="1" y="393"/>
                    </a:lnTo>
                    <a:lnTo>
                      <a:pt x="5405" y="393"/>
                    </a:lnTo>
                    <a:lnTo>
                      <a:pt x="54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358" name="Google Shape;4358;p61"/>
              <p:cNvGrpSpPr/>
              <p:nvPr/>
            </p:nvGrpSpPr>
            <p:grpSpPr>
              <a:xfrm>
                <a:off x="2581400" y="-1508291"/>
                <a:ext cx="77810" cy="1023899"/>
                <a:chOff x="-1940212" y="1917859"/>
                <a:chExt cx="77810" cy="1023899"/>
              </a:xfrm>
            </p:grpSpPr>
            <p:sp>
              <p:nvSpPr>
                <p:cNvPr id="4359" name="Google Shape;4359;p61"/>
                <p:cNvSpPr/>
                <p:nvPr/>
              </p:nvSpPr>
              <p:spPr>
                <a:xfrm>
                  <a:off x="-1926887" y="1917859"/>
                  <a:ext cx="49827" cy="1023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21515" extrusionOk="0">
                      <a:moveTo>
                        <a:pt x="1" y="0"/>
                      </a:moveTo>
                      <a:lnTo>
                        <a:pt x="1" y="21515"/>
                      </a:lnTo>
                      <a:lnTo>
                        <a:pt x="1046" y="21515"/>
                      </a:lnTo>
                      <a:lnTo>
                        <a:pt x="1046" y="0"/>
                      </a:lnTo>
                      <a:close/>
                    </a:path>
                  </a:pathLst>
                </a:custGeom>
                <a:solidFill>
                  <a:srgbClr val="FFF8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0" name="Google Shape;4360;p61"/>
                <p:cNvSpPr/>
                <p:nvPr/>
              </p:nvSpPr>
              <p:spPr>
                <a:xfrm>
                  <a:off x="-1940212" y="1917859"/>
                  <a:ext cx="77810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393" extrusionOk="0">
                      <a:moveTo>
                        <a:pt x="1" y="0"/>
                      </a:moveTo>
                      <a:lnTo>
                        <a:pt x="1" y="392"/>
                      </a:lnTo>
                      <a:lnTo>
                        <a:pt x="1634" y="392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1" name="Google Shape;4361;p61"/>
                <p:cNvSpPr/>
                <p:nvPr/>
              </p:nvSpPr>
              <p:spPr>
                <a:xfrm>
                  <a:off x="-1932646" y="1936515"/>
                  <a:ext cx="64913" cy="14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" h="309" extrusionOk="0">
                      <a:moveTo>
                        <a:pt x="1" y="0"/>
                      </a:moveTo>
                      <a:lnTo>
                        <a:pt x="1" y="308"/>
                      </a:lnTo>
                      <a:lnTo>
                        <a:pt x="1363" y="308"/>
                      </a:lnTo>
                      <a:lnTo>
                        <a:pt x="13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2" name="Google Shape;4362;p61"/>
                <p:cNvSpPr/>
                <p:nvPr/>
              </p:nvSpPr>
              <p:spPr>
                <a:xfrm>
                  <a:off x="-1940212" y="2923055"/>
                  <a:ext cx="77810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393" extrusionOk="0">
                      <a:moveTo>
                        <a:pt x="1" y="1"/>
                      </a:moveTo>
                      <a:lnTo>
                        <a:pt x="1" y="393"/>
                      </a:lnTo>
                      <a:lnTo>
                        <a:pt x="1634" y="393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3" name="Google Shape;4363;p61"/>
                <p:cNvSpPr/>
                <p:nvPr/>
              </p:nvSpPr>
              <p:spPr>
                <a:xfrm>
                  <a:off x="-1932646" y="2908398"/>
                  <a:ext cx="64913" cy="14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" h="309" extrusionOk="0">
                      <a:moveTo>
                        <a:pt x="1" y="1"/>
                      </a:moveTo>
                      <a:lnTo>
                        <a:pt x="1" y="309"/>
                      </a:lnTo>
                      <a:lnTo>
                        <a:pt x="1363" y="309"/>
                      </a:lnTo>
                      <a:lnTo>
                        <a:pt x="136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64" name="Google Shape;4364;p61"/>
              <p:cNvGrpSpPr/>
              <p:nvPr/>
            </p:nvGrpSpPr>
            <p:grpSpPr>
              <a:xfrm>
                <a:off x="3281021" y="-1508291"/>
                <a:ext cx="76001" cy="1023899"/>
                <a:chOff x="-1240592" y="1917859"/>
                <a:chExt cx="76001" cy="1023899"/>
              </a:xfrm>
            </p:grpSpPr>
            <p:sp>
              <p:nvSpPr>
                <p:cNvPr id="4365" name="Google Shape;4365;p61"/>
                <p:cNvSpPr/>
                <p:nvPr/>
              </p:nvSpPr>
              <p:spPr>
                <a:xfrm>
                  <a:off x="-1227267" y="1917859"/>
                  <a:ext cx="49827" cy="1023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21515" extrusionOk="0">
                      <a:moveTo>
                        <a:pt x="1" y="0"/>
                      </a:moveTo>
                      <a:lnTo>
                        <a:pt x="1" y="21515"/>
                      </a:lnTo>
                      <a:lnTo>
                        <a:pt x="1046" y="21515"/>
                      </a:lnTo>
                      <a:lnTo>
                        <a:pt x="104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6" name="Google Shape;4366;p61"/>
                <p:cNvSpPr/>
                <p:nvPr/>
              </p:nvSpPr>
              <p:spPr>
                <a:xfrm>
                  <a:off x="-1240592" y="1917859"/>
                  <a:ext cx="76001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393" extrusionOk="0">
                      <a:moveTo>
                        <a:pt x="1" y="0"/>
                      </a:moveTo>
                      <a:lnTo>
                        <a:pt x="1" y="392"/>
                      </a:lnTo>
                      <a:lnTo>
                        <a:pt x="1597" y="392"/>
                      </a:lnTo>
                      <a:lnTo>
                        <a:pt x="159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7" name="Google Shape;4367;p61"/>
                <p:cNvSpPr/>
                <p:nvPr/>
              </p:nvSpPr>
              <p:spPr>
                <a:xfrm>
                  <a:off x="-1233025" y="1936515"/>
                  <a:ext cx="63104" cy="14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" h="309" extrusionOk="0">
                      <a:moveTo>
                        <a:pt x="1" y="0"/>
                      </a:moveTo>
                      <a:lnTo>
                        <a:pt x="1" y="308"/>
                      </a:lnTo>
                      <a:lnTo>
                        <a:pt x="1326" y="308"/>
                      </a:lnTo>
                      <a:lnTo>
                        <a:pt x="13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8" name="Google Shape;4368;p61"/>
                <p:cNvSpPr/>
                <p:nvPr/>
              </p:nvSpPr>
              <p:spPr>
                <a:xfrm>
                  <a:off x="-1240592" y="2923055"/>
                  <a:ext cx="76001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393" extrusionOk="0">
                      <a:moveTo>
                        <a:pt x="1" y="1"/>
                      </a:moveTo>
                      <a:lnTo>
                        <a:pt x="1" y="393"/>
                      </a:lnTo>
                      <a:lnTo>
                        <a:pt x="1597" y="393"/>
                      </a:lnTo>
                      <a:lnTo>
                        <a:pt x="159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9" name="Google Shape;4369;p61"/>
                <p:cNvSpPr/>
                <p:nvPr/>
              </p:nvSpPr>
              <p:spPr>
                <a:xfrm>
                  <a:off x="-1233025" y="2908398"/>
                  <a:ext cx="63104" cy="14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" h="309" extrusionOk="0">
                      <a:moveTo>
                        <a:pt x="1" y="1"/>
                      </a:moveTo>
                      <a:lnTo>
                        <a:pt x="1" y="309"/>
                      </a:lnTo>
                      <a:lnTo>
                        <a:pt x="1326" y="309"/>
                      </a:lnTo>
                      <a:lnTo>
                        <a:pt x="132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70" name="Google Shape;4370;p61"/>
              <p:cNvGrpSpPr/>
              <p:nvPr/>
            </p:nvGrpSpPr>
            <p:grpSpPr>
              <a:xfrm>
                <a:off x="2588967" y="-1852132"/>
                <a:ext cx="755206" cy="344314"/>
                <a:chOff x="2588967" y="-1852132"/>
                <a:chExt cx="755206" cy="344314"/>
              </a:xfrm>
            </p:grpSpPr>
            <p:sp>
              <p:nvSpPr>
                <p:cNvPr id="4371" name="Google Shape;4371;p61"/>
                <p:cNvSpPr/>
                <p:nvPr/>
              </p:nvSpPr>
              <p:spPr>
                <a:xfrm>
                  <a:off x="2588967" y="-1852132"/>
                  <a:ext cx="372297" cy="344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3" h="7235" extrusionOk="0">
                      <a:moveTo>
                        <a:pt x="7822" y="0"/>
                      </a:moveTo>
                      <a:lnTo>
                        <a:pt x="1" y="7234"/>
                      </a:lnTo>
                      <a:lnTo>
                        <a:pt x="663" y="7234"/>
                      </a:lnTo>
                      <a:lnTo>
                        <a:pt x="7822" y="859"/>
                      </a:lnTo>
                      <a:lnTo>
                        <a:pt x="7822" y="0"/>
                      </a:ln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2" name="Google Shape;4372;p61"/>
                <p:cNvSpPr/>
                <p:nvPr/>
              </p:nvSpPr>
              <p:spPr>
                <a:xfrm>
                  <a:off x="2961216" y="-1852132"/>
                  <a:ext cx="382957" cy="344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7" h="7235" extrusionOk="0">
                      <a:moveTo>
                        <a:pt x="0" y="0"/>
                      </a:moveTo>
                      <a:lnTo>
                        <a:pt x="0" y="859"/>
                      </a:lnTo>
                      <a:lnTo>
                        <a:pt x="7421" y="7234"/>
                      </a:lnTo>
                      <a:lnTo>
                        <a:pt x="8046" y="723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373" name="Google Shape;4373;p61"/>
          <p:cNvSpPr txBox="1">
            <a:spLocks noGrp="1"/>
          </p:cNvSpPr>
          <p:nvPr>
            <p:ph type="title"/>
          </p:nvPr>
        </p:nvSpPr>
        <p:spPr>
          <a:xfrm>
            <a:off x="2575315" y="25967"/>
            <a:ext cx="3993371" cy="743432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200" dirty="0">
                <a:solidFill>
                  <a:schemeClr val="accent4">
                    <a:lumMod val="20000"/>
                    <a:lumOff val="80000"/>
                  </a:schemeClr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Đường đến trường</a:t>
            </a:r>
            <a:endParaRPr sz="4200" dirty="0">
              <a:solidFill>
                <a:schemeClr val="accent4">
                  <a:lumMod val="20000"/>
                  <a:lumOff val="80000"/>
                </a:schemeClr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380" name="Google Shape;4380;p61"/>
          <p:cNvSpPr txBox="1"/>
          <p:nvPr/>
        </p:nvSpPr>
        <p:spPr>
          <a:xfrm flipH="1">
            <a:off x="1338024" y="1906664"/>
            <a:ext cx="1458409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>
                <a:solidFill>
                  <a:srgbClr val="FFFFFF"/>
                </a:solidFill>
                <a:latin typeface="Pattaya" panose="00000500000000000000" pitchFamily="2" charset="-34"/>
                <a:ea typeface="Arvo"/>
                <a:cs typeface="Pattaya" panose="00000500000000000000" pitchFamily="2" charset="-34"/>
                <a:sym typeface="Arvo"/>
              </a:rPr>
              <a:t>Chặng 1</a:t>
            </a:r>
            <a:endParaRPr sz="3200" b="1" dirty="0">
              <a:solidFill>
                <a:srgbClr val="FFFFFF"/>
              </a:solidFill>
              <a:latin typeface="Pattaya" panose="00000500000000000000" pitchFamily="2" charset="-34"/>
              <a:ea typeface="Arvo"/>
              <a:cs typeface="Pattaya" panose="00000500000000000000" pitchFamily="2" charset="-34"/>
              <a:sym typeface="Arvo"/>
            </a:endParaRPr>
          </a:p>
        </p:txBody>
      </p:sp>
      <p:sp>
        <p:nvSpPr>
          <p:cNvPr id="4383" name="Google Shape;4383;p61"/>
          <p:cNvSpPr/>
          <p:nvPr/>
        </p:nvSpPr>
        <p:spPr>
          <a:xfrm flipH="1">
            <a:off x="8155866" y="2825208"/>
            <a:ext cx="391761" cy="212283"/>
          </a:xfrm>
          <a:custGeom>
            <a:avLst/>
            <a:gdLst/>
            <a:ahLst/>
            <a:cxnLst/>
            <a:rect l="l" t="t" r="r" b="b"/>
            <a:pathLst>
              <a:path w="11631" h="6302" extrusionOk="0">
                <a:moveTo>
                  <a:pt x="9138" y="1"/>
                </a:moveTo>
                <a:cubicBezTo>
                  <a:pt x="8513" y="1"/>
                  <a:pt x="8046" y="468"/>
                  <a:pt x="8046" y="1093"/>
                </a:cubicBezTo>
                <a:lnTo>
                  <a:pt x="8046" y="2185"/>
                </a:lnTo>
                <a:cubicBezTo>
                  <a:pt x="7850" y="2101"/>
                  <a:pt x="7663" y="2026"/>
                  <a:pt x="7430" y="2026"/>
                </a:cubicBezTo>
                <a:cubicBezTo>
                  <a:pt x="6842" y="2026"/>
                  <a:pt x="6338" y="2493"/>
                  <a:pt x="6338" y="3118"/>
                </a:cubicBezTo>
                <a:lnTo>
                  <a:pt x="6338" y="4397"/>
                </a:lnTo>
                <a:lnTo>
                  <a:pt x="5983" y="4397"/>
                </a:lnTo>
                <a:lnTo>
                  <a:pt x="5983" y="2997"/>
                </a:lnTo>
                <a:cubicBezTo>
                  <a:pt x="5983" y="2418"/>
                  <a:pt x="5517" y="1914"/>
                  <a:pt x="4901" y="1914"/>
                </a:cubicBezTo>
                <a:cubicBezTo>
                  <a:pt x="4705" y="1914"/>
                  <a:pt x="4509" y="1989"/>
                  <a:pt x="4350" y="2064"/>
                </a:cubicBezTo>
                <a:lnTo>
                  <a:pt x="4350" y="1214"/>
                </a:lnTo>
                <a:cubicBezTo>
                  <a:pt x="4350" y="626"/>
                  <a:pt x="3846" y="122"/>
                  <a:pt x="3267" y="122"/>
                </a:cubicBezTo>
                <a:cubicBezTo>
                  <a:pt x="2642" y="122"/>
                  <a:pt x="2138" y="626"/>
                  <a:pt x="2138" y="1214"/>
                </a:cubicBezTo>
                <a:lnTo>
                  <a:pt x="2138" y="1830"/>
                </a:lnTo>
                <a:cubicBezTo>
                  <a:pt x="2016" y="1756"/>
                  <a:pt x="1904" y="1756"/>
                  <a:pt x="1746" y="1756"/>
                </a:cubicBezTo>
                <a:cubicBezTo>
                  <a:pt x="1167" y="1756"/>
                  <a:pt x="663" y="2222"/>
                  <a:pt x="663" y="2848"/>
                </a:cubicBezTo>
                <a:lnTo>
                  <a:pt x="663" y="4435"/>
                </a:lnTo>
                <a:cubicBezTo>
                  <a:pt x="271" y="4556"/>
                  <a:pt x="0" y="4901"/>
                  <a:pt x="0" y="5331"/>
                </a:cubicBezTo>
                <a:cubicBezTo>
                  <a:pt x="0" y="5881"/>
                  <a:pt x="430" y="6301"/>
                  <a:pt x="934" y="6301"/>
                </a:cubicBezTo>
                <a:lnTo>
                  <a:pt x="10650" y="6301"/>
                </a:lnTo>
                <a:cubicBezTo>
                  <a:pt x="11201" y="6301"/>
                  <a:pt x="11630" y="5881"/>
                  <a:pt x="11630" y="5331"/>
                </a:cubicBezTo>
                <a:cubicBezTo>
                  <a:pt x="11630" y="4985"/>
                  <a:pt x="11434" y="4715"/>
                  <a:pt x="11164" y="4519"/>
                </a:cubicBezTo>
                <a:lnTo>
                  <a:pt x="11164" y="3230"/>
                </a:lnTo>
                <a:cubicBezTo>
                  <a:pt x="11164" y="2689"/>
                  <a:pt x="10734" y="2260"/>
                  <a:pt x="10230" y="2185"/>
                </a:cubicBezTo>
                <a:lnTo>
                  <a:pt x="10230" y="1093"/>
                </a:lnTo>
                <a:cubicBezTo>
                  <a:pt x="10230" y="468"/>
                  <a:pt x="9717" y="1"/>
                  <a:pt x="9138" y="1"/>
                </a:cubicBezTo>
                <a:close/>
              </a:path>
            </a:pathLst>
          </a:custGeom>
          <a:solidFill>
            <a:srgbClr val="959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01" name="Google Shape;4401;p61"/>
          <p:cNvGrpSpPr/>
          <p:nvPr/>
        </p:nvGrpSpPr>
        <p:grpSpPr>
          <a:xfrm>
            <a:off x="227906" y="2677438"/>
            <a:ext cx="1255754" cy="1230646"/>
            <a:chOff x="2931025" y="3411875"/>
            <a:chExt cx="1129100" cy="1106525"/>
          </a:xfrm>
        </p:grpSpPr>
        <p:sp>
          <p:nvSpPr>
            <p:cNvPr id="4402" name="Google Shape;4402;p61"/>
            <p:cNvSpPr/>
            <p:nvPr/>
          </p:nvSpPr>
          <p:spPr>
            <a:xfrm>
              <a:off x="3109675" y="3411875"/>
              <a:ext cx="124950" cy="124950"/>
            </a:xfrm>
            <a:custGeom>
              <a:avLst/>
              <a:gdLst/>
              <a:ahLst/>
              <a:cxnLst/>
              <a:rect l="l" t="t" r="r" b="b"/>
              <a:pathLst>
                <a:path w="4998" h="4998" extrusionOk="0">
                  <a:moveTo>
                    <a:pt x="572" y="1"/>
                  </a:moveTo>
                  <a:cubicBezTo>
                    <a:pt x="241" y="1"/>
                    <a:pt x="1" y="241"/>
                    <a:pt x="1" y="572"/>
                  </a:cubicBezTo>
                  <a:lnTo>
                    <a:pt x="1" y="4997"/>
                  </a:lnTo>
                  <a:lnTo>
                    <a:pt x="4997" y="4997"/>
                  </a:lnTo>
                  <a:lnTo>
                    <a:pt x="4997" y="572"/>
                  </a:lnTo>
                  <a:cubicBezTo>
                    <a:pt x="4997" y="241"/>
                    <a:pt x="4711" y="1"/>
                    <a:pt x="4425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61"/>
            <p:cNvSpPr/>
            <p:nvPr/>
          </p:nvSpPr>
          <p:spPr>
            <a:xfrm>
              <a:off x="3000200" y="3926400"/>
              <a:ext cx="989600" cy="592000"/>
            </a:xfrm>
            <a:custGeom>
              <a:avLst/>
              <a:gdLst/>
              <a:ahLst/>
              <a:cxnLst/>
              <a:rect l="l" t="t" r="r" b="b"/>
              <a:pathLst>
                <a:path w="39584" h="23680" extrusionOk="0">
                  <a:moveTo>
                    <a:pt x="0" y="0"/>
                  </a:moveTo>
                  <a:lnTo>
                    <a:pt x="0" y="23679"/>
                  </a:lnTo>
                  <a:lnTo>
                    <a:pt x="39584" y="23679"/>
                  </a:lnTo>
                  <a:lnTo>
                    <a:pt x="39584" y="0"/>
                  </a:ln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61"/>
            <p:cNvSpPr/>
            <p:nvPr/>
          </p:nvSpPr>
          <p:spPr>
            <a:xfrm>
              <a:off x="2931025" y="3536800"/>
              <a:ext cx="1129100" cy="389625"/>
            </a:xfrm>
            <a:custGeom>
              <a:avLst/>
              <a:gdLst/>
              <a:ahLst/>
              <a:cxnLst/>
              <a:rect l="l" t="t" r="r" b="b"/>
              <a:pathLst>
                <a:path w="45164" h="15585" extrusionOk="0">
                  <a:moveTo>
                    <a:pt x="4048" y="0"/>
                  </a:moveTo>
                  <a:cubicBezTo>
                    <a:pt x="3762" y="0"/>
                    <a:pt x="3522" y="194"/>
                    <a:pt x="3476" y="435"/>
                  </a:cubicBezTo>
                  <a:lnTo>
                    <a:pt x="92" y="14864"/>
                  </a:lnTo>
                  <a:cubicBezTo>
                    <a:pt x="1" y="15253"/>
                    <a:pt x="286" y="15584"/>
                    <a:pt x="664" y="15584"/>
                  </a:cubicBezTo>
                  <a:lnTo>
                    <a:pt x="44500" y="15584"/>
                  </a:lnTo>
                  <a:cubicBezTo>
                    <a:pt x="44878" y="15584"/>
                    <a:pt x="45163" y="15253"/>
                    <a:pt x="45072" y="14864"/>
                  </a:cubicBezTo>
                  <a:lnTo>
                    <a:pt x="41688" y="435"/>
                  </a:lnTo>
                  <a:cubicBezTo>
                    <a:pt x="41585" y="194"/>
                    <a:pt x="41356" y="0"/>
                    <a:pt x="41070" y="0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61"/>
            <p:cNvSpPr/>
            <p:nvPr/>
          </p:nvSpPr>
          <p:spPr>
            <a:xfrm>
              <a:off x="3366925" y="4182500"/>
              <a:ext cx="256150" cy="335900"/>
            </a:xfrm>
            <a:custGeom>
              <a:avLst/>
              <a:gdLst/>
              <a:ahLst/>
              <a:cxnLst/>
              <a:rect l="l" t="t" r="r" b="b"/>
              <a:pathLst>
                <a:path w="10246" h="13436" extrusionOk="0">
                  <a:moveTo>
                    <a:pt x="5146" y="1"/>
                  </a:moveTo>
                  <a:cubicBezTo>
                    <a:pt x="2288" y="1"/>
                    <a:pt x="1" y="2287"/>
                    <a:pt x="1" y="5146"/>
                  </a:cubicBezTo>
                  <a:lnTo>
                    <a:pt x="1" y="13435"/>
                  </a:lnTo>
                  <a:lnTo>
                    <a:pt x="10245" y="13435"/>
                  </a:lnTo>
                  <a:lnTo>
                    <a:pt x="10245" y="5146"/>
                  </a:lnTo>
                  <a:cubicBezTo>
                    <a:pt x="10245" y="2287"/>
                    <a:pt x="7959" y="1"/>
                    <a:pt x="514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61"/>
            <p:cNvSpPr/>
            <p:nvPr/>
          </p:nvSpPr>
          <p:spPr>
            <a:xfrm>
              <a:off x="3085950" y="4081325"/>
              <a:ext cx="198675" cy="198675"/>
            </a:xfrm>
            <a:custGeom>
              <a:avLst/>
              <a:gdLst/>
              <a:ahLst/>
              <a:cxnLst/>
              <a:rect l="l" t="t" r="r" b="b"/>
              <a:pathLst>
                <a:path w="7947" h="7947" extrusionOk="0">
                  <a:moveTo>
                    <a:pt x="469" y="0"/>
                  </a:moveTo>
                  <a:cubicBezTo>
                    <a:pt x="183" y="0"/>
                    <a:pt x="1" y="183"/>
                    <a:pt x="1" y="469"/>
                  </a:cubicBezTo>
                  <a:lnTo>
                    <a:pt x="1" y="7478"/>
                  </a:lnTo>
                  <a:cubicBezTo>
                    <a:pt x="1" y="7718"/>
                    <a:pt x="183" y="7947"/>
                    <a:pt x="469" y="7947"/>
                  </a:cubicBezTo>
                  <a:lnTo>
                    <a:pt x="7432" y="7947"/>
                  </a:lnTo>
                  <a:cubicBezTo>
                    <a:pt x="7718" y="7947"/>
                    <a:pt x="7947" y="7718"/>
                    <a:pt x="7947" y="7478"/>
                  </a:cubicBezTo>
                  <a:lnTo>
                    <a:pt x="7947" y="469"/>
                  </a:lnTo>
                  <a:cubicBezTo>
                    <a:pt x="7947" y="183"/>
                    <a:pt x="7718" y="0"/>
                    <a:pt x="7432" y="0"/>
                  </a:cubicBezTo>
                  <a:close/>
                </a:path>
              </a:pathLst>
            </a:custGeom>
            <a:solidFill>
              <a:srgbClr val="D7F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61"/>
            <p:cNvSpPr/>
            <p:nvPr/>
          </p:nvSpPr>
          <p:spPr>
            <a:xfrm>
              <a:off x="3085950" y="4081325"/>
              <a:ext cx="198675" cy="198675"/>
            </a:xfrm>
            <a:custGeom>
              <a:avLst/>
              <a:gdLst/>
              <a:ahLst/>
              <a:cxnLst/>
              <a:rect l="l" t="t" r="r" b="b"/>
              <a:pathLst>
                <a:path w="7947" h="7947" extrusionOk="0">
                  <a:moveTo>
                    <a:pt x="3762" y="0"/>
                  </a:moveTo>
                  <a:lnTo>
                    <a:pt x="3762" y="3762"/>
                  </a:lnTo>
                  <a:lnTo>
                    <a:pt x="1" y="3762"/>
                  </a:lnTo>
                  <a:lnTo>
                    <a:pt x="1" y="4139"/>
                  </a:lnTo>
                  <a:lnTo>
                    <a:pt x="3762" y="4139"/>
                  </a:lnTo>
                  <a:lnTo>
                    <a:pt x="3762" y="7947"/>
                  </a:lnTo>
                  <a:lnTo>
                    <a:pt x="4140" y="7947"/>
                  </a:lnTo>
                  <a:lnTo>
                    <a:pt x="4140" y="4139"/>
                  </a:lnTo>
                  <a:lnTo>
                    <a:pt x="7947" y="4139"/>
                  </a:lnTo>
                  <a:lnTo>
                    <a:pt x="7947" y="3762"/>
                  </a:lnTo>
                  <a:lnTo>
                    <a:pt x="4140" y="3762"/>
                  </a:lnTo>
                  <a:lnTo>
                    <a:pt x="4140" y="0"/>
                  </a:ln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61"/>
            <p:cNvSpPr/>
            <p:nvPr/>
          </p:nvSpPr>
          <p:spPr>
            <a:xfrm>
              <a:off x="3706225" y="4081325"/>
              <a:ext cx="198975" cy="198675"/>
            </a:xfrm>
            <a:custGeom>
              <a:avLst/>
              <a:gdLst/>
              <a:ahLst/>
              <a:cxnLst/>
              <a:rect l="l" t="t" r="r" b="b"/>
              <a:pathLst>
                <a:path w="7959" h="7947" extrusionOk="0">
                  <a:moveTo>
                    <a:pt x="435" y="0"/>
                  </a:moveTo>
                  <a:cubicBezTo>
                    <a:pt x="195" y="0"/>
                    <a:pt x="1" y="183"/>
                    <a:pt x="1" y="423"/>
                  </a:cubicBezTo>
                  <a:lnTo>
                    <a:pt x="1" y="7524"/>
                  </a:lnTo>
                  <a:cubicBezTo>
                    <a:pt x="1" y="7764"/>
                    <a:pt x="195" y="7947"/>
                    <a:pt x="435" y="7947"/>
                  </a:cubicBezTo>
                  <a:lnTo>
                    <a:pt x="7490" y="7947"/>
                  </a:lnTo>
                  <a:cubicBezTo>
                    <a:pt x="7775" y="7947"/>
                    <a:pt x="7958" y="7764"/>
                    <a:pt x="7958" y="7524"/>
                  </a:cubicBezTo>
                  <a:lnTo>
                    <a:pt x="7958" y="423"/>
                  </a:lnTo>
                  <a:cubicBezTo>
                    <a:pt x="7958" y="183"/>
                    <a:pt x="7775" y="0"/>
                    <a:pt x="7490" y="0"/>
                  </a:cubicBezTo>
                  <a:close/>
                </a:path>
              </a:pathLst>
            </a:custGeom>
            <a:solidFill>
              <a:srgbClr val="D7F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61"/>
            <p:cNvSpPr/>
            <p:nvPr/>
          </p:nvSpPr>
          <p:spPr>
            <a:xfrm>
              <a:off x="3706225" y="4081325"/>
              <a:ext cx="198975" cy="198675"/>
            </a:xfrm>
            <a:custGeom>
              <a:avLst/>
              <a:gdLst/>
              <a:ahLst/>
              <a:cxnLst/>
              <a:rect l="l" t="t" r="r" b="b"/>
              <a:pathLst>
                <a:path w="7959" h="7947" extrusionOk="0">
                  <a:moveTo>
                    <a:pt x="3774" y="0"/>
                  </a:moveTo>
                  <a:lnTo>
                    <a:pt x="3774" y="3762"/>
                  </a:lnTo>
                  <a:lnTo>
                    <a:pt x="1" y="3762"/>
                  </a:lnTo>
                  <a:lnTo>
                    <a:pt x="1" y="4139"/>
                  </a:lnTo>
                  <a:lnTo>
                    <a:pt x="3774" y="4139"/>
                  </a:lnTo>
                  <a:lnTo>
                    <a:pt x="3774" y="7947"/>
                  </a:lnTo>
                  <a:lnTo>
                    <a:pt x="4151" y="7947"/>
                  </a:lnTo>
                  <a:lnTo>
                    <a:pt x="4151" y="4139"/>
                  </a:lnTo>
                  <a:lnTo>
                    <a:pt x="7958" y="4139"/>
                  </a:lnTo>
                  <a:lnTo>
                    <a:pt x="7958" y="3762"/>
                  </a:lnTo>
                  <a:lnTo>
                    <a:pt x="4151" y="3762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4" name="Google Shape;4424;p61"/>
          <p:cNvGrpSpPr/>
          <p:nvPr/>
        </p:nvGrpSpPr>
        <p:grpSpPr>
          <a:xfrm>
            <a:off x="642378" y="3091727"/>
            <a:ext cx="475952" cy="1102430"/>
            <a:chOff x="3057226" y="1504939"/>
            <a:chExt cx="475952" cy="1102430"/>
          </a:xfrm>
        </p:grpSpPr>
        <p:sp>
          <p:nvSpPr>
            <p:cNvPr id="4425" name="Google Shape;4425;p61"/>
            <p:cNvSpPr/>
            <p:nvPr/>
          </p:nvSpPr>
          <p:spPr>
            <a:xfrm rot="-1528486">
              <a:off x="3137882" y="1537722"/>
              <a:ext cx="195244" cy="189364"/>
            </a:xfrm>
            <a:custGeom>
              <a:avLst/>
              <a:gdLst/>
              <a:ahLst/>
              <a:cxnLst/>
              <a:rect l="l" t="t" r="r" b="b"/>
              <a:pathLst>
                <a:path w="7002" h="7003" extrusionOk="0">
                  <a:moveTo>
                    <a:pt x="3617" y="1"/>
                  </a:moveTo>
                  <a:cubicBezTo>
                    <a:pt x="3594" y="1"/>
                    <a:pt x="3571" y="1"/>
                    <a:pt x="3548" y="2"/>
                  </a:cubicBezTo>
                  <a:cubicBezTo>
                    <a:pt x="1597" y="39"/>
                    <a:pt x="1" y="1514"/>
                    <a:pt x="47" y="3539"/>
                  </a:cubicBezTo>
                  <a:cubicBezTo>
                    <a:pt x="84" y="5530"/>
                    <a:pt x="877" y="7003"/>
                    <a:pt x="2731" y="7003"/>
                  </a:cubicBezTo>
                  <a:cubicBezTo>
                    <a:pt x="2754" y="7003"/>
                    <a:pt x="2777" y="7002"/>
                    <a:pt x="2801" y="7002"/>
                  </a:cubicBezTo>
                  <a:cubicBezTo>
                    <a:pt x="4752" y="6955"/>
                    <a:pt x="7001" y="5873"/>
                    <a:pt x="6964" y="3847"/>
                  </a:cubicBezTo>
                  <a:cubicBezTo>
                    <a:pt x="6927" y="1846"/>
                    <a:pt x="5488" y="1"/>
                    <a:pt x="3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61"/>
            <p:cNvSpPr/>
            <p:nvPr/>
          </p:nvSpPr>
          <p:spPr>
            <a:xfrm>
              <a:off x="3137601" y="2465404"/>
              <a:ext cx="72417" cy="118472"/>
            </a:xfrm>
            <a:custGeom>
              <a:avLst/>
              <a:gdLst/>
              <a:ahLst/>
              <a:cxnLst/>
              <a:rect l="l" t="t" r="r" b="b"/>
              <a:pathLst>
                <a:path w="2876" h="4705" extrusionOk="0">
                  <a:moveTo>
                    <a:pt x="2875" y="0"/>
                  </a:moveTo>
                  <a:lnTo>
                    <a:pt x="346" y="233"/>
                  </a:lnTo>
                  <a:lnTo>
                    <a:pt x="1" y="3771"/>
                  </a:lnTo>
                  <a:lnTo>
                    <a:pt x="505" y="4630"/>
                  </a:lnTo>
                  <a:lnTo>
                    <a:pt x="2334" y="4704"/>
                  </a:lnTo>
                  <a:lnTo>
                    <a:pt x="2642" y="3883"/>
                  </a:lnTo>
                  <a:cubicBezTo>
                    <a:pt x="2371" y="3734"/>
                    <a:pt x="2875" y="0"/>
                    <a:pt x="2875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61"/>
            <p:cNvSpPr/>
            <p:nvPr/>
          </p:nvSpPr>
          <p:spPr>
            <a:xfrm>
              <a:off x="3129619" y="2556329"/>
              <a:ext cx="149972" cy="51040"/>
            </a:xfrm>
            <a:custGeom>
              <a:avLst/>
              <a:gdLst/>
              <a:ahLst/>
              <a:cxnLst/>
              <a:rect l="l" t="t" r="r" b="b"/>
              <a:pathLst>
                <a:path w="5956" h="2027" extrusionOk="0">
                  <a:moveTo>
                    <a:pt x="279" y="0"/>
                  </a:moveTo>
                  <a:cubicBezTo>
                    <a:pt x="249" y="0"/>
                    <a:pt x="234" y="1"/>
                    <a:pt x="234" y="1"/>
                  </a:cubicBezTo>
                  <a:lnTo>
                    <a:pt x="0" y="2027"/>
                  </a:lnTo>
                  <a:lnTo>
                    <a:pt x="5918" y="2027"/>
                  </a:lnTo>
                  <a:cubicBezTo>
                    <a:pt x="5955" y="1831"/>
                    <a:pt x="5881" y="1327"/>
                    <a:pt x="5685" y="1252"/>
                  </a:cubicBezTo>
                  <a:lnTo>
                    <a:pt x="2922" y="197"/>
                  </a:lnTo>
                  <a:cubicBezTo>
                    <a:pt x="2922" y="197"/>
                    <a:pt x="2761" y="430"/>
                    <a:pt x="2384" y="430"/>
                  </a:cubicBezTo>
                  <a:cubicBezTo>
                    <a:pt x="2272" y="430"/>
                    <a:pt x="2140" y="409"/>
                    <a:pt x="1988" y="356"/>
                  </a:cubicBezTo>
                  <a:cubicBezTo>
                    <a:pt x="1008" y="27"/>
                    <a:pt x="437" y="0"/>
                    <a:pt x="27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61"/>
            <p:cNvSpPr/>
            <p:nvPr/>
          </p:nvSpPr>
          <p:spPr>
            <a:xfrm>
              <a:off x="3224799" y="2570203"/>
              <a:ext cx="48899" cy="19540"/>
            </a:xfrm>
            <a:custGeom>
              <a:avLst/>
              <a:gdLst/>
              <a:ahLst/>
              <a:cxnLst/>
              <a:rect l="l" t="t" r="r" b="b"/>
              <a:pathLst>
                <a:path w="1942" h="776" extrusionOk="0">
                  <a:moveTo>
                    <a:pt x="150" y="1"/>
                  </a:moveTo>
                  <a:lnTo>
                    <a:pt x="0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05" y="738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61"/>
            <p:cNvSpPr/>
            <p:nvPr/>
          </p:nvSpPr>
          <p:spPr>
            <a:xfrm>
              <a:off x="3223616" y="2569045"/>
              <a:ext cx="50083" cy="21630"/>
            </a:xfrm>
            <a:custGeom>
              <a:avLst/>
              <a:gdLst/>
              <a:ahLst/>
              <a:cxnLst/>
              <a:rect l="l" t="t" r="r" b="b"/>
              <a:pathLst>
                <a:path w="1989" h="859" extrusionOk="0">
                  <a:moveTo>
                    <a:pt x="197" y="84"/>
                  </a:moveTo>
                  <a:lnTo>
                    <a:pt x="1914" y="822"/>
                  </a:lnTo>
                  <a:lnTo>
                    <a:pt x="47" y="822"/>
                  </a:lnTo>
                  <a:lnTo>
                    <a:pt x="197" y="84"/>
                  </a:lnTo>
                  <a:close/>
                  <a:moveTo>
                    <a:pt x="160" y="0"/>
                  </a:moveTo>
                  <a:lnTo>
                    <a:pt x="1" y="859"/>
                  </a:lnTo>
                  <a:lnTo>
                    <a:pt x="1952" y="859"/>
                  </a:lnTo>
                  <a:cubicBezTo>
                    <a:pt x="1989" y="859"/>
                    <a:pt x="1989" y="859"/>
                    <a:pt x="1989" y="822"/>
                  </a:cubicBezTo>
                  <a:lnTo>
                    <a:pt x="1989" y="78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61"/>
            <p:cNvSpPr/>
            <p:nvPr/>
          </p:nvSpPr>
          <p:spPr>
            <a:xfrm>
              <a:off x="3131734" y="2556354"/>
              <a:ext cx="15536" cy="33389"/>
            </a:xfrm>
            <a:custGeom>
              <a:avLst/>
              <a:gdLst/>
              <a:ahLst/>
              <a:cxnLst/>
              <a:rect l="l" t="t" r="r" b="b"/>
              <a:pathLst>
                <a:path w="617" h="1326" extrusionOk="0">
                  <a:moveTo>
                    <a:pt x="150" y="0"/>
                  </a:moveTo>
                  <a:lnTo>
                    <a:pt x="0" y="1326"/>
                  </a:lnTo>
                  <a:lnTo>
                    <a:pt x="616" y="1326"/>
                  </a:lnTo>
                  <a:lnTo>
                    <a:pt x="542" y="38"/>
                  </a:lnTo>
                  <a:cubicBezTo>
                    <a:pt x="467" y="38"/>
                    <a:pt x="150" y="0"/>
                    <a:pt x="15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61"/>
            <p:cNvSpPr/>
            <p:nvPr/>
          </p:nvSpPr>
          <p:spPr>
            <a:xfrm>
              <a:off x="3130777" y="2588786"/>
              <a:ext cx="143878" cy="1888"/>
            </a:xfrm>
            <a:custGeom>
              <a:avLst/>
              <a:gdLst/>
              <a:ahLst/>
              <a:cxnLst/>
              <a:rect l="l" t="t" r="r" b="b"/>
              <a:pathLst>
                <a:path w="5714" h="75" extrusionOk="0">
                  <a:moveTo>
                    <a:pt x="38" y="0"/>
                  </a:moveTo>
                  <a:lnTo>
                    <a:pt x="1" y="38"/>
                  </a:lnTo>
                  <a:cubicBezTo>
                    <a:pt x="1" y="75"/>
                    <a:pt x="38" y="75"/>
                    <a:pt x="38" y="75"/>
                  </a:cubicBezTo>
                  <a:lnTo>
                    <a:pt x="5713" y="75"/>
                  </a:lnTo>
                  <a:cubicBezTo>
                    <a:pt x="5713" y="38"/>
                    <a:pt x="5713" y="38"/>
                    <a:pt x="5676" y="38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61"/>
            <p:cNvSpPr/>
            <p:nvPr/>
          </p:nvSpPr>
          <p:spPr>
            <a:xfrm>
              <a:off x="3228551" y="1699579"/>
              <a:ext cx="304627" cy="530264"/>
            </a:xfrm>
            <a:custGeom>
              <a:avLst/>
              <a:gdLst/>
              <a:ahLst/>
              <a:cxnLst/>
              <a:rect l="l" t="t" r="r" b="b"/>
              <a:pathLst>
                <a:path w="12098" h="21059" extrusionOk="0">
                  <a:moveTo>
                    <a:pt x="9254" y="1"/>
                  </a:moveTo>
                  <a:cubicBezTo>
                    <a:pt x="8255" y="1"/>
                    <a:pt x="7301" y="617"/>
                    <a:pt x="6889" y="1591"/>
                  </a:cubicBezTo>
                  <a:lnTo>
                    <a:pt x="505" y="17617"/>
                  </a:lnTo>
                  <a:cubicBezTo>
                    <a:pt x="1" y="18896"/>
                    <a:pt x="664" y="20380"/>
                    <a:pt x="1952" y="20884"/>
                  </a:cubicBezTo>
                  <a:cubicBezTo>
                    <a:pt x="2252" y="21002"/>
                    <a:pt x="2563" y="21059"/>
                    <a:pt x="2870" y="21059"/>
                  </a:cubicBezTo>
                  <a:cubicBezTo>
                    <a:pt x="3870" y="21059"/>
                    <a:pt x="4826" y="20463"/>
                    <a:pt x="5219" y="19484"/>
                  </a:cubicBezTo>
                  <a:lnTo>
                    <a:pt x="11594" y="3458"/>
                  </a:lnTo>
                  <a:cubicBezTo>
                    <a:pt x="12098" y="2179"/>
                    <a:pt x="11472" y="695"/>
                    <a:pt x="10194" y="191"/>
                  </a:cubicBezTo>
                  <a:cubicBezTo>
                    <a:pt x="9886" y="62"/>
                    <a:pt x="9568" y="1"/>
                    <a:pt x="9254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61"/>
            <p:cNvSpPr/>
            <p:nvPr/>
          </p:nvSpPr>
          <p:spPr>
            <a:xfrm>
              <a:off x="3448070" y="1834569"/>
              <a:ext cx="9669" cy="8385"/>
            </a:xfrm>
            <a:custGeom>
              <a:avLst/>
              <a:gdLst/>
              <a:ahLst/>
              <a:cxnLst/>
              <a:rect l="l" t="t" r="r" b="b"/>
              <a:pathLst>
                <a:path w="384" h="333" extrusionOk="0">
                  <a:moveTo>
                    <a:pt x="271" y="1"/>
                  </a:moveTo>
                  <a:cubicBezTo>
                    <a:pt x="150" y="1"/>
                    <a:pt x="75" y="47"/>
                    <a:pt x="38" y="122"/>
                  </a:cubicBezTo>
                  <a:cubicBezTo>
                    <a:pt x="1" y="197"/>
                    <a:pt x="38" y="281"/>
                    <a:pt x="113" y="318"/>
                  </a:cubicBezTo>
                  <a:cubicBezTo>
                    <a:pt x="145" y="328"/>
                    <a:pt x="173" y="333"/>
                    <a:pt x="199" y="333"/>
                  </a:cubicBezTo>
                  <a:cubicBezTo>
                    <a:pt x="271" y="333"/>
                    <a:pt x="319" y="296"/>
                    <a:pt x="346" y="234"/>
                  </a:cubicBezTo>
                  <a:cubicBezTo>
                    <a:pt x="383" y="159"/>
                    <a:pt x="346" y="47"/>
                    <a:pt x="271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61"/>
            <p:cNvSpPr/>
            <p:nvPr/>
          </p:nvSpPr>
          <p:spPr>
            <a:xfrm>
              <a:off x="3411660" y="18205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74"/>
                    <a:pt x="47" y="249"/>
                    <a:pt x="121" y="286"/>
                  </a:cubicBezTo>
                  <a:cubicBezTo>
                    <a:pt x="141" y="296"/>
                    <a:pt x="165" y="301"/>
                    <a:pt x="189" y="301"/>
                  </a:cubicBezTo>
                  <a:cubicBezTo>
                    <a:pt x="255" y="301"/>
                    <a:pt x="327" y="266"/>
                    <a:pt x="355" y="211"/>
                  </a:cubicBezTo>
                  <a:cubicBezTo>
                    <a:pt x="355" y="13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61"/>
            <p:cNvSpPr/>
            <p:nvPr/>
          </p:nvSpPr>
          <p:spPr>
            <a:xfrm>
              <a:off x="3463581" y="1796144"/>
              <a:ext cx="8964" cy="7579"/>
            </a:xfrm>
            <a:custGeom>
              <a:avLst/>
              <a:gdLst/>
              <a:ahLst/>
              <a:cxnLst/>
              <a:rect l="l" t="t" r="r" b="b"/>
              <a:pathLst>
                <a:path w="356" h="301" extrusionOk="0">
                  <a:moveTo>
                    <a:pt x="175" y="0"/>
                  </a:moveTo>
                  <a:cubicBezTo>
                    <a:pt x="121" y="0"/>
                    <a:pt x="72" y="35"/>
                    <a:pt x="38" y="89"/>
                  </a:cubicBezTo>
                  <a:cubicBezTo>
                    <a:pt x="1" y="173"/>
                    <a:pt x="38" y="285"/>
                    <a:pt x="122" y="285"/>
                  </a:cubicBezTo>
                  <a:cubicBezTo>
                    <a:pt x="142" y="295"/>
                    <a:pt x="166" y="300"/>
                    <a:pt x="190" y="300"/>
                  </a:cubicBezTo>
                  <a:cubicBezTo>
                    <a:pt x="256" y="300"/>
                    <a:pt x="328" y="265"/>
                    <a:pt x="356" y="211"/>
                  </a:cubicBezTo>
                  <a:cubicBezTo>
                    <a:pt x="356" y="127"/>
                    <a:pt x="318" y="52"/>
                    <a:pt x="234" y="15"/>
                  </a:cubicBezTo>
                  <a:cubicBezTo>
                    <a:pt x="214" y="5"/>
                    <a:pt x="194" y="0"/>
                    <a:pt x="175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61"/>
            <p:cNvSpPr/>
            <p:nvPr/>
          </p:nvSpPr>
          <p:spPr>
            <a:xfrm>
              <a:off x="3427397" y="1781338"/>
              <a:ext cx="8964" cy="8385"/>
            </a:xfrm>
            <a:custGeom>
              <a:avLst/>
              <a:gdLst/>
              <a:ahLst/>
              <a:cxnLst/>
              <a:rect l="l" t="t" r="r" b="b"/>
              <a:pathLst>
                <a:path w="356" h="333" extrusionOk="0">
                  <a:moveTo>
                    <a:pt x="174" y="0"/>
                  </a:moveTo>
                  <a:cubicBezTo>
                    <a:pt x="118" y="0"/>
                    <a:pt x="65" y="37"/>
                    <a:pt x="38" y="99"/>
                  </a:cubicBezTo>
                  <a:cubicBezTo>
                    <a:pt x="0" y="173"/>
                    <a:pt x="38" y="295"/>
                    <a:pt x="122" y="332"/>
                  </a:cubicBezTo>
                  <a:cubicBezTo>
                    <a:pt x="196" y="332"/>
                    <a:pt x="308" y="295"/>
                    <a:pt x="308" y="211"/>
                  </a:cubicBezTo>
                  <a:cubicBezTo>
                    <a:pt x="355" y="136"/>
                    <a:pt x="308" y="61"/>
                    <a:pt x="234" y="15"/>
                  </a:cubicBezTo>
                  <a:cubicBezTo>
                    <a:pt x="214" y="5"/>
                    <a:pt x="194" y="0"/>
                    <a:pt x="174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61"/>
            <p:cNvSpPr/>
            <p:nvPr/>
          </p:nvSpPr>
          <p:spPr>
            <a:xfrm>
              <a:off x="3332444" y="2118347"/>
              <a:ext cx="9896" cy="8536"/>
            </a:xfrm>
            <a:custGeom>
              <a:avLst/>
              <a:gdLst/>
              <a:ahLst/>
              <a:cxnLst/>
              <a:rect l="l" t="t" r="r" b="b"/>
              <a:pathLst>
                <a:path w="393" h="339" extrusionOk="0">
                  <a:moveTo>
                    <a:pt x="187" y="1"/>
                  </a:moveTo>
                  <a:cubicBezTo>
                    <a:pt x="117" y="1"/>
                    <a:pt x="65" y="36"/>
                    <a:pt x="38" y="90"/>
                  </a:cubicBezTo>
                  <a:cubicBezTo>
                    <a:pt x="0" y="212"/>
                    <a:pt x="38" y="286"/>
                    <a:pt x="112" y="324"/>
                  </a:cubicBezTo>
                  <a:cubicBezTo>
                    <a:pt x="145" y="334"/>
                    <a:pt x="174" y="338"/>
                    <a:pt x="200" y="338"/>
                  </a:cubicBezTo>
                  <a:cubicBezTo>
                    <a:pt x="271" y="338"/>
                    <a:pt x="318" y="304"/>
                    <a:pt x="346" y="249"/>
                  </a:cubicBezTo>
                  <a:cubicBezTo>
                    <a:pt x="392" y="128"/>
                    <a:pt x="346" y="53"/>
                    <a:pt x="271" y="16"/>
                  </a:cubicBezTo>
                  <a:cubicBezTo>
                    <a:pt x="241" y="5"/>
                    <a:pt x="213" y="1"/>
                    <a:pt x="187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61"/>
            <p:cNvSpPr/>
            <p:nvPr/>
          </p:nvSpPr>
          <p:spPr>
            <a:xfrm>
              <a:off x="3296260" y="2103567"/>
              <a:ext cx="8712" cy="8737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115" y="1"/>
                    <a:pt x="66" y="44"/>
                    <a:pt x="37" y="136"/>
                  </a:cubicBezTo>
                  <a:cubicBezTo>
                    <a:pt x="0" y="210"/>
                    <a:pt x="37" y="285"/>
                    <a:pt x="112" y="332"/>
                  </a:cubicBezTo>
                  <a:cubicBezTo>
                    <a:pt x="134" y="342"/>
                    <a:pt x="158" y="346"/>
                    <a:pt x="182" y="346"/>
                  </a:cubicBezTo>
                  <a:cubicBezTo>
                    <a:pt x="250" y="346"/>
                    <a:pt x="318" y="310"/>
                    <a:pt x="345" y="248"/>
                  </a:cubicBezTo>
                  <a:cubicBezTo>
                    <a:pt x="345" y="173"/>
                    <a:pt x="308" y="52"/>
                    <a:pt x="233" y="14"/>
                  </a:cubicBezTo>
                  <a:cubicBezTo>
                    <a:pt x="213" y="5"/>
                    <a:pt x="193" y="1"/>
                    <a:pt x="173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61"/>
            <p:cNvSpPr/>
            <p:nvPr/>
          </p:nvSpPr>
          <p:spPr>
            <a:xfrm>
              <a:off x="3348181" y="2079470"/>
              <a:ext cx="9669" cy="8259"/>
            </a:xfrm>
            <a:custGeom>
              <a:avLst/>
              <a:gdLst/>
              <a:ahLst/>
              <a:cxnLst/>
              <a:rect l="l" t="t" r="r" b="b"/>
              <a:pathLst>
                <a:path w="384" h="328" extrusionOk="0">
                  <a:moveTo>
                    <a:pt x="234" y="1"/>
                  </a:moveTo>
                  <a:cubicBezTo>
                    <a:pt x="150" y="1"/>
                    <a:pt x="76" y="38"/>
                    <a:pt x="38" y="122"/>
                  </a:cubicBezTo>
                  <a:cubicBezTo>
                    <a:pt x="1" y="197"/>
                    <a:pt x="38" y="271"/>
                    <a:pt x="113" y="309"/>
                  </a:cubicBezTo>
                  <a:cubicBezTo>
                    <a:pt x="134" y="322"/>
                    <a:pt x="158" y="327"/>
                    <a:pt x="183" y="327"/>
                  </a:cubicBezTo>
                  <a:cubicBezTo>
                    <a:pt x="248" y="327"/>
                    <a:pt x="319" y="288"/>
                    <a:pt x="346" y="234"/>
                  </a:cubicBezTo>
                  <a:cubicBezTo>
                    <a:pt x="384" y="159"/>
                    <a:pt x="309" y="38"/>
                    <a:pt x="23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61"/>
            <p:cNvSpPr/>
            <p:nvPr/>
          </p:nvSpPr>
          <p:spPr>
            <a:xfrm>
              <a:off x="3311771" y="20654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65"/>
                    <a:pt x="47" y="249"/>
                    <a:pt x="121" y="286"/>
                  </a:cubicBezTo>
                  <a:cubicBezTo>
                    <a:pt x="141" y="296"/>
                    <a:pt x="165" y="301"/>
                    <a:pt x="188" y="301"/>
                  </a:cubicBezTo>
                  <a:cubicBezTo>
                    <a:pt x="252" y="301"/>
                    <a:pt x="317" y="266"/>
                    <a:pt x="317" y="211"/>
                  </a:cubicBezTo>
                  <a:cubicBezTo>
                    <a:pt x="355" y="12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61"/>
            <p:cNvSpPr/>
            <p:nvPr/>
          </p:nvSpPr>
          <p:spPr>
            <a:xfrm>
              <a:off x="3431401" y="1928591"/>
              <a:ext cx="43964" cy="51896"/>
            </a:xfrm>
            <a:custGeom>
              <a:avLst/>
              <a:gdLst/>
              <a:ahLst/>
              <a:cxnLst/>
              <a:rect l="l" t="t" r="r" b="b"/>
              <a:pathLst>
                <a:path w="1746" h="2061" extrusionOk="0">
                  <a:moveTo>
                    <a:pt x="1363" y="0"/>
                  </a:moveTo>
                  <a:cubicBezTo>
                    <a:pt x="1363" y="0"/>
                    <a:pt x="971" y="196"/>
                    <a:pt x="700" y="784"/>
                  </a:cubicBezTo>
                  <a:cubicBezTo>
                    <a:pt x="383" y="1363"/>
                    <a:pt x="700" y="1484"/>
                    <a:pt x="345" y="1484"/>
                  </a:cubicBezTo>
                  <a:cubicBezTo>
                    <a:pt x="0" y="1484"/>
                    <a:pt x="345" y="2026"/>
                    <a:pt x="345" y="2026"/>
                  </a:cubicBezTo>
                  <a:cubicBezTo>
                    <a:pt x="345" y="2026"/>
                    <a:pt x="380" y="2061"/>
                    <a:pt x="458" y="2061"/>
                  </a:cubicBezTo>
                  <a:cubicBezTo>
                    <a:pt x="580" y="2061"/>
                    <a:pt x="807" y="1973"/>
                    <a:pt x="1167" y="1522"/>
                  </a:cubicBezTo>
                  <a:cubicBezTo>
                    <a:pt x="1745" y="822"/>
                    <a:pt x="1363" y="0"/>
                    <a:pt x="1363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61"/>
            <p:cNvSpPr/>
            <p:nvPr/>
          </p:nvSpPr>
          <p:spPr>
            <a:xfrm>
              <a:off x="3331512" y="2465404"/>
              <a:ext cx="69572" cy="118472"/>
            </a:xfrm>
            <a:custGeom>
              <a:avLst/>
              <a:gdLst/>
              <a:ahLst/>
              <a:cxnLst/>
              <a:rect l="l" t="t" r="r" b="b"/>
              <a:pathLst>
                <a:path w="2763" h="4705" extrusionOk="0">
                  <a:moveTo>
                    <a:pt x="2530" y="0"/>
                  </a:moveTo>
                  <a:lnTo>
                    <a:pt x="0" y="233"/>
                  </a:lnTo>
                  <a:lnTo>
                    <a:pt x="75" y="3771"/>
                  </a:lnTo>
                  <a:lnTo>
                    <a:pt x="579" y="4630"/>
                  </a:lnTo>
                  <a:lnTo>
                    <a:pt x="2408" y="4704"/>
                  </a:lnTo>
                  <a:lnTo>
                    <a:pt x="2763" y="3883"/>
                  </a:lnTo>
                  <a:cubicBezTo>
                    <a:pt x="2446" y="3734"/>
                    <a:pt x="2530" y="0"/>
                    <a:pt x="2530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61"/>
            <p:cNvSpPr/>
            <p:nvPr/>
          </p:nvSpPr>
          <p:spPr>
            <a:xfrm>
              <a:off x="3332444" y="2556329"/>
              <a:ext cx="143853" cy="51040"/>
            </a:xfrm>
            <a:custGeom>
              <a:avLst/>
              <a:gdLst/>
              <a:ahLst/>
              <a:cxnLst/>
              <a:rect l="l" t="t" r="r" b="b"/>
              <a:pathLst>
                <a:path w="5713" h="2027" extrusionOk="0">
                  <a:moveTo>
                    <a:pt x="42" y="0"/>
                  </a:moveTo>
                  <a:cubicBezTo>
                    <a:pt x="14" y="0"/>
                    <a:pt x="0" y="1"/>
                    <a:pt x="0" y="1"/>
                  </a:cubicBezTo>
                  <a:lnTo>
                    <a:pt x="75" y="2027"/>
                  </a:lnTo>
                  <a:lnTo>
                    <a:pt x="5638" y="2027"/>
                  </a:lnTo>
                  <a:cubicBezTo>
                    <a:pt x="5713" y="1831"/>
                    <a:pt x="5601" y="1327"/>
                    <a:pt x="5405" y="1252"/>
                  </a:cubicBezTo>
                  <a:lnTo>
                    <a:pt x="2642" y="197"/>
                  </a:lnTo>
                  <a:cubicBezTo>
                    <a:pt x="2642" y="197"/>
                    <a:pt x="2503" y="430"/>
                    <a:pt x="2119" y="430"/>
                  </a:cubicBezTo>
                  <a:cubicBezTo>
                    <a:pt x="2005" y="430"/>
                    <a:pt x="1869" y="409"/>
                    <a:pt x="1709" y="356"/>
                  </a:cubicBezTo>
                  <a:cubicBezTo>
                    <a:pt x="729" y="27"/>
                    <a:pt x="190" y="0"/>
                    <a:pt x="42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61"/>
            <p:cNvSpPr/>
            <p:nvPr/>
          </p:nvSpPr>
          <p:spPr>
            <a:xfrm>
              <a:off x="3420574" y="2570203"/>
              <a:ext cx="48925" cy="19540"/>
            </a:xfrm>
            <a:custGeom>
              <a:avLst/>
              <a:gdLst/>
              <a:ahLst/>
              <a:cxnLst/>
              <a:rect l="l" t="t" r="r" b="b"/>
              <a:pathLst>
                <a:path w="1943" h="776" extrusionOk="0">
                  <a:moveTo>
                    <a:pt x="159" y="1"/>
                  </a:moveTo>
                  <a:lnTo>
                    <a:pt x="1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42" y="738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61"/>
            <p:cNvSpPr/>
            <p:nvPr/>
          </p:nvSpPr>
          <p:spPr>
            <a:xfrm>
              <a:off x="3419642" y="2569045"/>
              <a:ext cx="50788" cy="21630"/>
            </a:xfrm>
            <a:custGeom>
              <a:avLst/>
              <a:gdLst/>
              <a:ahLst/>
              <a:cxnLst/>
              <a:rect l="l" t="t" r="r" b="b"/>
              <a:pathLst>
                <a:path w="2017" h="859" extrusionOk="0">
                  <a:moveTo>
                    <a:pt x="196" y="84"/>
                  </a:moveTo>
                  <a:lnTo>
                    <a:pt x="1904" y="822"/>
                  </a:lnTo>
                  <a:lnTo>
                    <a:pt x="75" y="822"/>
                  </a:lnTo>
                  <a:lnTo>
                    <a:pt x="196" y="84"/>
                  </a:lnTo>
                  <a:close/>
                  <a:moveTo>
                    <a:pt x="150" y="0"/>
                  </a:moveTo>
                  <a:lnTo>
                    <a:pt x="0" y="859"/>
                  </a:lnTo>
                  <a:lnTo>
                    <a:pt x="1942" y="859"/>
                  </a:lnTo>
                  <a:cubicBezTo>
                    <a:pt x="1979" y="859"/>
                    <a:pt x="1979" y="859"/>
                    <a:pt x="2016" y="822"/>
                  </a:cubicBezTo>
                  <a:lnTo>
                    <a:pt x="1979" y="784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61"/>
            <p:cNvSpPr/>
            <p:nvPr/>
          </p:nvSpPr>
          <p:spPr>
            <a:xfrm>
              <a:off x="3332444" y="2556354"/>
              <a:ext cx="10827" cy="33389"/>
            </a:xfrm>
            <a:custGeom>
              <a:avLst/>
              <a:gdLst/>
              <a:ahLst/>
              <a:cxnLst/>
              <a:rect l="l" t="t" r="r" b="b"/>
              <a:pathLst>
                <a:path w="430" h="1326" extrusionOk="0">
                  <a:moveTo>
                    <a:pt x="0" y="0"/>
                  </a:moveTo>
                  <a:lnTo>
                    <a:pt x="38" y="1326"/>
                  </a:lnTo>
                  <a:lnTo>
                    <a:pt x="430" y="1326"/>
                  </a:lnTo>
                  <a:lnTo>
                    <a:pt x="346" y="38"/>
                  </a:lnTo>
                  <a:cubicBezTo>
                    <a:pt x="308" y="3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61"/>
            <p:cNvSpPr/>
            <p:nvPr/>
          </p:nvSpPr>
          <p:spPr>
            <a:xfrm>
              <a:off x="3333375" y="2589717"/>
              <a:ext cx="137054" cy="957"/>
            </a:xfrm>
            <a:custGeom>
              <a:avLst/>
              <a:gdLst/>
              <a:ahLst/>
              <a:cxnLst/>
              <a:rect l="l" t="t" r="r" b="b"/>
              <a:pathLst>
                <a:path w="5443" h="38" extrusionOk="0">
                  <a:moveTo>
                    <a:pt x="1" y="1"/>
                  </a:moveTo>
                  <a:lnTo>
                    <a:pt x="1" y="38"/>
                  </a:lnTo>
                  <a:lnTo>
                    <a:pt x="5442" y="38"/>
                  </a:lnTo>
                  <a:cubicBezTo>
                    <a:pt x="5442" y="1"/>
                    <a:pt x="5442" y="1"/>
                    <a:pt x="540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48" name="Google Shape;4448;p61"/>
            <p:cNvGrpSpPr/>
            <p:nvPr/>
          </p:nvGrpSpPr>
          <p:grpSpPr>
            <a:xfrm>
              <a:off x="3120853" y="2061843"/>
              <a:ext cx="293862" cy="468678"/>
              <a:chOff x="-1269189" y="2764126"/>
              <a:chExt cx="861260" cy="1373616"/>
            </a:xfrm>
          </p:grpSpPr>
          <p:sp>
            <p:nvSpPr>
              <p:cNvPr id="4449" name="Google Shape;4449;p61"/>
              <p:cNvSpPr/>
              <p:nvPr/>
            </p:nvSpPr>
            <p:spPr>
              <a:xfrm>
                <a:off x="-1269189" y="2764126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0" name="Google Shape;4450;p61"/>
              <p:cNvSpPr/>
              <p:nvPr/>
            </p:nvSpPr>
            <p:spPr>
              <a:xfrm>
                <a:off x="-1269189" y="2765365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1" name="Google Shape;4451;p61"/>
              <p:cNvSpPr/>
              <p:nvPr/>
            </p:nvSpPr>
            <p:spPr>
              <a:xfrm>
                <a:off x="-1220255" y="2850602"/>
                <a:ext cx="812325" cy="1286243"/>
              </a:xfrm>
              <a:custGeom>
                <a:avLst/>
                <a:gdLst/>
                <a:ahLst/>
                <a:cxnLst/>
                <a:rect l="l" t="t" r="r" b="b"/>
                <a:pathLst>
                  <a:path w="11006" h="17427" extrusionOk="0">
                    <a:moveTo>
                      <a:pt x="8168" y="0"/>
                    </a:moveTo>
                    <a:lnTo>
                      <a:pt x="150" y="271"/>
                    </a:lnTo>
                    <a:cubicBezTo>
                      <a:pt x="150" y="271"/>
                      <a:pt x="1" y="2838"/>
                      <a:pt x="1279" y="4555"/>
                    </a:cubicBezTo>
                    <a:cubicBezTo>
                      <a:pt x="1783" y="5255"/>
                      <a:pt x="4742" y="9334"/>
                      <a:pt x="5246" y="10389"/>
                    </a:cubicBezTo>
                    <a:cubicBezTo>
                      <a:pt x="5872" y="11743"/>
                      <a:pt x="6301" y="13189"/>
                      <a:pt x="6534" y="14627"/>
                    </a:cubicBezTo>
                    <a:cubicBezTo>
                      <a:pt x="6646" y="15439"/>
                      <a:pt x="6805" y="16409"/>
                      <a:pt x="7038" y="17427"/>
                    </a:cubicBezTo>
                    <a:lnTo>
                      <a:pt x="11005" y="17427"/>
                    </a:lnTo>
                    <a:cubicBezTo>
                      <a:pt x="11005" y="14505"/>
                      <a:pt x="10968" y="11042"/>
                      <a:pt x="10847" y="10072"/>
                    </a:cubicBezTo>
                    <a:cubicBezTo>
                      <a:pt x="10343" y="5526"/>
                      <a:pt x="8168" y="0"/>
                      <a:pt x="8168" y="0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52" name="Google Shape;4452;p61"/>
            <p:cNvSpPr/>
            <p:nvPr/>
          </p:nvSpPr>
          <p:spPr>
            <a:xfrm>
              <a:off x="3221752" y="2181625"/>
              <a:ext cx="130231" cy="309184"/>
            </a:xfrm>
            <a:custGeom>
              <a:avLst/>
              <a:gdLst/>
              <a:ahLst/>
              <a:cxnLst/>
              <a:rect l="l" t="t" r="r" b="b"/>
              <a:pathLst>
                <a:path w="5172" h="12279" extrusionOk="0">
                  <a:moveTo>
                    <a:pt x="104" y="1"/>
                  </a:moveTo>
                  <a:cubicBezTo>
                    <a:pt x="78" y="1"/>
                    <a:pt x="53" y="12"/>
                    <a:pt x="37" y="32"/>
                  </a:cubicBezTo>
                  <a:cubicBezTo>
                    <a:pt x="0" y="69"/>
                    <a:pt x="0" y="144"/>
                    <a:pt x="37" y="219"/>
                  </a:cubicBezTo>
                  <a:cubicBezTo>
                    <a:pt x="37" y="219"/>
                    <a:pt x="1559" y="1815"/>
                    <a:pt x="3108" y="4811"/>
                  </a:cubicBezTo>
                  <a:cubicBezTo>
                    <a:pt x="4863" y="8274"/>
                    <a:pt x="4938" y="12119"/>
                    <a:pt x="4938" y="12166"/>
                  </a:cubicBezTo>
                  <a:cubicBezTo>
                    <a:pt x="4938" y="12203"/>
                    <a:pt x="4975" y="12278"/>
                    <a:pt x="5059" y="12278"/>
                  </a:cubicBezTo>
                  <a:cubicBezTo>
                    <a:pt x="5134" y="12278"/>
                    <a:pt x="5171" y="12203"/>
                    <a:pt x="5171" y="12166"/>
                  </a:cubicBezTo>
                  <a:cubicBezTo>
                    <a:pt x="5171" y="12119"/>
                    <a:pt x="5097" y="8237"/>
                    <a:pt x="3304" y="4736"/>
                  </a:cubicBezTo>
                  <a:cubicBezTo>
                    <a:pt x="1755" y="1703"/>
                    <a:pt x="234" y="69"/>
                    <a:pt x="196" y="69"/>
                  </a:cubicBezTo>
                  <a:cubicBezTo>
                    <a:pt x="175" y="21"/>
                    <a:pt x="138" y="1"/>
                    <a:pt x="104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61"/>
            <p:cNvSpPr/>
            <p:nvPr/>
          </p:nvSpPr>
          <p:spPr>
            <a:xfrm>
              <a:off x="3283544" y="2184848"/>
              <a:ext cx="32230" cy="91605"/>
            </a:xfrm>
            <a:custGeom>
              <a:avLst/>
              <a:gdLst/>
              <a:ahLst/>
              <a:cxnLst/>
              <a:rect l="l" t="t" r="r" b="b"/>
              <a:pathLst>
                <a:path w="1280" h="3638" extrusionOk="0">
                  <a:moveTo>
                    <a:pt x="116" y="1"/>
                  </a:moveTo>
                  <a:cubicBezTo>
                    <a:pt x="101" y="1"/>
                    <a:pt x="87" y="5"/>
                    <a:pt x="76" y="16"/>
                  </a:cubicBezTo>
                  <a:cubicBezTo>
                    <a:pt x="38" y="53"/>
                    <a:pt x="1" y="137"/>
                    <a:pt x="38" y="175"/>
                  </a:cubicBezTo>
                  <a:cubicBezTo>
                    <a:pt x="38" y="212"/>
                    <a:pt x="1009" y="1883"/>
                    <a:pt x="38" y="3479"/>
                  </a:cubicBezTo>
                  <a:cubicBezTo>
                    <a:pt x="1" y="3516"/>
                    <a:pt x="38" y="3591"/>
                    <a:pt x="76" y="3638"/>
                  </a:cubicBezTo>
                  <a:lnTo>
                    <a:pt x="113" y="3638"/>
                  </a:lnTo>
                  <a:cubicBezTo>
                    <a:pt x="150" y="3638"/>
                    <a:pt x="188" y="3638"/>
                    <a:pt x="234" y="3591"/>
                  </a:cubicBezTo>
                  <a:cubicBezTo>
                    <a:pt x="1280" y="1883"/>
                    <a:pt x="234" y="91"/>
                    <a:pt x="234" y="53"/>
                  </a:cubicBezTo>
                  <a:cubicBezTo>
                    <a:pt x="201" y="27"/>
                    <a:pt x="154" y="1"/>
                    <a:pt x="116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61"/>
            <p:cNvSpPr/>
            <p:nvPr/>
          </p:nvSpPr>
          <p:spPr>
            <a:xfrm>
              <a:off x="3305879" y="2485850"/>
              <a:ext cx="106964" cy="6824"/>
            </a:xfrm>
            <a:custGeom>
              <a:avLst/>
              <a:gdLst/>
              <a:ahLst/>
              <a:cxnLst/>
              <a:rect l="l" t="t" r="r" b="b"/>
              <a:pathLst>
                <a:path w="4248" h="271" extrusionOk="0">
                  <a:moveTo>
                    <a:pt x="4126" y="0"/>
                  </a:moveTo>
                  <a:lnTo>
                    <a:pt x="122" y="37"/>
                  </a:lnTo>
                  <a:cubicBezTo>
                    <a:pt x="47" y="84"/>
                    <a:pt x="1" y="121"/>
                    <a:pt x="1" y="159"/>
                  </a:cubicBezTo>
                  <a:cubicBezTo>
                    <a:pt x="1" y="233"/>
                    <a:pt x="47" y="271"/>
                    <a:pt x="122" y="271"/>
                  </a:cubicBezTo>
                  <a:lnTo>
                    <a:pt x="4126" y="233"/>
                  </a:lnTo>
                  <a:cubicBezTo>
                    <a:pt x="4201" y="233"/>
                    <a:pt x="4248" y="196"/>
                    <a:pt x="4248" y="121"/>
                  </a:cubicBezTo>
                  <a:cubicBezTo>
                    <a:pt x="4248" y="37"/>
                    <a:pt x="4201" y="0"/>
                    <a:pt x="412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61"/>
            <p:cNvSpPr/>
            <p:nvPr/>
          </p:nvSpPr>
          <p:spPr>
            <a:xfrm>
              <a:off x="3261940" y="1762957"/>
              <a:ext cx="117540" cy="273529"/>
            </a:xfrm>
            <a:custGeom>
              <a:avLst/>
              <a:gdLst/>
              <a:ahLst/>
              <a:cxnLst/>
              <a:rect l="l" t="t" r="r" b="b"/>
              <a:pathLst>
                <a:path w="4668" h="10863" extrusionOk="0">
                  <a:moveTo>
                    <a:pt x="1008" y="0"/>
                  </a:moveTo>
                  <a:cubicBezTo>
                    <a:pt x="983" y="0"/>
                    <a:pt x="958" y="3"/>
                    <a:pt x="934" y="7"/>
                  </a:cubicBezTo>
                  <a:cubicBezTo>
                    <a:pt x="775" y="7"/>
                    <a:pt x="700" y="91"/>
                    <a:pt x="700" y="91"/>
                  </a:cubicBezTo>
                  <a:lnTo>
                    <a:pt x="626" y="91"/>
                  </a:lnTo>
                  <a:cubicBezTo>
                    <a:pt x="0" y="941"/>
                    <a:pt x="4667" y="10863"/>
                    <a:pt x="4667" y="10863"/>
                  </a:cubicBezTo>
                  <a:cubicBezTo>
                    <a:pt x="4667" y="10863"/>
                    <a:pt x="4397" y="7558"/>
                    <a:pt x="4359" y="7325"/>
                  </a:cubicBezTo>
                  <a:cubicBezTo>
                    <a:pt x="3659" y="2733"/>
                    <a:pt x="1979" y="707"/>
                    <a:pt x="1475" y="203"/>
                  </a:cubicBezTo>
                  <a:cubicBezTo>
                    <a:pt x="1345" y="105"/>
                    <a:pt x="1178" y="0"/>
                    <a:pt x="100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61"/>
            <p:cNvSpPr/>
            <p:nvPr/>
          </p:nvSpPr>
          <p:spPr>
            <a:xfrm>
              <a:off x="3057226" y="1801910"/>
              <a:ext cx="125295" cy="220702"/>
            </a:xfrm>
            <a:custGeom>
              <a:avLst/>
              <a:gdLst/>
              <a:ahLst/>
              <a:cxnLst/>
              <a:rect l="l" t="t" r="r" b="b"/>
              <a:pathLst>
                <a:path w="4976" h="8765" extrusionOk="0">
                  <a:moveTo>
                    <a:pt x="4479" y="1"/>
                  </a:moveTo>
                  <a:cubicBezTo>
                    <a:pt x="3444" y="1"/>
                    <a:pt x="1111" y="213"/>
                    <a:pt x="663" y="2082"/>
                  </a:cubicBezTo>
                  <a:cubicBezTo>
                    <a:pt x="392" y="3053"/>
                    <a:pt x="122" y="4219"/>
                    <a:pt x="38" y="5731"/>
                  </a:cubicBezTo>
                  <a:cubicBezTo>
                    <a:pt x="0" y="6786"/>
                    <a:pt x="504" y="8420"/>
                    <a:pt x="2138" y="8765"/>
                  </a:cubicBezTo>
                  <a:lnTo>
                    <a:pt x="3622" y="8224"/>
                  </a:lnTo>
                  <a:lnTo>
                    <a:pt x="4975" y="19"/>
                  </a:lnTo>
                  <a:cubicBezTo>
                    <a:pt x="4975" y="19"/>
                    <a:pt x="4783" y="1"/>
                    <a:pt x="4479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61"/>
            <p:cNvSpPr/>
            <p:nvPr/>
          </p:nvSpPr>
          <p:spPr>
            <a:xfrm>
              <a:off x="3061230" y="1777209"/>
              <a:ext cx="113536" cy="145187"/>
            </a:xfrm>
            <a:custGeom>
              <a:avLst/>
              <a:gdLst/>
              <a:ahLst/>
              <a:cxnLst/>
              <a:rect l="l" t="t" r="r" b="b"/>
              <a:pathLst>
                <a:path w="4509" h="5766" extrusionOk="0">
                  <a:moveTo>
                    <a:pt x="3452" y="0"/>
                  </a:moveTo>
                  <a:cubicBezTo>
                    <a:pt x="2969" y="0"/>
                    <a:pt x="2484" y="130"/>
                    <a:pt x="2063" y="375"/>
                  </a:cubicBezTo>
                  <a:cubicBezTo>
                    <a:pt x="429" y="1308"/>
                    <a:pt x="0" y="4426"/>
                    <a:pt x="112" y="4892"/>
                  </a:cubicBezTo>
                  <a:cubicBezTo>
                    <a:pt x="219" y="5316"/>
                    <a:pt x="397" y="5765"/>
                    <a:pt x="668" y="5765"/>
                  </a:cubicBezTo>
                  <a:cubicBezTo>
                    <a:pt x="893" y="5765"/>
                    <a:pt x="1182" y="5458"/>
                    <a:pt x="1549" y="4575"/>
                  </a:cubicBezTo>
                  <a:cubicBezTo>
                    <a:pt x="1979" y="3530"/>
                    <a:pt x="3463" y="925"/>
                    <a:pt x="3463" y="925"/>
                  </a:cubicBezTo>
                  <a:lnTo>
                    <a:pt x="4508" y="225"/>
                  </a:lnTo>
                  <a:cubicBezTo>
                    <a:pt x="4176" y="73"/>
                    <a:pt x="3814" y="0"/>
                    <a:pt x="3452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61"/>
            <p:cNvSpPr/>
            <p:nvPr/>
          </p:nvSpPr>
          <p:spPr>
            <a:xfrm>
              <a:off x="3079787" y="1793349"/>
              <a:ext cx="124364" cy="193080"/>
            </a:xfrm>
            <a:custGeom>
              <a:avLst/>
              <a:gdLst/>
              <a:ahLst/>
              <a:cxnLst/>
              <a:rect l="l" t="t" r="r" b="b"/>
              <a:pathLst>
                <a:path w="4939" h="7668" extrusionOk="0">
                  <a:moveTo>
                    <a:pt x="3444" y="0"/>
                  </a:moveTo>
                  <a:cubicBezTo>
                    <a:pt x="1968" y="0"/>
                    <a:pt x="1279" y="1451"/>
                    <a:pt x="1279" y="1451"/>
                  </a:cubicBezTo>
                  <a:cubicBezTo>
                    <a:pt x="346" y="3159"/>
                    <a:pt x="0" y="7285"/>
                    <a:pt x="0" y="7285"/>
                  </a:cubicBezTo>
                  <a:lnTo>
                    <a:pt x="3379" y="7668"/>
                  </a:lnTo>
                  <a:cubicBezTo>
                    <a:pt x="4163" y="6771"/>
                    <a:pt x="4938" y="6659"/>
                    <a:pt x="4938" y="6659"/>
                  </a:cubicBezTo>
                  <a:lnTo>
                    <a:pt x="4630" y="284"/>
                  </a:lnTo>
                  <a:cubicBezTo>
                    <a:pt x="4190" y="82"/>
                    <a:pt x="3795" y="0"/>
                    <a:pt x="3444" y="0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61"/>
            <p:cNvSpPr/>
            <p:nvPr/>
          </p:nvSpPr>
          <p:spPr>
            <a:xfrm>
              <a:off x="3064050" y="1777209"/>
              <a:ext cx="130231" cy="262098"/>
            </a:xfrm>
            <a:custGeom>
              <a:avLst/>
              <a:gdLst/>
              <a:ahLst/>
              <a:cxnLst/>
              <a:rect l="l" t="t" r="r" b="b"/>
              <a:pathLst>
                <a:path w="5172" h="10409" extrusionOk="0">
                  <a:moveTo>
                    <a:pt x="3944" y="1"/>
                  </a:moveTo>
                  <a:cubicBezTo>
                    <a:pt x="2875" y="1"/>
                    <a:pt x="1397" y="694"/>
                    <a:pt x="737" y="4192"/>
                  </a:cubicBezTo>
                  <a:cubicBezTo>
                    <a:pt x="737" y="4192"/>
                    <a:pt x="271" y="5742"/>
                    <a:pt x="121" y="7412"/>
                  </a:cubicBezTo>
                  <a:cubicBezTo>
                    <a:pt x="0" y="8626"/>
                    <a:pt x="821" y="9709"/>
                    <a:pt x="1988" y="9942"/>
                  </a:cubicBezTo>
                  <a:lnTo>
                    <a:pt x="4592" y="10409"/>
                  </a:lnTo>
                  <a:lnTo>
                    <a:pt x="5171" y="300"/>
                  </a:lnTo>
                  <a:cubicBezTo>
                    <a:pt x="5171" y="300"/>
                    <a:pt x="4646" y="1"/>
                    <a:pt x="39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61"/>
            <p:cNvSpPr/>
            <p:nvPr/>
          </p:nvSpPr>
          <p:spPr>
            <a:xfrm>
              <a:off x="3079787" y="1774867"/>
              <a:ext cx="95910" cy="239058"/>
            </a:xfrm>
            <a:custGeom>
              <a:avLst/>
              <a:gdLst/>
              <a:ahLst/>
              <a:cxnLst/>
              <a:rect l="l" t="t" r="r" b="b"/>
              <a:pathLst>
                <a:path w="3809" h="9494" extrusionOk="0">
                  <a:moveTo>
                    <a:pt x="3697" y="1"/>
                  </a:moveTo>
                  <a:cubicBezTo>
                    <a:pt x="3659" y="1"/>
                    <a:pt x="2297" y="197"/>
                    <a:pt x="1597" y="1905"/>
                  </a:cubicBezTo>
                  <a:cubicBezTo>
                    <a:pt x="1009" y="3305"/>
                    <a:pt x="0" y="6731"/>
                    <a:pt x="196" y="9419"/>
                  </a:cubicBezTo>
                  <a:cubicBezTo>
                    <a:pt x="196" y="9456"/>
                    <a:pt x="234" y="9494"/>
                    <a:pt x="308" y="9494"/>
                  </a:cubicBezTo>
                  <a:cubicBezTo>
                    <a:pt x="346" y="9494"/>
                    <a:pt x="392" y="9456"/>
                    <a:pt x="392" y="9419"/>
                  </a:cubicBezTo>
                  <a:cubicBezTo>
                    <a:pt x="159" y="6731"/>
                    <a:pt x="1205" y="3389"/>
                    <a:pt x="1746" y="1989"/>
                  </a:cubicBezTo>
                  <a:cubicBezTo>
                    <a:pt x="2409" y="356"/>
                    <a:pt x="3734" y="160"/>
                    <a:pt x="3734" y="160"/>
                  </a:cubicBezTo>
                  <a:cubicBezTo>
                    <a:pt x="3771" y="160"/>
                    <a:pt x="3809" y="122"/>
                    <a:pt x="3809" y="85"/>
                  </a:cubicBezTo>
                  <a:cubicBezTo>
                    <a:pt x="3809" y="38"/>
                    <a:pt x="3771" y="1"/>
                    <a:pt x="36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61"/>
            <p:cNvSpPr/>
            <p:nvPr/>
          </p:nvSpPr>
          <p:spPr>
            <a:xfrm>
              <a:off x="3209061" y="1736795"/>
              <a:ext cx="81331" cy="85108"/>
            </a:xfrm>
            <a:custGeom>
              <a:avLst/>
              <a:gdLst/>
              <a:ahLst/>
              <a:cxnLst/>
              <a:rect l="l" t="t" r="r" b="b"/>
              <a:pathLst>
                <a:path w="3230" h="3380" extrusionOk="0">
                  <a:moveTo>
                    <a:pt x="504" y="1"/>
                  </a:moveTo>
                  <a:lnTo>
                    <a:pt x="271" y="1242"/>
                  </a:lnTo>
                  <a:lnTo>
                    <a:pt x="0" y="2997"/>
                  </a:lnTo>
                  <a:lnTo>
                    <a:pt x="3034" y="3380"/>
                  </a:lnTo>
                  <a:lnTo>
                    <a:pt x="3230" y="76"/>
                  </a:lnTo>
                  <a:lnTo>
                    <a:pt x="504" y="1"/>
                  </a:ln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61"/>
            <p:cNvSpPr/>
            <p:nvPr/>
          </p:nvSpPr>
          <p:spPr>
            <a:xfrm>
              <a:off x="3214928" y="1736795"/>
              <a:ext cx="75464" cy="38097"/>
            </a:xfrm>
            <a:custGeom>
              <a:avLst/>
              <a:gdLst/>
              <a:ahLst/>
              <a:cxnLst/>
              <a:rect l="l" t="t" r="r" b="b"/>
              <a:pathLst>
                <a:path w="2997" h="1513" extrusionOk="0">
                  <a:moveTo>
                    <a:pt x="271" y="1"/>
                  </a:moveTo>
                  <a:lnTo>
                    <a:pt x="38" y="1242"/>
                  </a:lnTo>
                  <a:lnTo>
                    <a:pt x="0" y="1513"/>
                  </a:lnTo>
                  <a:cubicBezTo>
                    <a:pt x="2446" y="1168"/>
                    <a:pt x="2997" y="76"/>
                    <a:pt x="2997" y="76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61"/>
            <p:cNvSpPr/>
            <p:nvPr/>
          </p:nvSpPr>
          <p:spPr>
            <a:xfrm>
              <a:off x="3124910" y="1768068"/>
              <a:ext cx="270306" cy="418515"/>
            </a:xfrm>
            <a:custGeom>
              <a:avLst/>
              <a:gdLst/>
              <a:ahLst/>
              <a:cxnLst/>
              <a:rect l="l" t="t" r="r" b="b"/>
              <a:pathLst>
                <a:path w="10735" h="16621" extrusionOk="0">
                  <a:moveTo>
                    <a:pt x="3575" y="0"/>
                  </a:moveTo>
                  <a:cubicBezTo>
                    <a:pt x="1" y="4471"/>
                    <a:pt x="467" y="14001"/>
                    <a:pt x="467" y="14001"/>
                  </a:cubicBezTo>
                  <a:cubicBezTo>
                    <a:pt x="309" y="16409"/>
                    <a:pt x="4938" y="16493"/>
                    <a:pt x="4938" y="16493"/>
                  </a:cubicBezTo>
                  <a:cubicBezTo>
                    <a:pt x="5683" y="16580"/>
                    <a:pt x="6319" y="16620"/>
                    <a:pt x="6864" y="16620"/>
                  </a:cubicBezTo>
                  <a:cubicBezTo>
                    <a:pt x="9708" y="16620"/>
                    <a:pt x="10047" y="15531"/>
                    <a:pt x="10109" y="14356"/>
                  </a:cubicBezTo>
                  <a:cubicBezTo>
                    <a:pt x="10735" y="5330"/>
                    <a:pt x="6488" y="467"/>
                    <a:pt x="6488" y="467"/>
                  </a:cubicBezTo>
                  <a:cubicBezTo>
                    <a:pt x="6377" y="774"/>
                    <a:pt x="6123" y="887"/>
                    <a:pt x="5809" y="887"/>
                  </a:cubicBezTo>
                  <a:cubicBezTo>
                    <a:pt x="4929" y="887"/>
                    <a:pt x="3575" y="0"/>
                    <a:pt x="3575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61"/>
            <p:cNvSpPr/>
            <p:nvPr/>
          </p:nvSpPr>
          <p:spPr>
            <a:xfrm>
              <a:off x="3176630" y="1563304"/>
              <a:ext cx="175353" cy="189126"/>
            </a:xfrm>
            <a:custGeom>
              <a:avLst/>
              <a:gdLst/>
              <a:ahLst/>
              <a:cxnLst/>
              <a:rect l="l" t="t" r="r" b="b"/>
              <a:pathLst>
                <a:path w="6964" h="7511" extrusionOk="0">
                  <a:moveTo>
                    <a:pt x="3474" y="0"/>
                  </a:moveTo>
                  <a:cubicBezTo>
                    <a:pt x="3433" y="0"/>
                    <a:pt x="3392" y="1"/>
                    <a:pt x="3351" y="2"/>
                  </a:cubicBezTo>
                  <a:cubicBezTo>
                    <a:pt x="1484" y="86"/>
                    <a:pt x="0" y="1832"/>
                    <a:pt x="84" y="3895"/>
                  </a:cubicBezTo>
                  <a:cubicBezTo>
                    <a:pt x="193" y="5907"/>
                    <a:pt x="1679" y="7510"/>
                    <a:pt x="3519" y="7510"/>
                  </a:cubicBezTo>
                  <a:cubicBezTo>
                    <a:pt x="3565" y="7510"/>
                    <a:pt x="3612" y="7509"/>
                    <a:pt x="3659" y="7507"/>
                  </a:cubicBezTo>
                  <a:cubicBezTo>
                    <a:pt x="5526" y="7432"/>
                    <a:pt x="6963" y="5687"/>
                    <a:pt x="6889" y="3624"/>
                  </a:cubicBezTo>
                  <a:cubicBezTo>
                    <a:pt x="6815" y="1607"/>
                    <a:pt x="5287" y="0"/>
                    <a:pt x="3474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61"/>
            <p:cNvSpPr/>
            <p:nvPr/>
          </p:nvSpPr>
          <p:spPr>
            <a:xfrm>
              <a:off x="3158047" y="1644686"/>
              <a:ext cx="41169" cy="41194"/>
            </a:xfrm>
            <a:custGeom>
              <a:avLst/>
              <a:gdLst/>
              <a:ahLst/>
              <a:cxnLst/>
              <a:rect l="l" t="t" r="r" b="b"/>
              <a:pathLst>
                <a:path w="1635" h="1636" extrusionOk="0">
                  <a:moveTo>
                    <a:pt x="859" y="0"/>
                  </a:moveTo>
                  <a:cubicBezTo>
                    <a:pt x="393" y="0"/>
                    <a:pt x="1" y="355"/>
                    <a:pt x="1" y="821"/>
                  </a:cubicBezTo>
                  <a:cubicBezTo>
                    <a:pt x="1" y="1241"/>
                    <a:pt x="355" y="1633"/>
                    <a:pt x="785" y="1633"/>
                  </a:cubicBezTo>
                  <a:cubicBezTo>
                    <a:pt x="806" y="1635"/>
                    <a:pt x="827" y="1636"/>
                    <a:pt x="848" y="1636"/>
                  </a:cubicBezTo>
                  <a:cubicBezTo>
                    <a:pt x="1285" y="1636"/>
                    <a:pt x="1634" y="1269"/>
                    <a:pt x="1634" y="859"/>
                  </a:cubicBezTo>
                  <a:cubicBezTo>
                    <a:pt x="1634" y="392"/>
                    <a:pt x="1289" y="37"/>
                    <a:pt x="859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61"/>
            <p:cNvSpPr/>
            <p:nvPr/>
          </p:nvSpPr>
          <p:spPr>
            <a:xfrm>
              <a:off x="3166986" y="1660424"/>
              <a:ext cx="8712" cy="14604"/>
            </a:xfrm>
            <a:custGeom>
              <a:avLst/>
              <a:gdLst/>
              <a:ahLst/>
              <a:cxnLst/>
              <a:rect l="l" t="t" r="r" b="b"/>
              <a:pathLst>
                <a:path w="346" h="580" extrusionOk="0">
                  <a:moveTo>
                    <a:pt x="346" y="0"/>
                  </a:moveTo>
                  <a:cubicBezTo>
                    <a:pt x="271" y="0"/>
                    <a:pt x="234" y="38"/>
                    <a:pt x="150" y="75"/>
                  </a:cubicBezTo>
                  <a:cubicBezTo>
                    <a:pt x="112" y="112"/>
                    <a:pt x="38" y="196"/>
                    <a:pt x="38" y="271"/>
                  </a:cubicBezTo>
                  <a:cubicBezTo>
                    <a:pt x="0" y="383"/>
                    <a:pt x="75" y="467"/>
                    <a:pt x="150" y="504"/>
                  </a:cubicBezTo>
                  <a:cubicBezTo>
                    <a:pt x="150" y="504"/>
                    <a:pt x="196" y="542"/>
                    <a:pt x="234" y="542"/>
                  </a:cubicBezTo>
                  <a:cubicBezTo>
                    <a:pt x="271" y="542"/>
                    <a:pt x="308" y="579"/>
                    <a:pt x="346" y="579"/>
                  </a:cubicBezTo>
                  <a:lnTo>
                    <a:pt x="196" y="430"/>
                  </a:lnTo>
                  <a:cubicBezTo>
                    <a:pt x="150" y="383"/>
                    <a:pt x="150" y="346"/>
                    <a:pt x="150" y="308"/>
                  </a:cubicBezTo>
                  <a:cubicBezTo>
                    <a:pt x="150" y="271"/>
                    <a:pt x="196" y="196"/>
                    <a:pt x="234" y="150"/>
                  </a:cubicBezTo>
                  <a:cubicBezTo>
                    <a:pt x="271" y="112"/>
                    <a:pt x="308" y="75"/>
                    <a:pt x="346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61"/>
            <p:cNvSpPr/>
            <p:nvPr/>
          </p:nvSpPr>
          <p:spPr>
            <a:xfrm>
              <a:off x="3273673" y="1692629"/>
              <a:ext cx="41169" cy="16014"/>
            </a:xfrm>
            <a:custGeom>
              <a:avLst/>
              <a:gdLst/>
              <a:ahLst/>
              <a:cxnLst/>
              <a:rect l="l" t="t" r="r" b="b"/>
              <a:pathLst>
                <a:path w="1635" h="636" extrusionOk="0">
                  <a:moveTo>
                    <a:pt x="1" y="0"/>
                  </a:moveTo>
                  <a:cubicBezTo>
                    <a:pt x="38" y="84"/>
                    <a:pt x="76" y="159"/>
                    <a:pt x="160" y="233"/>
                  </a:cubicBezTo>
                  <a:cubicBezTo>
                    <a:pt x="197" y="271"/>
                    <a:pt x="272" y="355"/>
                    <a:pt x="309" y="392"/>
                  </a:cubicBezTo>
                  <a:cubicBezTo>
                    <a:pt x="468" y="504"/>
                    <a:pt x="626" y="588"/>
                    <a:pt x="813" y="625"/>
                  </a:cubicBezTo>
                  <a:cubicBezTo>
                    <a:pt x="842" y="632"/>
                    <a:pt x="872" y="635"/>
                    <a:pt x="903" y="635"/>
                  </a:cubicBezTo>
                  <a:cubicBezTo>
                    <a:pt x="1042" y="635"/>
                    <a:pt x="1197" y="573"/>
                    <a:pt x="1326" y="504"/>
                  </a:cubicBezTo>
                  <a:cubicBezTo>
                    <a:pt x="1476" y="392"/>
                    <a:pt x="1597" y="233"/>
                    <a:pt x="1634" y="84"/>
                  </a:cubicBezTo>
                  <a:lnTo>
                    <a:pt x="1634" y="84"/>
                  </a:lnTo>
                  <a:cubicBezTo>
                    <a:pt x="1513" y="196"/>
                    <a:pt x="1364" y="271"/>
                    <a:pt x="1242" y="355"/>
                  </a:cubicBezTo>
                  <a:cubicBezTo>
                    <a:pt x="1093" y="429"/>
                    <a:pt x="972" y="429"/>
                    <a:pt x="813" y="429"/>
                  </a:cubicBezTo>
                  <a:cubicBezTo>
                    <a:pt x="701" y="392"/>
                    <a:pt x="542" y="355"/>
                    <a:pt x="430" y="271"/>
                  </a:cubicBezTo>
                  <a:lnTo>
                    <a:pt x="197" y="159"/>
                  </a:lnTo>
                  <a:cubicBezTo>
                    <a:pt x="160" y="84"/>
                    <a:pt x="76" y="37"/>
                    <a:pt x="1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61"/>
            <p:cNvSpPr/>
            <p:nvPr/>
          </p:nvSpPr>
          <p:spPr>
            <a:xfrm>
              <a:off x="3293188" y="1653852"/>
              <a:ext cx="18608" cy="29889"/>
            </a:xfrm>
            <a:custGeom>
              <a:avLst/>
              <a:gdLst/>
              <a:ahLst/>
              <a:cxnLst/>
              <a:rect l="l" t="t" r="r" b="b"/>
              <a:pathLst>
                <a:path w="739" h="1187" extrusionOk="0">
                  <a:moveTo>
                    <a:pt x="290" y="0"/>
                  </a:moveTo>
                  <a:cubicBezTo>
                    <a:pt x="255" y="0"/>
                    <a:pt x="215" y="9"/>
                    <a:pt x="197" y="28"/>
                  </a:cubicBezTo>
                  <a:cubicBezTo>
                    <a:pt x="159" y="336"/>
                    <a:pt x="1" y="924"/>
                    <a:pt x="159" y="1157"/>
                  </a:cubicBezTo>
                  <a:cubicBezTo>
                    <a:pt x="169" y="1177"/>
                    <a:pt x="207" y="1187"/>
                    <a:pt x="257" y="1187"/>
                  </a:cubicBezTo>
                  <a:cubicBezTo>
                    <a:pt x="397" y="1187"/>
                    <a:pt x="636" y="1115"/>
                    <a:pt x="663" y="999"/>
                  </a:cubicBezTo>
                  <a:cubicBezTo>
                    <a:pt x="738" y="728"/>
                    <a:pt x="430" y="261"/>
                    <a:pt x="355" y="28"/>
                  </a:cubicBezTo>
                  <a:cubicBezTo>
                    <a:pt x="355" y="9"/>
                    <a:pt x="325" y="0"/>
                    <a:pt x="290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61"/>
            <p:cNvSpPr/>
            <p:nvPr/>
          </p:nvSpPr>
          <p:spPr>
            <a:xfrm>
              <a:off x="3241242" y="1643729"/>
              <a:ext cx="27522" cy="19540"/>
            </a:xfrm>
            <a:custGeom>
              <a:avLst/>
              <a:gdLst/>
              <a:ahLst/>
              <a:cxnLst/>
              <a:rect l="l" t="t" r="r" b="b"/>
              <a:pathLst>
                <a:path w="1093" h="776" extrusionOk="0">
                  <a:moveTo>
                    <a:pt x="626" y="1"/>
                  </a:moveTo>
                  <a:cubicBezTo>
                    <a:pt x="160" y="38"/>
                    <a:pt x="1" y="663"/>
                    <a:pt x="1" y="663"/>
                  </a:cubicBezTo>
                  <a:cubicBezTo>
                    <a:pt x="1" y="701"/>
                    <a:pt x="48" y="738"/>
                    <a:pt x="85" y="775"/>
                  </a:cubicBezTo>
                  <a:cubicBezTo>
                    <a:pt x="122" y="775"/>
                    <a:pt x="160" y="738"/>
                    <a:pt x="160" y="701"/>
                  </a:cubicBezTo>
                  <a:cubicBezTo>
                    <a:pt x="160" y="701"/>
                    <a:pt x="281" y="197"/>
                    <a:pt x="626" y="159"/>
                  </a:cubicBezTo>
                  <a:cubicBezTo>
                    <a:pt x="701" y="159"/>
                    <a:pt x="785" y="159"/>
                    <a:pt x="822" y="197"/>
                  </a:cubicBezTo>
                  <a:cubicBezTo>
                    <a:pt x="934" y="309"/>
                    <a:pt x="934" y="626"/>
                    <a:pt x="897" y="701"/>
                  </a:cubicBezTo>
                  <a:cubicBezTo>
                    <a:pt x="897" y="738"/>
                    <a:pt x="934" y="775"/>
                    <a:pt x="981" y="775"/>
                  </a:cubicBezTo>
                  <a:cubicBezTo>
                    <a:pt x="1018" y="775"/>
                    <a:pt x="1056" y="775"/>
                    <a:pt x="1056" y="738"/>
                  </a:cubicBezTo>
                  <a:cubicBezTo>
                    <a:pt x="1056" y="701"/>
                    <a:pt x="1093" y="309"/>
                    <a:pt x="897" y="113"/>
                  </a:cubicBezTo>
                  <a:cubicBezTo>
                    <a:pt x="860" y="38"/>
                    <a:pt x="748" y="1"/>
                    <a:pt x="62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61"/>
            <p:cNvSpPr/>
            <p:nvPr/>
          </p:nvSpPr>
          <p:spPr>
            <a:xfrm>
              <a:off x="3312929" y="1639726"/>
              <a:ext cx="28227" cy="20723"/>
            </a:xfrm>
            <a:custGeom>
              <a:avLst/>
              <a:gdLst/>
              <a:ahLst/>
              <a:cxnLst/>
              <a:rect l="l" t="t" r="r" b="b"/>
              <a:pathLst>
                <a:path w="1121" h="823" extrusionOk="0">
                  <a:moveTo>
                    <a:pt x="617" y="1"/>
                  </a:moveTo>
                  <a:cubicBezTo>
                    <a:pt x="150" y="38"/>
                    <a:pt x="38" y="664"/>
                    <a:pt x="38" y="701"/>
                  </a:cubicBezTo>
                  <a:cubicBezTo>
                    <a:pt x="1" y="738"/>
                    <a:pt x="38" y="785"/>
                    <a:pt x="75" y="822"/>
                  </a:cubicBezTo>
                  <a:cubicBezTo>
                    <a:pt x="113" y="822"/>
                    <a:pt x="150" y="785"/>
                    <a:pt x="150" y="738"/>
                  </a:cubicBezTo>
                  <a:cubicBezTo>
                    <a:pt x="187" y="738"/>
                    <a:pt x="309" y="197"/>
                    <a:pt x="654" y="197"/>
                  </a:cubicBezTo>
                  <a:cubicBezTo>
                    <a:pt x="668" y="186"/>
                    <a:pt x="684" y="182"/>
                    <a:pt x="701" y="182"/>
                  </a:cubicBezTo>
                  <a:cubicBezTo>
                    <a:pt x="741" y="182"/>
                    <a:pt x="786" y="208"/>
                    <a:pt x="813" y="234"/>
                  </a:cubicBezTo>
                  <a:cubicBezTo>
                    <a:pt x="934" y="356"/>
                    <a:pt x="934" y="664"/>
                    <a:pt x="934" y="738"/>
                  </a:cubicBezTo>
                  <a:cubicBezTo>
                    <a:pt x="934" y="785"/>
                    <a:pt x="971" y="822"/>
                    <a:pt x="1009" y="822"/>
                  </a:cubicBezTo>
                  <a:cubicBezTo>
                    <a:pt x="1046" y="822"/>
                    <a:pt x="1083" y="822"/>
                    <a:pt x="1083" y="738"/>
                  </a:cubicBezTo>
                  <a:cubicBezTo>
                    <a:pt x="1083" y="738"/>
                    <a:pt x="1121" y="318"/>
                    <a:pt x="934" y="122"/>
                  </a:cubicBezTo>
                  <a:cubicBezTo>
                    <a:pt x="850" y="38"/>
                    <a:pt x="738" y="1"/>
                    <a:pt x="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61"/>
            <p:cNvSpPr/>
            <p:nvPr/>
          </p:nvSpPr>
          <p:spPr>
            <a:xfrm>
              <a:off x="3168874" y="1574157"/>
              <a:ext cx="50083" cy="70655"/>
            </a:xfrm>
            <a:custGeom>
              <a:avLst/>
              <a:gdLst/>
              <a:ahLst/>
              <a:cxnLst/>
              <a:rect l="l" t="t" r="r" b="b"/>
              <a:pathLst>
                <a:path w="1989" h="2806" extrusionOk="0">
                  <a:moveTo>
                    <a:pt x="1400" y="1"/>
                  </a:moveTo>
                  <a:cubicBezTo>
                    <a:pt x="1400" y="1"/>
                    <a:pt x="0" y="272"/>
                    <a:pt x="467" y="2801"/>
                  </a:cubicBezTo>
                  <a:cubicBezTo>
                    <a:pt x="467" y="2801"/>
                    <a:pt x="489" y="2805"/>
                    <a:pt x="525" y="2805"/>
                  </a:cubicBezTo>
                  <a:cubicBezTo>
                    <a:pt x="684" y="2805"/>
                    <a:pt x="1120" y="2725"/>
                    <a:pt x="1241" y="1868"/>
                  </a:cubicBezTo>
                  <a:cubicBezTo>
                    <a:pt x="1400" y="626"/>
                    <a:pt x="1988" y="356"/>
                    <a:pt x="1988" y="356"/>
                  </a:cubicBezTo>
                  <a:lnTo>
                    <a:pt x="14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61"/>
            <p:cNvSpPr/>
            <p:nvPr/>
          </p:nvSpPr>
          <p:spPr>
            <a:xfrm>
              <a:off x="3138532" y="1773180"/>
              <a:ext cx="178198" cy="299691"/>
            </a:xfrm>
            <a:custGeom>
              <a:avLst/>
              <a:gdLst/>
              <a:ahLst/>
              <a:cxnLst/>
              <a:rect l="l" t="t" r="r" b="b"/>
              <a:pathLst>
                <a:path w="7077" h="11902" extrusionOk="0">
                  <a:moveTo>
                    <a:pt x="2627" y="1"/>
                  </a:moveTo>
                  <a:cubicBezTo>
                    <a:pt x="2076" y="1"/>
                    <a:pt x="1292" y="474"/>
                    <a:pt x="813" y="1897"/>
                  </a:cubicBezTo>
                  <a:cubicBezTo>
                    <a:pt x="813" y="1897"/>
                    <a:pt x="1310" y="810"/>
                    <a:pt x="2061" y="810"/>
                  </a:cubicBezTo>
                  <a:cubicBezTo>
                    <a:pt x="2230" y="810"/>
                    <a:pt x="2413" y="866"/>
                    <a:pt x="2605" y="1001"/>
                  </a:cubicBezTo>
                  <a:cubicBezTo>
                    <a:pt x="3847" y="1823"/>
                    <a:pt x="4939" y="4352"/>
                    <a:pt x="5480" y="8469"/>
                  </a:cubicBezTo>
                  <a:cubicBezTo>
                    <a:pt x="5639" y="9561"/>
                    <a:pt x="4976" y="10606"/>
                    <a:pt x="3931" y="10923"/>
                  </a:cubicBezTo>
                  <a:cubicBezTo>
                    <a:pt x="3630" y="11003"/>
                    <a:pt x="3317" y="11036"/>
                    <a:pt x="3005" y="11036"/>
                  </a:cubicBezTo>
                  <a:cubicBezTo>
                    <a:pt x="1495" y="11036"/>
                    <a:pt x="1" y="10261"/>
                    <a:pt x="1" y="10261"/>
                  </a:cubicBezTo>
                  <a:lnTo>
                    <a:pt x="1" y="11306"/>
                  </a:lnTo>
                  <a:cubicBezTo>
                    <a:pt x="1" y="11306"/>
                    <a:pt x="684" y="11901"/>
                    <a:pt x="2258" y="11901"/>
                  </a:cubicBezTo>
                  <a:cubicBezTo>
                    <a:pt x="2742" y="11901"/>
                    <a:pt x="3310" y="11845"/>
                    <a:pt x="3968" y="11698"/>
                  </a:cubicBezTo>
                  <a:cubicBezTo>
                    <a:pt x="7076" y="10998"/>
                    <a:pt x="6497" y="8861"/>
                    <a:pt x="6497" y="8861"/>
                  </a:cubicBezTo>
                  <a:cubicBezTo>
                    <a:pt x="6497" y="8861"/>
                    <a:pt x="6339" y="1785"/>
                    <a:pt x="2960" y="68"/>
                  </a:cubicBezTo>
                  <a:cubicBezTo>
                    <a:pt x="2865" y="25"/>
                    <a:pt x="2752" y="1"/>
                    <a:pt x="2627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75" name="Google Shape;4475;p61"/>
            <p:cNvGrpSpPr/>
            <p:nvPr/>
          </p:nvGrpSpPr>
          <p:grpSpPr>
            <a:xfrm>
              <a:off x="3229508" y="1926602"/>
              <a:ext cx="109785" cy="80198"/>
              <a:chOff x="-950857" y="2368049"/>
              <a:chExt cx="321801" cy="235077"/>
            </a:xfrm>
          </p:grpSpPr>
          <p:sp>
            <p:nvSpPr>
              <p:cNvPr id="4476" name="Google Shape;4476;p61"/>
              <p:cNvSpPr/>
              <p:nvPr/>
            </p:nvSpPr>
            <p:spPr>
              <a:xfrm>
                <a:off x="-737997" y="2487838"/>
                <a:ext cx="91669" cy="5100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691" extrusionOk="0">
                    <a:moveTo>
                      <a:pt x="1001" y="0"/>
                    </a:moveTo>
                    <a:cubicBezTo>
                      <a:pt x="977" y="0"/>
                      <a:pt x="954" y="5"/>
                      <a:pt x="934" y="15"/>
                    </a:cubicBezTo>
                    <a:cubicBezTo>
                      <a:pt x="579" y="211"/>
                      <a:pt x="0" y="444"/>
                      <a:pt x="75" y="603"/>
                    </a:cubicBezTo>
                    <a:cubicBezTo>
                      <a:pt x="110" y="638"/>
                      <a:pt x="178" y="691"/>
                      <a:pt x="312" y="691"/>
                    </a:cubicBezTo>
                    <a:cubicBezTo>
                      <a:pt x="467" y="691"/>
                      <a:pt x="708" y="620"/>
                      <a:pt x="1083" y="370"/>
                    </a:cubicBezTo>
                    <a:cubicBezTo>
                      <a:pt x="1167" y="286"/>
                      <a:pt x="1242" y="211"/>
                      <a:pt x="1167" y="90"/>
                    </a:cubicBezTo>
                    <a:cubicBezTo>
                      <a:pt x="1140" y="35"/>
                      <a:pt x="1067" y="0"/>
                      <a:pt x="100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7" name="Google Shape;4477;p61"/>
              <p:cNvSpPr/>
              <p:nvPr/>
            </p:nvSpPr>
            <p:spPr>
              <a:xfrm>
                <a:off x="-735266" y="2486067"/>
                <a:ext cx="88938" cy="54618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740" extrusionOk="0">
                    <a:moveTo>
                      <a:pt x="971" y="76"/>
                    </a:moveTo>
                    <a:cubicBezTo>
                      <a:pt x="1009" y="76"/>
                      <a:pt x="1093" y="76"/>
                      <a:pt x="1093" y="160"/>
                    </a:cubicBezTo>
                    <a:cubicBezTo>
                      <a:pt x="1167" y="235"/>
                      <a:pt x="1093" y="310"/>
                      <a:pt x="1046" y="347"/>
                    </a:cubicBezTo>
                    <a:cubicBezTo>
                      <a:pt x="666" y="615"/>
                      <a:pt x="418" y="681"/>
                      <a:pt x="287" y="681"/>
                    </a:cubicBezTo>
                    <a:cubicBezTo>
                      <a:pt x="245" y="681"/>
                      <a:pt x="215" y="674"/>
                      <a:pt x="197" y="665"/>
                    </a:cubicBezTo>
                    <a:cubicBezTo>
                      <a:pt x="113" y="665"/>
                      <a:pt x="75" y="627"/>
                      <a:pt x="75" y="627"/>
                    </a:cubicBezTo>
                    <a:lnTo>
                      <a:pt x="75" y="580"/>
                    </a:lnTo>
                    <a:cubicBezTo>
                      <a:pt x="113" y="468"/>
                      <a:pt x="393" y="347"/>
                      <a:pt x="579" y="235"/>
                    </a:cubicBezTo>
                    <a:cubicBezTo>
                      <a:pt x="701" y="198"/>
                      <a:pt x="813" y="114"/>
                      <a:pt x="897" y="76"/>
                    </a:cubicBezTo>
                    <a:close/>
                    <a:moveTo>
                      <a:pt x="990" y="0"/>
                    </a:moveTo>
                    <a:cubicBezTo>
                      <a:pt x="956" y="0"/>
                      <a:pt x="923" y="13"/>
                      <a:pt x="897" y="39"/>
                    </a:cubicBezTo>
                    <a:cubicBezTo>
                      <a:pt x="775" y="76"/>
                      <a:pt x="663" y="114"/>
                      <a:pt x="579" y="198"/>
                    </a:cubicBezTo>
                    <a:cubicBezTo>
                      <a:pt x="309" y="310"/>
                      <a:pt x="75" y="431"/>
                      <a:pt x="38" y="543"/>
                    </a:cubicBezTo>
                    <a:cubicBezTo>
                      <a:pt x="1" y="580"/>
                      <a:pt x="1" y="627"/>
                      <a:pt x="38" y="627"/>
                    </a:cubicBezTo>
                    <a:cubicBezTo>
                      <a:pt x="38" y="665"/>
                      <a:pt x="75" y="702"/>
                      <a:pt x="159" y="739"/>
                    </a:cubicBezTo>
                    <a:lnTo>
                      <a:pt x="271" y="739"/>
                    </a:lnTo>
                    <a:cubicBezTo>
                      <a:pt x="430" y="739"/>
                      <a:pt x="663" y="665"/>
                      <a:pt x="1046" y="431"/>
                    </a:cubicBezTo>
                    <a:cubicBezTo>
                      <a:pt x="1167" y="347"/>
                      <a:pt x="1205" y="198"/>
                      <a:pt x="1167" y="114"/>
                    </a:cubicBezTo>
                    <a:cubicBezTo>
                      <a:pt x="1119" y="41"/>
                      <a:pt x="1052" y="0"/>
                      <a:pt x="990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8" name="Google Shape;4478;p61"/>
              <p:cNvSpPr/>
              <p:nvPr/>
            </p:nvSpPr>
            <p:spPr>
              <a:xfrm>
                <a:off x="-749732" y="2456101"/>
                <a:ext cx="103404" cy="58382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791" extrusionOk="0">
                    <a:moveTo>
                      <a:pt x="1198" y="0"/>
                    </a:moveTo>
                    <a:cubicBezTo>
                      <a:pt x="1175" y="0"/>
                      <a:pt x="1152" y="5"/>
                      <a:pt x="1130" y="16"/>
                    </a:cubicBezTo>
                    <a:cubicBezTo>
                      <a:pt x="738" y="286"/>
                      <a:pt x="1" y="641"/>
                      <a:pt x="122" y="753"/>
                    </a:cubicBezTo>
                    <a:cubicBezTo>
                      <a:pt x="146" y="779"/>
                      <a:pt x="184" y="790"/>
                      <a:pt x="232" y="790"/>
                    </a:cubicBezTo>
                    <a:cubicBezTo>
                      <a:pt x="478" y="790"/>
                      <a:pt x="992" y="490"/>
                      <a:pt x="1289" y="333"/>
                    </a:cubicBezTo>
                    <a:cubicBezTo>
                      <a:pt x="1401" y="286"/>
                      <a:pt x="1401" y="174"/>
                      <a:pt x="1363" y="100"/>
                    </a:cubicBezTo>
                    <a:lnTo>
                      <a:pt x="1363" y="53"/>
                    </a:lnTo>
                    <a:cubicBezTo>
                      <a:pt x="1311" y="27"/>
                      <a:pt x="1253" y="0"/>
                      <a:pt x="119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9" name="Google Shape;4479;p61"/>
              <p:cNvSpPr/>
              <p:nvPr/>
            </p:nvSpPr>
            <p:spPr>
              <a:xfrm>
                <a:off x="-744196" y="2453370"/>
                <a:ext cx="100673" cy="64582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75" extrusionOk="0">
                    <a:moveTo>
                      <a:pt x="1130" y="53"/>
                    </a:moveTo>
                    <a:cubicBezTo>
                      <a:pt x="1167" y="53"/>
                      <a:pt x="1214" y="90"/>
                      <a:pt x="1251" y="137"/>
                    </a:cubicBezTo>
                    <a:cubicBezTo>
                      <a:pt x="1288" y="174"/>
                      <a:pt x="1288" y="211"/>
                      <a:pt x="1288" y="249"/>
                    </a:cubicBezTo>
                    <a:cubicBezTo>
                      <a:pt x="1251" y="286"/>
                      <a:pt x="1251" y="323"/>
                      <a:pt x="1214" y="323"/>
                    </a:cubicBezTo>
                    <a:lnTo>
                      <a:pt x="1130" y="370"/>
                    </a:lnTo>
                    <a:cubicBezTo>
                      <a:pt x="876" y="524"/>
                      <a:pt x="405" y="793"/>
                      <a:pt x="186" y="793"/>
                    </a:cubicBezTo>
                    <a:cubicBezTo>
                      <a:pt x="139" y="793"/>
                      <a:pt x="104" y="781"/>
                      <a:pt x="84" y="753"/>
                    </a:cubicBezTo>
                    <a:cubicBezTo>
                      <a:pt x="84" y="678"/>
                      <a:pt x="430" y="445"/>
                      <a:pt x="700" y="286"/>
                    </a:cubicBezTo>
                    <a:cubicBezTo>
                      <a:pt x="859" y="211"/>
                      <a:pt x="980" y="137"/>
                      <a:pt x="1055" y="90"/>
                    </a:cubicBezTo>
                    <a:cubicBezTo>
                      <a:pt x="1092" y="53"/>
                      <a:pt x="1130" y="53"/>
                      <a:pt x="1130" y="53"/>
                    </a:cubicBezTo>
                    <a:close/>
                    <a:moveTo>
                      <a:pt x="1123" y="1"/>
                    </a:moveTo>
                    <a:cubicBezTo>
                      <a:pt x="1098" y="1"/>
                      <a:pt x="1075" y="5"/>
                      <a:pt x="1055" y="15"/>
                    </a:cubicBezTo>
                    <a:cubicBezTo>
                      <a:pt x="934" y="90"/>
                      <a:pt x="822" y="174"/>
                      <a:pt x="700" y="249"/>
                    </a:cubicBezTo>
                    <a:cubicBezTo>
                      <a:pt x="280" y="482"/>
                      <a:pt x="0" y="641"/>
                      <a:pt x="0" y="753"/>
                    </a:cubicBezTo>
                    <a:cubicBezTo>
                      <a:pt x="0" y="753"/>
                      <a:pt x="0" y="790"/>
                      <a:pt x="47" y="790"/>
                    </a:cubicBezTo>
                    <a:cubicBezTo>
                      <a:pt x="84" y="837"/>
                      <a:pt x="122" y="874"/>
                      <a:pt x="159" y="874"/>
                    </a:cubicBezTo>
                    <a:cubicBezTo>
                      <a:pt x="392" y="874"/>
                      <a:pt x="747" y="641"/>
                      <a:pt x="1167" y="445"/>
                    </a:cubicBezTo>
                    <a:lnTo>
                      <a:pt x="1251" y="370"/>
                    </a:lnTo>
                    <a:cubicBezTo>
                      <a:pt x="1288" y="370"/>
                      <a:pt x="1326" y="323"/>
                      <a:pt x="1326" y="249"/>
                    </a:cubicBezTo>
                    <a:cubicBezTo>
                      <a:pt x="1363" y="211"/>
                      <a:pt x="1326" y="137"/>
                      <a:pt x="1288" y="90"/>
                    </a:cubicBezTo>
                    <a:cubicBezTo>
                      <a:pt x="1261" y="35"/>
                      <a:pt x="1189" y="1"/>
                      <a:pt x="11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0" name="Google Shape;4480;p61"/>
              <p:cNvSpPr/>
              <p:nvPr/>
            </p:nvSpPr>
            <p:spPr>
              <a:xfrm>
                <a:off x="-775196" y="2419935"/>
                <a:ext cx="123406" cy="75062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17" extrusionOk="0">
                    <a:moveTo>
                      <a:pt x="1423" y="1"/>
                    </a:moveTo>
                    <a:cubicBezTo>
                      <a:pt x="1383" y="1"/>
                      <a:pt x="1346" y="13"/>
                      <a:pt x="1316" y="39"/>
                    </a:cubicBezTo>
                    <a:cubicBezTo>
                      <a:pt x="775" y="356"/>
                      <a:pt x="0" y="739"/>
                      <a:pt x="112" y="972"/>
                    </a:cubicBezTo>
                    <a:cubicBezTo>
                      <a:pt x="131" y="1003"/>
                      <a:pt x="168" y="1017"/>
                      <a:pt x="217" y="1017"/>
                    </a:cubicBezTo>
                    <a:cubicBezTo>
                      <a:pt x="481" y="1017"/>
                      <a:pt x="1125" y="628"/>
                      <a:pt x="1550" y="431"/>
                    </a:cubicBezTo>
                    <a:cubicBezTo>
                      <a:pt x="1634" y="394"/>
                      <a:pt x="1671" y="235"/>
                      <a:pt x="1634" y="123"/>
                    </a:cubicBezTo>
                    <a:cubicBezTo>
                      <a:pt x="1579" y="44"/>
                      <a:pt x="1497" y="1"/>
                      <a:pt x="14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1" name="Google Shape;4481;p61"/>
              <p:cNvSpPr/>
              <p:nvPr/>
            </p:nvSpPr>
            <p:spPr>
              <a:xfrm>
                <a:off x="-775196" y="2417278"/>
                <a:ext cx="126137" cy="80672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093" extrusionOk="0">
                    <a:moveTo>
                      <a:pt x="1396" y="47"/>
                    </a:moveTo>
                    <a:cubicBezTo>
                      <a:pt x="1426" y="47"/>
                      <a:pt x="1456" y="56"/>
                      <a:pt x="1475" y="75"/>
                    </a:cubicBezTo>
                    <a:cubicBezTo>
                      <a:pt x="1512" y="75"/>
                      <a:pt x="1587" y="112"/>
                      <a:pt x="1587" y="159"/>
                    </a:cubicBezTo>
                    <a:cubicBezTo>
                      <a:pt x="1671" y="271"/>
                      <a:pt x="1634" y="392"/>
                      <a:pt x="1512" y="430"/>
                    </a:cubicBezTo>
                    <a:cubicBezTo>
                      <a:pt x="1400" y="504"/>
                      <a:pt x="1279" y="542"/>
                      <a:pt x="1167" y="626"/>
                    </a:cubicBezTo>
                    <a:cubicBezTo>
                      <a:pt x="835" y="784"/>
                      <a:pt x="396" y="1035"/>
                      <a:pt x="219" y="1035"/>
                    </a:cubicBezTo>
                    <a:cubicBezTo>
                      <a:pt x="186" y="1035"/>
                      <a:pt x="163" y="1027"/>
                      <a:pt x="150" y="1008"/>
                    </a:cubicBezTo>
                    <a:cubicBezTo>
                      <a:pt x="75" y="859"/>
                      <a:pt x="542" y="579"/>
                      <a:pt x="934" y="308"/>
                    </a:cubicBezTo>
                    <a:cubicBezTo>
                      <a:pt x="1046" y="234"/>
                      <a:pt x="1204" y="159"/>
                      <a:pt x="1316" y="75"/>
                    </a:cubicBezTo>
                    <a:cubicBezTo>
                      <a:pt x="1335" y="56"/>
                      <a:pt x="1365" y="47"/>
                      <a:pt x="1396" y="47"/>
                    </a:cubicBezTo>
                    <a:close/>
                    <a:moveTo>
                      <a:pt x="1475" y="0"/>
                    </a:moveTo>
                    <a:cubicBezTo>
                      <a:pt x="1438" y="0"/>
                      <a:pt x="1354" y="0"/>
                      <a:pt x="1279" y="38"/>
                    </a:cubicBezTo>
                    <a:cubicBezTo>
                      <a:pt x="1167" y="112"/>
                      <a:pt x="1046" y="196"/>
                      <a:pt x="887" y="271"/>
                    </a:cubicBezTo>
                    <a:cubicBezTo>
                      <a:pt x="420" y="579"/>
                      <a:pt x="0" y="812"/>
                      <a:pt x="112" y="1008"/>
                    </a:cubicBezTo>
                    <a:cubicBezTo>
                      <a:pt x="112" y="1046"/>
                      <a:pt x="150" y="1092"/>
                      <a:pt x="234" y="1092"/>
                    </a:cubicBezTo>
                    <a:cubicBezTo>
                      <a:pt x="383" y="1092"/>
                      <a:pt x="738" y="934"/>
                      <a:pt x="1167" y="700"/>
                    </a:cubicBezTo>
                    <a:cubicBezTo>
                      <a:pt x="1316" y="626"/>
                      <a:pt x="1438" y="542"/>
                      <a:pt x="1550" y="504"/>
                    </a:cubicBezTo>
                    <a:cubicBezTo>
                      <a:pt x="1671" y="430"/>
                      <a:pt x="1708" y="271"/>
                      <a:pt x="1671" y="159"/>
                    </a:cubicBezTo>
                    <a:cubicBezTo>
                      <a:pt x="1634" y="75"/>
                      <a:pt x="1550" y="38"/>
                      <a:pt x="1475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2" name="Google Shape;4482;p61"/>
              <p:cNvSpPr/>
              <p:nvPr/>
            </p:nvSpPr>
            <p:spPr>
              <a:xfrm>
                <a:off x="-761394" y="2369082"/>
                <a:ext cx="129532" cy="8480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149" extrusionOk="0">
                    <a:moveTo>
                      <a:pt x="1700" y="1"/>
                    </a:moveTo>
                    <a:cubicBezTo>
                      <a:pt x="1482" y="1"/>
                      <a:pt x="678" y="417"/>
                      <a:pt x="196" y="653"/>
                    </a:cubicBezTo>
                    <a:cubicBezTo>
                      <a:pt x="0" y="728"/>
                      <a:pt x="0" y="999"/>
                      <a:pt x="159" y="1083"/>
                    </a:cubicBezTo>
                    <a:lnTo>
                      <a:pt x="159" y="1120"/>
                    </a:lnTo>
                    <a:cubicBezTo>
                      <a:pt x="196" y="1139"/>
                      <a:pt x="245" y="1148"/>
                      <a:pt x="299" y="1148"/>
                    </a:cubicBezTo>
                    <a:cubicBezTo>
                      <a:pt x="352" y="1148"/>
                      <a:pt x="411" y="1139"/>
                      <a:pt x="467" y="1120"/>
                    </a:cubicBezTo>
                    <a:cubicBezTo>
                      <a:pt x="821" y="849"/>
                      <a:pt x="1755" y="187"/>
                      <a:pt x="1755" y="28"/>
                    </a:cubicBezTo>
                    <a:cubicBezTo>
                      <a:pt x="1750" y="9"/>
                      <a:pt x="1731" y="1"/>
                      <a:pt x="1700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3" name="Google Shape;4483;p61"/>
              <p:cNvSpPr/>
              <p:nvPr/>
            </p:nvSpPr>
            <p:spPr>
              <a:xfrm>
                <a:off x="-761394" y="2368049"/>
                <a:ext cx="132337" cy="89233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209" extrusionOk="0">
                    <a:moveTo>
                      <a:pt x="1717" y="42"/>
                    </a:moveTo>
                    <a:cubicBezTo>
                      <a:pt x="1717" y="126"/>
                      <a:pt x="1325" y="471"/>
                      <a:pt x="429" y="1097"/>
                    </a:cubicBezTo>
                    <a:cubicBezTo>
                      <a:pt x="392" y="1115"/>
                      <a:pt x="343" y="1125"/>
                      <a:pt x="294" y="1125"/>
                    </a:cubicBezTo>
                    <a:cubicBezTo>
                      <a:pt x="245" y="1125"/>
                      <a:pt x="196" y="1115"/>
                      <a:pt x="159" y="1097"/>
                    </a:cubicBezTo>
                    <a:cubicBezTo>
                      <a:pt x="121" y="1059"/>
                      <a:pt x="84" y="975"/>
                      <a:pt x="84" y="901"/>
                    </a:cubicBezTo>
                    <a:cubicBezTo>
                      <a:pt x="84" y="826"/>
                      <a:pt x="121" y="742"/>
                      <a:pt x="196" y="705"/>
                    </a:cubicBezTo>
                    <a:cubicBezTo>
                      <a:pt x="1325" y="126"/>
                      <a:pt x="1633" y="42"/>
                      <a:pt x="1717" y="42"/>
                    </a:cubicBezTo>
                    <a:close/>
                    <a:moveTo>
                      <a:pt x="1718" y="0"/>
                    </a:moveTo>
                    <a:cubicBezTo>
                      <a:pt x="1545" y="0"/>
                      <a:pt x="1018" y="200"/>
                      <a:pt x="159" y="630"/>
                    </a:cubicBezTo>
                    <a:cubicBezTo>
                      <a:pt x="84" y="705"/>
                      <a:pt x="0" y="779"/>
                      <a:pt x="0" y="863"/>
                    </a:cubicBezTo>
                    <a:cubicBezTo>
                      <a:pt x="0" y="975"/>
                      <a:pt x="47" y="1097"/>
                      <a:pt x="121" y="1134"/>
                    </a:cubicBezTo>
                    <a:cubicBezTo>
                      <a:pt x="196" y="1171"/>
                      <a:pt x="233" y="1209"/>
                      <a:pt x="317" y="1209"/>
                    </a:cubicBezTo>
                    <a:cubicBezTo>
                      <a:pt x="355" y="1209"/>
                      <a:pt x="429" y="1171"/>
                      <a:pt x="467" y="1134"/>
                    </a:cubicBezTo>
                    <a:cubicBezTo>
                      <a:pt x="1363" y="546"/>
                      <a:pt x="1792" y="163"/>
                      <a:pt x="1792" y="42"/>
                    </a:cubicBezTo>
                    <a:lnTo>
                      <a:pt x="1755" y="5"/>
                    </a:lnTo>
                    <a:cubicBezTo>
                      <a:pt x="1745" y="2"/>
                      <a:pt x="1733" y="0"/>
                      <a:pt x="171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4" name="Google Shape;4484;p61"/>
              <p:cNvSpPr/>
              <p:nvPr/>
            </p:nvSpPr>
            <p:spPr>
              <a:xfrm>
                <a:off x="-950857" y="2484074"/>
                <a:ext cx="129532" cy="119051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613" extrusionOk="0">
                    <a:moveTo>
                      <a:pt x="902" y="0"/>
                    </a:moveTo>
                    <a:cubicBezTo>
                      <a:pt x="836" y="0"/>
                      <a:pt x="768" y="10"/>
                      <a:pt x="700" y="29"/>
                    </a:cubicBezTo>
                    <a:cubicBezTo>
                      <a:pt x="280" y="141"/>
                      <a:pt x="0" y="570"/>
                      <a:pt x="84" y="1000"/>
                    </a:cubicBezTo>
                    <a:cubicBezTo>
                      <a:pt x="179" y="1363"/>
                      <a:pt x="501" y="1613"/>
                      <a:pt x="859" y="1613"/>
                    </a:cubicBezTo>
                    <a:cubicBezTo>
                      <a:pt x="923" y="1613"/>
                      <a:pt x="989" y="1605"/>
                      <a:pt x="1055" y="1588"/>
                    </a:cubicBezTo>
                    <a:cubicBezTo>
                      <a:pt x="1484" y="1504"/>
                      <a:pt x="1755" y="1074"/>
                      <a:pt x="1634" y="654"/>
                    </a:cubicBezTo>
                    <a:cubicBezTo>
                      <a:pt x="1571" y="261"/>
                      <a:pt x="1256" y="0"/>
                      <a:pt x="902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5" name="Google Shape;4485;p61"/>
              <p:cNvSpPr/>
              <p:nvPr/>
            </p:nvSpPr>
            <p:spPr>
              <a:xfrm>
                <a:off x="-899192" y="2411743"/>
                <a:ext cx="227401" cy="189538"/>
              </a:xfrm>
              <a:custGeom>
                <a:avLst/>
                <a:gdLst/>
                <a:ahLst/>
                <a:cxnLst/>
                <a:rect l="l" t="t" r="r" b="b"/>
                <a:pathLst>
                  <a:path w="3081" h="2568" extrusionOk="0">
                    <a:moveTo>
                      <a:pt x="2063" y="1"/>
                    </a:moveTo>
                    <a:cubicBezTo>
                      <a:pt x="2026" y="38"/>
                      <a:pt x="1988" y="75"/>
                      <a:pt x="1951" y="113"/>
                    </a:cubicBezTo>
                    <a:cubicBezTo>
                      <a:pt x="1400" y="617"/>
                      <a:pt x="700" y="850"/>
                      <a:pt x="0" y="1009"/>
                    </a:cubicBezTo>
                    <a:lnTo>
                      <a:pt x="355" y="2568"/>
                    </a:lnTo>
                    <a:cubicBezTo>
                      <a:pt x="1167" y="2372"/>
                      <a:pt x="2567" y="2213"/>
                      <a:pt x="3080" y="1475"/>
                    </a:cubicBezTo>
                    <a:lnTo>
                      <a:pt x="3080" y="1438"/>
                    </a:lnTo>
                    <a:cubicBezTo>
                      <a:pt x="3080" y="1242"/>
                      <a:pt x="2996" y="1009"/>
                      <a:pt x="2922" y="813"/>
                    </a:cubicBezTo>
                    <a:cubicBezTo>
                      <a:pt x="2651" y="271"/>
                      <a:pt x="2492" y="234"/>
                      <a:pt x="206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6" name="Google Shape;4486;p61"/>
              <p:cNvSpPr/>
              <p:nvPr/>
            </p:nvSpPr>
            <p:spPr>
              <a:xfrm>
                <a:off x="-886792" y="2390782"/>
                <a:ext cx="151601" cy="135437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1835" extrusionOk="0">
                    <a:moveTo>
                      <a:pt x="1699" y="1"/>
                    </a:moveTo>
                    <a:cubicBezTo>
                      <a:pt x="1228" y="1"/>
                      <a:pt x="0" y="1007"/>
                      <a:pt x="262" y="1638"/>
                    </a:cubicBezTo>
                    <a:cubicBezTo>
                      <a:pt x="299" y="1759"/>
                      <a:pt x="420" y="1834"/>
                      <a:pt x="495" y="1834"/>
                    </a:cubicBezTo>
                    <a:cubicBezTo>
                      <a:pt x="532" y="1601"/>
                      <a:pt x="850" y="1293"/>
                      <a:pt x="1195" y="1022"/>
                    </a:cubicBezTo>
                    <a:cubicBezTo>
                      <a:pt x="1391" y="826"/>
                      <a:pt x="1587" y="705"/>
                      <a:pt x="1820" y="593"/>
                    </a:cubicBezTo>
                    <a:cubicBezTo>
                      <a:pt x="2054" y="434"/>
                      <a:pt x="2016" y="89"/>
                      <a:pt x="1746" y="5"/>
                    </a:cubicBezTo>
                    <a:cubicBezTo>
                      <a:pt x="1731" y="2"/>
                      <a:pt x="1716" y="1"/>
                      <a:pt x="169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87" name="Google Shape;4487;p61"/>
            <p:cNvSpPr/>
            <p:nvPr/>
          </p:nvSpPr>
          <p:spPr>
            <a:xfrm>
              <a:off x="3103280" y="1790730"/>
              <a:ext cx="154680" cy="264490"/>
            </a:xfrm>
            <a:custGeom>
              <a:avLst/>
              <a:gdLst/>
              <a:ahLst/>
              <a:cxnLst/>
              <a:rect l="l" t="t" r="r" b="b"/>
              <a:pathLst>
                <a:path w="6143" h="10504" extrusionOk="0">
                  <a:moveTo>
                    <a:pt x="4271" y="0"/>
                  </a:moveTo>
                  <a:cubicBezTo>
                    <a:pt x="3817" y="0"/>
                    <a:pt x="3370" y="243"/>
                    <a:pt x="3109" y="659"/>
                  </a:cubicBezTo>
                  <a:cubicBezTo>
                    <a:pt x="1" y="5438"/>
                    <a:pt x="701" y="8826"/>
                    <a:pt x="701" y="8826"/>
                  </a:cubicBezTo>
                  <a:cubicBezTo>
                    <a:pt x="860" y="10376"/>
                    <a:pt x="1709" y="10422"/>
                    <a:pt x="1709" y="10422"/>
                  </a:cubicBezTo>
                  <a:cubicBezTo>
                    <a:pt x="1952" y="10478"/>
                    <a:pt x="2196" y="10504"/>
                    <a:pt x="2438" y="10504"/>
                  </a:cubicBezTo>
                  <a:cubicBezTo>
                    <a:pt x="3857" y="10504"/>
                    <a:pt x="5218" y="9629"/>
                    <a:pt x="6143" y="8864"/>
                  </a:cubicBezTo>
                  <a:cubicBezTo>
                    <a:pt x="6105" y="8705"/>
                    <a:pt x="6068" y="8556"/>
                    <a:pt x="6031" y="8360"/>
                  </a:cubicBezTo>
                  <a:cubicBezTo>
                    <a:pt x="5872" y="7809"/>
                    <a:pt x="5760" y="7267"/>
                    <a:pt x="5676" y="6689"/>
                  </a:cubicBezTo>
                  <a:lnTo>
                    <a:pt x="3893" y="7193"/>
                  </a:lnTo>
                  <a:cubicBezTo>
                    <a:pt x="5331" y="4701"/>
                    <a:pt x="5676" y="3422"/>
                    <a:pt x="5797" y="2367"/>
                  </a:cubicBezTo>
                  <a:cubicBezTo>
                    <a:pt x="5835" y="2255"/>
                    <a:pt x="5835" y="2096"/>
                    <a:pt x="5872" y="1975"/>
                  </a:cubicBezTo>
                  <a:cubicBezTo>
                    <a:pt x="5909" y="1004"/>
                    <a:pt x="5443" y="463"/>
                    <a:pt x="4939" y="192"/>
                  </a:cubicBezTo>
                  <a:cubicBezTo>
                    <a:pt x="4729" y="61"/>
                    <a:pt x="4500" y="0"/>
                    <a:pt x="4271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61"/>
            <p:cNvSpPr/>
            <p:nvPr/>
          </p:nvSpPr>
          <p:spPr>
            <a:xfrm>
              <a:off x="3211882" y="1902253"/>
              <a:ext cx="33389" cy="67482"/>
            </a:xfrm>
            <a:custGeom>
              <a:avLst/>
              <a:gdLst/>
              <a:ahLst/>
              <a:cxnLst/>
              <a:rect l="l" t="t" r="r" b="b"/>
              <a:pathLst>
                <a:path w="1326" h="2680" extrusionOk="0">
                  <a:moveTo>
                    <a:pt x="822" y="1"/>
                  </a:moveTo>
                  <a:cubicBezTo>
                    <a:pt x="784" y="76"/>
                    <a:pt x="0" y="1672"/>
                    <a:pt x="47" y="2446"/>
                  </a:cubicBezTo>
                  <a:cubicBezTo>
                    <a:pt x="47" y="2493"/>
                    <a:pt x="84" y="2568"/>
                    <a:pt x="121" y="2605"/>
                  </a:cubicBezTo>
                  <a:cubicBezTo>
                    <a:pt x="196" y="2642"/>
                    <a:pt x="317" y="2680"/>
                    <a:pt x="429" y="2680"/>
                  </a:cubicBezTo>
                  <a:cubicBezTo>
                    <a:pt x="784" y="2680"/>
                    <a:pt x="1251" y="2530"/>
                    <a:pt x="1326" y="2530"/>
                  </a:cubicBezTo>
                  <a:lnTo>
                    <a:pt x="1288" y="2409"/>
                  </a:lnTo>
                  <a:cubicBezTo>
                    <a:pt x="1127" y="2467"/>
                    <a:pt x="741" y="2557"/>
                    <a:pt x="467" y="2557"/>
                  </a:cubicBezTo>
                  <a:cubicBezTo>
                    <a:pt x="345" y="2557"/>
                    <a:pt x="245" y="2539"/>
                    <a:pt x="196" y="2493"/>
                  </a:cubicBezTo>
                  <a:cubicBezTo>
                    <a:pt x="159" y="2493"/>
                    <a:pt x="159" y="2446"/>
                    <a:pt x="159" y="2446"/>
                  </a:cubicBezTo>
                  <a:cubicBezTo>
                    <a:pt x="121" y="1672"/>
                    <a:pt x="896" y="76"/>
                    <a:pt x="896" y="38"/>
                  </a:cubicBezTo>
                  <a:lnTo>
                    <a:pt x="822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61"/>
            <p:cNvSpPr/>
            <p:nvPr/>
          </p:nvSpPr>
          <p:spPr>
            <a:xfrm>
              <a:off x="3123726" y="2485850"/>
              <a:ext cx="109784" cy="8007"/>
            </a:xfrm>
            <a:custGeom>
              <a:avLst/>
              <a:gdLst/>
              <a:ahLst/>
              <a:cxnLst/>
              <a:rect l="l" t="t" r="r" b="b"/>
              <a:pathLst>
                <a:path w="4360" h="318" extrusionOk="0">
                  <a:moveTo>
                    <a:pt x="4248" y="0"/>
                  </a:moveTo>
                  <a:lnTo>
                    <a:pt x="122" y="84"/>
                  </a:lnTo>
                  <a:cubicBezTo>
                    <a:pt x="48" y="84"/>
                    <a:pt x="1" y="121"/>
                    <a:pt x="1" y="196"/>
                  </a:cubicBezTo>
                  <a:cubicBezTo>
                    <a:pt x="1" y="233"/>
                    <a:pt x="48" y="317"/>
                    <a:pt x="122" y="317"/>
                  </a:cubicBezTo>
                  <a:lnTo>
                    <a:pt x="4248" y="233"/>
                  </a:lnTo>
                  <a:cubicBezTo>
                    <a:pt x="4323" y="233"/>
                    <a:pt x="4360" y="196"/>
                    <a:pt x="4360" y="121"/>
                  </a:cubicBezTo>
                  <a:cubicBezTo>
                    <a:pt x="4360" y="84"/>
                    <a:pt x="4323" y="0"/>
                    <a:pt x="4248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61"/>
            <p:cNvSpPr/>
            <p:nvPr/>
          </p:nvSpPr>
          <p:spPr>
            <a:xfrm>
              <a:off x="3169572" y="1534794"/>
              <a:ext cx="199795" cy="104469"/>
            </a:xfrm>
            <a:custGeom>
              <a:avLst/>
              <a:gdLst/>
              <a:ahLst/>
              <a:cxnLst/>
              <a:rect l="l" t="t" r="r" b="b"/>
              <a:pathLst>
                <a:path w="6609" h="4805" extrusionOk="0">
                  <a:moveTo>
                    <a:pt x="2887" y="1"/>
                  </a:moveTo>
                  <a:cubicBezTo>
                    <a:pt x="2397" y="1"/>
                    <a:pt x="1850" y="97"/>
                    <a:pt x="1241" y="325"/>
                  </a:cubicBezTo>
                  <a:cubicBezTo>
                    <a:pt x="812" y="483"/>
                    <a:pt x="0" y="3825"/>
                    <a:pt x="579" y="4609"/>
                  </a:cubicBezTo>
                  <a:lnTo>
                    <a:pt x="812" y="4805"/>
                  </a:lnTo>
                  <a:cubicBezTo>
                    <a:pt x="812" y="4805"/>
                    <a:pt x="1596" y="4217"/>
                    <a:pt x="2604" y="1687"/>
                  </a:cubicBezTo>
                  <a:cubicBezTo>
                    <a:pt x="2604" y="1687"/>
                    <a:pt x="4546" y="3094"/>
                    <a:pt x="6389" y="3094"/>
                  </a:cubicBezTo>
                  <a:cubicBezTo>
                    <a:pt x="6462" y="3094"/>
                    <a:pt x="6535" y="3092"/>
                    <a:pt x="6608" y="3087"/>
                  </a:cubicBezTo>
                  <a:cubicBezTo>
                    <a:pt x="6608" y="3087"/>
                    <a:pt x="5658" y="1"/>
                    <a:pt x="288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" name="Google Shape;6386;p76"/>
          <p:cNvGrpSpPr/>
          <p:nvPr/>
        </p:nvGrpSpPr>
        <p:grpSpPr>
          <a:xfrm>
            <a:off x="5074783" y="1612010"/>
            <a:ext cx="770474" cy="2047816"/>
            <a:chOff x="746325" y="1453498"/>
            <a:chExt cx="426500" cy="1680475"/>
          </a:xfrm>
        </p:grpSpPr>
        <p:sp>
          <p:nvSpPr>
            <p:cNvPr id="312" name="Google Shape;6387;p76"/>
            <p:cNvSpPr/>
            <p:nvPr/>
          </p:nvSpPr>
          <p:spPr>
            <a:xfrm>
              <a:off x="816650" y="1572398"/>
              <a:ext cx="290725" cy="119225"/>
            </a:xfrm>
            <a:custGeom>
              <a:avLst/>
              <a:gdLst/>
              <a:ahLst/>
              <a:cxnLst/>
              <a:rect l="l" t="t" r="r" b="b"/>
              <a:pathLst>
                <a:path w="11629" h="4769" extrusionOk="0">
                  <a:moveTo>
                    <a:pt x="332" y="1"/>
                  </a:moveTo>
                  <a:cubicBezTo>
                    <a:pt x="149" y="1"/>
                    <a:pt x="0" y="149"/>
                    <a:pt x="0" y="344"/>
                  </a:cubicBezTo>
                  <a:lnTo>
                    <a:pt x="0" y="4768"/>
                  </a:lnTo>
                  <a:lnTo>
                    <a:pt x="11628" y="4768"/>
                  </a:lnTo>
                  <a:lnTo>
                    <a:pt x="11628" y="344"/>
                  </a:lnTo>
                  <a:cubicBezTo>
                    <a:pt x="11628" y="149"/>
                    <a:pt x="11479" y="1"/>
                    <a:pt x="11342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388;p76"/>
            <p:cNvSpPr/>
            <p:nvPr/>
          </p:nvSpPr>
          <p:spPr>
            <a:xfrm>
              <a:off x="867800" y="1453498"/>
              <a:ext cx="188400" cy="118925"/>
            </a:xfrm>
            <a:custGeom>
              <a:avLst/>
              <a:gdLst/>
              <a:ahLst/>
              <a:cxnLst/>
              <a:rect l="l" t="t" r="r" b="b"/>
              <a:pathLst>
                <a:path w="7536" h="4757" extrusionOk="0">
                  <a:moveTo>
                    <a:pt x="287" y="0"/>
                  </a:moveTo>
                  <a:cubicBezTo>
                    <a:pt x="149" y="0"/>
                    <a:pt x="1" y="92"/>
                    <a:pt x="1" y="240"/>
                  </a:cubicBezTo>
                  <a:lnTo>
                    <a:pt x="1" y="4757"/>
                  </a:lnTo>
                  <a:lnTo>
                    <a:pt x="7536" y="4757"/>
                  </a:lnTo>
                  <a:lnTo>
                    <a:pt x="7536" y="240"/>
                  </a:lnTo>
                  <a:cubicBezTo>
                    <a:pt x="7536" y="92"/>
                    <a:pt x="7433" y="0"/>
                    <a:pt x="7295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389;p76"/>
            <p:cNvSpPr/>
            <p:nvPr/>
          </p:nvSpPr>
          <p:spPr>
            <a:xfrm>
              <a:off x="746325" y="1691598"/>
              <a:ext cx="426500" cy="1442375"/>
            </a:xfrm>
            <a:custGeom>
              <a:avLst/>
              <a:gdLst/>
              <a:ahLst/>
              <a:cxnLst/>
              <a:rect l="l" t="t" r="r" b="b"/>
              <a:pathLst>
                <a:path w="17060" h="57695" extrusionOk="0">
                  <a:moveTo>
                    <a:pt x="286" y="0"/>
                  </a:moveTo>
                  <a:cubicBezTo>
                    <a:pt x="149" y="0"/>
                    <a:pt x="0" y="149"/>
                    <a:pt x="0" y="286"/>
                  </a:cubicBezTo>
                  <a:lnTo>
                    <a:pt x="0" y="57695"/>
                  </a:lnTo>
                  <a:lnTo>
                    <a:pt x="17059" y="57695"/>
                  </a:lnTo>
                  <a:lnTo>
                    <a:pt x="17059" y="286"/>
                  </a:lnTo>
                  <a:cubicBezTo>
                    <a:pt x="17059" y="149"/>
                    <a:pt x="16911" y="0"/>
                    <a:pt x="16728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5" name="Google Shape;6390;p76"/>
            <p:cNvGrpSpPr/>
            <p:nvPr/>
          </p:nvGrpSpPr>
          <p:grpSpPr>
            <a:xfrm>
              <a:off x="803500" y="1742748"/>
              <a:ext cx="317025" cy="1301750"/>
              <a:chOff x="3962350" y="1527600"/>
              <a:chExt cx="317025" cy="1301750"/>
            </a:xfrm>
          </p:grpSpPr>
          <p:sp>
            <p:nvSpPr>
              <p:cNvPr id="318" name="Google Shape;6391;p76"/>
              <p:cNvSpPr/>
              <p:nvPr/>
            </p:nvSpPr>
            <p:spPr>
              <a:xfrm>
                <a:off x="3962350" y="1527600"/>
                <a:ext cx="70325" cy="70350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14" extrusionOk="0">
                    <a:moveTo>
                      <a:pt x="0" y="1"/>
                    </a:moveTo>
                    <a:lnTo>
                      <a:pt x="0" y="2814"/>
                    </a:lnTo>
                    <a:lnTo>
                      <a:pt x="2813" y="2814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6392;p76"/>
              <p:cNvSpPr/>
              <p:nvPr/>
            </p:nvSpPr>
            <p:spPr>
              <a:xfrm>
                <a:off x="4084975" y="1527600"/>
                <a:ext cx="71475" cy="70350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14" extrusionOk="0">
                    <a:moveTo>
                      <a:pt x="0" y="1"/>
                    </a:moveTo>
                    <a:lnTo>
                      <a:pt x="0" y="2814"/>
                    </a:lnTo>
                    <a:lnTo>
                      <a:pt x="2859" y="2814"/>
                    </a:lnTo>
                    <a:lnTo>
                      <a:pt x="2859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6393;p76"/>
              <p:cNvSpPr/>
              <p:nvPr/>
            </p:nvSpPr>
            <p:spPr>
              <a:xfrm>
                <a:off x="4209025" y="1527600"/>
                <a:ext cx="70350" cy="70350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14" extrusionOk="0">
                    <a:moveTo>
                      <a:pt x="0" y="1"/>
                    </a:moveTo>
                    <a:lnTo>
                      <a:pt x="0" y="2814"/>
                    </a:lnTo>
                    <a:lnTo>
                      <a:pt x="2813" y="2814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6394;p76"/>
              <p:cNvSpPr/>
              <p:nvPr/>
            </p:nvSpPr>
            <p:spPr>
              <a:xfrm>
                <a:off x="3962350" y="1650225"/>
                <a:ext cx="70325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60" extrusionOk="0">
                    <a:moveTo>
                      <a:pt x="0" y="1"/>
                    </a:moveTo>
                    <a:lnTo>
                      <a:pt x="0" y="2859"/>
                    </a:lnTo>
                    <a:lnTo>
                      <a:pt x="2813" y="2859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6395;p76"/>
              <p:cNvSpPr/>
              <p:nvPr/>
            </p:nvSpPr>
            <p:spPr>
              <a:xfrm>
                <a:off x="4084975" y="1650225"/>
                <a:ext cx="71475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60" extrusionOk="0">
                    <a:moveTo>
                      <a:pt x="0" y="1"/>
                    </a:moveTo>
                    <a:lnTo>
                      <a:pt x="0" y="2859"/>
                    </a:lnTo>
                    <a:lnTo>
                      <a:pt x="2859" y="2859"/>
                    </a:lnTo>
                    <a:lnTo>
                      <a:pt x="2859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6396;p76"/>
              <p:cNvSpPr/>
              <p:nvPr/>
            </p:nvSpPr>
            <p:spPr>
              <a:xfrm>
                <a:off x="4209025" y="1650225"/>
                <a:ext cx="70350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60" extrusionOk="0">
                    <a:moveTo>
                      <a:pt x="0" y="1"/>
                    </a:moveTo>
                    <a:lnTo>
                      <a:pt x="0" y="2859"/>
                    </a:lnTo>
                    <a:lnTo>
                      <a:pt x="2813" y="2859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6397;p76"/>
              <p:cNvSpPr/>
              <p:nvPr/>
            </p:nvSpPr>
            <p:spPr>
              <a:xfrm>
                <a:off x="3962350" y="1774300"/>
                <a:ext cx="70325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13" y="2813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6398;p76"/>
              <p:cNvSpPr/>
              <p:nvPr/>
            </p:nvSpPr>
            <p:spPr>
              <a:xfrm>
                <a:off x="4084975" y="1774300"/>
                <a:ext cx="71475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59" y="2813"/>
                    </a:lnTo>
                    <a:lnTo>
                      <a:pt x="2859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6399;p76"/>
              <p:cNvSpPr/>
              <p:nvPr/>
            </p:nvSpPr>
            <p:spPr>
              <a:xfrm>
                <a:off x="4209025" y="1774300"/>
                <a:ext cx="70350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13" y="2813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6400;p76"/>
              <p:cNvSpPr/>
              <p:nvPr/>
            </p:nvSpPr>
            <p:spPr>
              <a:xfrm>
                <a:off x="3962350" y="1896925"/>
                <a:ext cx="70325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59" extrusionOk="0">
                    <a:moveTo>
                      <a:pt x="0" y="0"/>
                    </a:moveTo>
                    <a:lnTo>
                      <a:pt x="0" y="2859"/>
                    </a:lnTo>
                    <a:lnTo>
                      <a:pt x="2813" y="2859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6401;p76"/>
              <p:cNvSpPr/>
              <p:nvPr/>
            </p:nvSpPr>
            <p:spPr>
              <a:xfrm>
                <a:off x="4084975" y="1896925"/>
                <a:ext cx="71475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59" extrusionOk="0">
                    <a:moveTo>
                      <a:pt x="0" y="0"/>
                    </a:moveTo>
                    <a:lnTo>
                      <a:pt x="0" y="2859"/>
                    </a:lnTo>
                    <a:lnTo>
                      <a:pt x="2859" y="2859"/>
                    </a:lnTo>
                    <a:lnTo>
                      <a:pt x="2859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6402;p76"/>
              <p:cNvSpPr/>
              <p:nvPr/>
            </p:nvSpPr>
            <p:spPr>
              <a:xfrm>
                <a:off x="4209025" y="1896925"/>
                <a:ext cx="70350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59" extrusionOk="0">
                    <a:moveTo>
                      <a:pt x="0" y="0"/>
                    </a:moveTo>
                    <a:lnTo>
                      <a:pt x="0" y="2859"/>
                    </a:lnTo>
                    <a:lnTo>
                      <a:pt x="2813" y="2859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6403;p76"/>
              <p:cNvSpPr/>
              <p:nvPr/>
            </p:nvSpPr>
            <p:spPr>
              <a:xfrm>
                <a:off x="3962350" y="2020675"/>
                <a:ext cx="70325" cy="70350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14" extrusionOk="0">
                    <a:moveTo>
                      <a:pt x="0" y="1"/>
                    </a:moveTo>
                    <a:lnTo>
                      <a:pt x="0" y="2814"/>
                    </a:lnTo>
                    <a:lnTo>
                      <a:pt x="2813" y="2814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6404;p76"/>
              <p:cNvSpPr/>
              <p:nvPr/>
            </p:nvSpPr>
            <p:spPr>
              <a:xfrm>
                <a:off x="4084975" y="2020675"/>
                <a:ext cx="71475" cy="70350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14" extrusionOk="0">
                    <a:moveTo>
                      <a:pt x="0" y="1"/>
                    </a:moveTo>
                    <a:lnTo>
                      <a:pt x="0" y="2814"/>
                    </a:lnTo>
                    <a:lnTo>
                      <a:pt x="2859" y="2814"/>
                    </a:lnTo>
                    <a:lnTo>
                      <a:pt x="2859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6405;p76"/>
              <p:cNvSpPr/>
              <p:nvPr/>
            </p:nvSpPr>
            <p:spPr>
              <a:xfrm>
                <a:off x="4209025" y="2020675"/>
                <a:ext cx="70350" cy="70350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14" extrusionOk="0">
                    <a:moveTo>
                      <a:pt x="0" y="1"/>
                    </a:moveTo>
                    <a:lnTo>
                      <a:pt x="0" y="2814"/>
                    </a:lnTo>
                    <a:lnTo>
                      <a:pt x="2813" y="2814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6406;p76"/>
              <p:cNvSpPr/>
              <p:nvPr/>
            </p:nvSpPr>
            <p:spPr>
              <a:xfrm>
                <a:off x="3962350" y="2143325"/>
                <a:ext cx="70325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13" y="2813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6407;p76"/>
              <p:cNvSpPr/>
              <p:nvPr/>
            </p:nvSpPr>
            <p:spPr>
              <a:xfrm>
                <a:off x="4084975" y="2143325"/>
                <a:ext cx="71475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59" y="2813"/>
                    </a:lnTo>
                    <a:lnTo>
                      <a:pt x="2859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6408;p76"/>
              <p:cNvSpPr/>
              <p:nvPr/>
            </p:nvSpPr>
            <p:spPr>
              <a:xfrm>
                <a:off x="4209025" y="2143325"/>
                <a:ext cx="70350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13" y="2813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6409;p76"/>
              <p:cNvSpPr/>
              <p:nvPr/>
            </p:nvSpPr>
            <p:spPr>
              <a:xfrm>
                <a:off x="3962350" y="2266225"/>
                <a:ext cx="70325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59" extrusionOk="0">
                    <a:moveTo>
                      <a:pt x="0" y="1"/>
                    </a:moveTo>
                    <a:lnTo>
                      <a:pt x="0" y="2859"/>
                    </a:lnTo>
                    <a:lnTo>
                      <a:pt x="2813" y="2859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6410;p76"/>
              <p:cNvSpPr/>
              <p:nvPr/>
            </p:nvSpPr>
            <p:spPr>
              <a:xfrm>
                <a:off x="4084975" y="2266225"/>
                <a:ext cx="71475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59" extrusionOk="0">
                    <a:moveTo>
                      <a:pt x="0" y="1"/>
                    </a:moveTo>
                    <a:lnTo>
                      <a:pt x="0" y="2859"/>
                    </a:lnTo>
                    <a:lnTo>
                      <a:pt x="2859" y="2859"/>
                    </a:lnTo>
                    <a:lnTo>
                      <a:pt x="2859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6411;p76"/>
              <p:cNvSpPr/>
              <p:nvPr/>
            </p:nvSpPr>
            <p:spPr>
              <a:xfrm>
                <a:off x="4209025" y="2266225"/>
                <a:ext cx="70350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59" extrusionOk="0">
                    <a:moveTo>
                      <a:pt x="0" y="1"/>
                    </a:moveTo>
                    <a:lnTo>
                      <a:pt x="0" y="2859"/>
                    </a:lnTo>
                    <a:lnTo>
                      <a:pt x="2813" y="2859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6412;p76"/>
              <p:cNvSpPr/>
              <p:nvPr/>
            </p:nvSpPr>
            <p:spPr>
              <a:xfrm>
                <a:off x="3962350" y="2390000"/>
                <a:ext cx="70325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13" y="2813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6413;p76"/>
              <p:cNvSpPr/>
              <p:nvPr/>
            </p:nvSpPr>
            <p:spPr>
              <a:xfrm>
                <a:off x="4084975" y="2390000"/>
                <a:ext cx="71475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59" y="2813"/>
                    </a:lnTo>
                    <a:lnTo>
                      <a:pt x="2859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6414;p76"/>
              <p:cNvSpPr/>
              <p:nvPr/>
            </p:nvSpPr>
            <p:spPr>
              <a:xfrm>
                <a:off x="4209025" y="2390000"/>
                <a:ext cx="70350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13" y="2813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6415;p76"/>
              <p:cNvSpPr/>
              <p:nvPr/>
            </p:nvSpPr>
            <p:spPr>
              <a:xfrm>
                <a:off x="3962350" y="2512625"/>
                <a:ext cx="70325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59" extrusionOk="0">
                    <a:moveTo>
                      <a:pt x="0" y="0"/>
                    </a:moveTo>
                    <a:lnTo>
                      <a:pt x="0" y="2859"/>
                    </a:lnTo>
                    <a:lnTo>
                      <a:pt x="2813" y="2859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6416;p76"/>
              <p:cNvSpPr/>
              <p:nvPr/>
            </p:nvSpPr>
            <p:spPr>
              <a:xfrm>
                <a:off x="4084975" y="2512625"/>
                <a:ext cx="71475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59" extrusionOk="0">
                    <a:moveTo>
                      <a:pt x="0" y="0"/>
                    </a:moveTo>
                    <a:lnTo>
                      <a:pt x="0" y="2859"/>
                    </a:lnTo>
                    <a:lnTo>
                      <a:pt x="2859" y="2859"/>
                    </a:lnTo>
                    <a:lnTo>
                      <a:pt x="2859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6417;p76"/>
              <p:cNvSpPr/>
              <p:nvPr/>
            </p:nvSpPr>
            <p:spPr>
              <a:xfrm>
                <a:off x="4209025" y="2512625"/>
                <a:ext cx="70350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59" extrusionOk="0">
                    <a:moveTo>
                      <a:pt x="0" y="0"/>
                    </a:moveTo>
                    <a:lnTo>
                      <a:pt x="0" y="2859"/>
                    </a:lnTo>
                    <a:lnTo>
                      <a:pt x="2813" y="2859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6418;p76"/>
              <p:cNvSpPr/>
              <p:nvPr/>
            </p:nvSpPr>
            <p:spPr>
              <a:xfrm>
                <a:off x="3962350" y="2636400"/>
                <a:ext cx="70325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13" y="2813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6419;p76"/>
              <p:cNvSpPr/>
              <p:nvPr/>
            </p:nvSpPr>
            <p:spPr>
              <a:xfrm>
                <a:off x="4084975" y="2636400"/>
                <a:ext cx="71475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59" y="2813"/>
                    </a:lnTo>
                    <a:lnTo>
                      <a:pt x="2859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6420;p76"/>
              <p:cNvSpPr/>
              <p:nvPr/>
            </p:nvSpPr>
            <p:spPr>
              <a:xfrm>
                <a:off x="4209025" y="2636400"/>
                <a:ext cx="70350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13" y="2813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6421;p76"/>
              <p:cNvSpPr/>
              <p:nvPr/>
            </p:nvSpPr>
            <p:spPr>
              <a:xfrm>
                <a:off x="3962350" y="2759300"/>
                <a:ext cx="70325" cy="70050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02" extrusionOk="0">
                    <a:moveTo>
                      <a:pt x="0" y="1"/>
                    </a:moveTo>
                    <a:lnTo>
                      <a:pt x="0" y="2802"/>
                    </a:lnTo>
                    <a:lnTo>
                      <a:pt x="2813" y="2802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6422;p76"/>
              <p:cNvSpPr/>
              <p:nvPr/>
            </p:nvSpPr>
            <p:spPr>
              <a:xfrm>
                <a:off x="4084975" y="2759300"/>
                <a:ext cx="71475" cy="70050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02" extrusionOk="0">
                    <a:moveTo>
                      <a:pt x="0" y="1"/>
                    </a:moveTo>
                    <a:lnTo>
                      <a:pt x="0" y="2802"/>
                    </a:lnTo>
                    <a:lnTo>
                      <a:pt x="2859" y="2802"/>
                    </a:lnTo>
                    <a:lnTo>
                      <a:pt x="2859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6423;p76"/>
              <p:cNvSpPr/>
              <p:nvPr/>
            </p:nvSpPr>
            <p:spPr>
              <a:xfrm>
                <a:off x="4209025" y="2759300"/>
                <a:ext cx="70350" cy="70050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02" extrusionOk="0">
                    <a:moveTo>
                      <a:pt x="0" y="1"/>
                    </a:moveTo>
                    <a:lnTo>
                      <a:pt x="0" y="2802"/>
                    </a:lnTo>
                    <a:lnTo>
                      <a:pt x="2813" y="2802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6" name="Google Shape;6424;p76"/>
            <p:cNvSpPr/>
            <p:nvPr/>
          </p:nvSpPr>
          <p:spPr>
            <a:xfrm>
              <a:off x="950125" y="1649873"/>
              <a:ext cx="23750" cy="41750"/>
            </a:xfrm>
            <a:custGeom>
              <a:avLst/>
              <a:gdLst/>
              <a:ahLst/>
              <a:cxnLst/>
              <a:rect l="l" t="t" r="r" b="b"/>
              <a:pathLst>
                <a:path w="950" h="1670" extrusionOk="0">
                  <a:moveTo>
                    <a:pt x="332" y="0"/>
                  </a:moveTo>
                  <a:cubicBezTo>
                    <a:pt x="138" y="0"/>
                    <a:pt x="1" y="149"/>
                    <a:pt x="1" y="286"/>
                  </a:cubicBezTo>
                  <a:lnTo>
                    <a:pt x="1" y="1669"/>
                  </a:lnTo>
                  <a:lnTo>
                    <a:pt x="950" y="1669"/>
                  </a:lnTo>
                  <a:lnTo>
                    <a:pt x="950" y="286"/>
                  </a:lnTo>
                  <a:cubicBezTo>
                    <a:pt x="950" y="149"/>
                    <a:pt x="812" y="0"/>
                    <a:pt x="664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425;p76"/>
            <p:cNvSpPr/>
            <p:nvPr/>
          </p:nvSpPr>
          <p:spPr>
            <a:xfrm>
              <a:off x="950125" y="1530948"/>
              <a:ext cx="23750" cy="41475"/>
            </a:xfrm>
            <a:custGeom>
              <a:avLst/>
              <a:gdLst/>
              <a:ahLst/>
              <a:cxnLst/>
              <a:rect l="l" t="t" r="r" b="b"/>
              <a:pathLst>
                <a:path w="950" h="1659" extrusionOk="0">
                  <a:moveTo>
                    <a:pt x="286" y="1"/>
                  </a:moveTo>
                  <a:cubicBezTo>
                    <a:pt x="138" y="1"/>
                    <a:pt x="1" y="138"/>
                    <a:pt x="1" y="229"/>
                  </a:cubicBezTo>
                  <a:lnTo>
                    <a:pt x="1" y="1659"/>
                  </a:lnTo>
                  <a:lnTo>
                    <a:pt x="950" y="1659"/>
                  </a:lnTo>
                  <a:lnTo>
                    <a:pt x="950" y="229"/>
                  </a:lnTo>
                  <a:cubicBezTo>
                    <a:pt x="950" y="138"/>
                    <a:pt x="858" y="1"/>
                    <a:pt x="710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" name="Google Shape;6450;p76"/>
          <p:cNvGrpSpPr/>
          <p:nvPr/>
        </p:nvGrpSpPr>
        <p:grpSpPr>
          <a:xfrm>
            <a:off x="2614199" y="1193244"/>
            <a:ext cx="514313" cy="1633547"/>
            <a:chOff x="3657961" y="1414587"/>
            <a:chExt cx="541338" cy="1719385"/>
          </a:xfrm>
        </p:grpSpPr>
        <p:sp>
          <p:nvSpPr>
            <p:cNvPr id="352" name="Google Shape;6451;p76"/>
            <p:cNvSpPr/>
            <p:nvPr/>
          </p:nvSpPr>
          <p:spPr>
            <a:xfrm>
              <a:off x="3900828" y="1856156"/>
              <a:ext cx="54012" cy="1277817"/>
            </a:xfrm>
            <a:custGeom>
              <a:avLst/>
              <a:gdLst/>
              <a:ahLst/>
              <a:cxnLst/>
              <a:rect l="l" t="t" r="r" b="b"/>
              <a:pathLst>
                <a:path w="1289" h="30495" extrusionOk="0">
                  <a:moveTo>
                    <a:pt x="1" y="1"/>
                  </a:moveTo>
                  <a:lnTo>
                    <a:pt x="1" y="29869"/>
                  </a:lnTo>
                  <a:cubicBezTo>
                    <a:pt x="1" y="30224"/>
                    <a:pt x="309" y="30494"/>
                    <a:pt x="664" y="30494"/>
                  </a:cubicBezTo>
                  <a:cubicBezTo>
                    <a:pt x="1009" y="30494"/>
                    <a:pt x="1289" y="30224"/>
                    <a:pt x="1289" y="29869"/>
                  </a:cubicBezTo>
                  <a:lnTo>
                    <a:pt x="1289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6452;p76"/>
            <p:cNvSpPr/>
            <p:nvPr/>
          </p:nvSpPr>
          <p:spPr>
            <a:xfrm>
              <a:off x="3657961" y="1414587"/>
              <a:ext cx="541338" cy="539411"/>
            </a:xfrm>
            <a:custGeom>
              <a:avLst/>
              <a:gdLst/>
              <a:ahLst/>
              <a:cxnLst/>
              <a:rect l="l" t="t" r="r" b="b"/>
              <a:pathLst>
                <a:path w="12919" h="12873" extrusionOk="0">
                  <a:moveTo>
                    <a:pt x="1251" y="1"/>
                  </a:moveTo>
                  <a:cubicBezTo>
                    <a:pt x="551" y="1"/>
                    <a:pt x="0" y="551"/>
                    <a:pt x="0" y="1251"/>
                  </a:cubicBezTo>
                  <a:lnTo>
                    <a:pt x="0" y="11631"/>
                  </a:lnTo>
                  <a:cubicBezTo>
                    <a:pt x="0" y="12331"/>
                    <a:pt x="551" y="12872"/>
                    <a:pt x="1251" y="12872"/>
                  </a:cubicBezTo>
                  <a:lnTo>
                    <a:pt x="11668" y="12872"/>
                  </a:lnTo>
                  <a:cubicBezTo>
                    <a:pt x="12331" y="12872"/>
                    <a:pt x="12919" y="12331"/>
                    <a:pt x="12919" y="11631"/>
                  </a:cubicBezTo>
                  <a:lnTo>
                    <a:pt x="12919" y="1251"/>
                  </a:lnTo>
                  <a:cubicBezTo>
                    <a:pt x="12919" y="551"/>
                    <a:pt x="12331" y="1"/>
                    <a:pt x="11668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6453;p76">
              <a:hlinkClick r:id="rId7" action="ppaction://hlinksldjump"/>
            </p:cNvPr>
            <p:cNvSpPr/>
            <p:nvPr/>
          </p:nvSpPr>
          <p:spPr>
            <a:xfrm>
              <a:off x="3708412" y="1463488"/>
              <a:ext cx="440060" cy="441610"/>
            </a:xfrm>
            <a:custGeom>
              <a:avLst/>
              <a:gdLst/>
              <a:ahLst/>
              <a:cxnLst/>
              <a:rect l="l" t="t" r="r" b="b"/>
              <a:pathLst>
                <a:path w="10502" h="10539" extrusionOk="0">
                  <a:moveTo>
                    <a:pt x="9568" y="159"/>
                  </a:moveTo>
                  <a:cubicBezTo>
                    <a:pt x="9764" y="159"/>
                    <a:pt x="9997" y="234"/>
                    <a:pt x="10119" y="392"/>
                  </a:cubicBezTo>
                  <a:cubicBezTo>
                    <a:pt x="10268" y="551"/>
                    <a:pt x="10352" y="738"/>
                    <a:pt x="10352" y="934"/>
                  </a:cubicBezTo>
                  <a:lnTo>
                    <a:pt x="10352" y="9568"/>
                  </a:lnTo>
                  <a:cubicBezTo>
                    <a:pt x="10352" y="9801"/>
                    <a:pt x="10268" y="9997"/>
                    <a:pt x="10119" y="10156"/>
                  </a:cubicBezTo>
                  <a:cubicBezTo>
                    <a:pt x="9997" y="10268"/>
                    <a:pt x="9764" y="10389"/>
                    <a:pt x="9568" y="10389"/>
                  </a:cubicBezTo>
                  <a:lnTo>
                    <a:pt x="934" y="10389"/>
                  </a:lnTo>
                  <a:cubicBezTo>
                    <a:pt x="701" y="10389"/>
                    <a:pt x="514" y="10268"/>
                    <a:pt x="355" y="10156"/>
                  </a:cubicBezTo>
                  <a:cubicBezTo>
                    <a:pt x="234" y="9997"/>
                    <a:pt x="159" y="9801"/>
                    <a:pt x="159" y="9568"/>
                  </a:cubicBezTo>
                  <a:lnTo>
                    <a:pt x="159" y="934"/>
                  </a:lnTo>
                  <a:cubicBezTo>
                    <a:pt x="159" y="738"/>
                    <a:pt x="234" y="551"/>
                    <a:pt x="355" y="392"/>
                  </a:cubicBezTo>
                  <a:cubicBezTo>
                    <a:pt x="514" y="234"/>
                    <a:pt x="701" y="159"/>
                    <a:pt x="934" y="159"/>
                  </a:cubicBezTo>
                  <a:close/>
                  <a:moveTo>
                    <a:pt x="934" y="0"/>
                  </a:moveTo>
                  <a:cubicBezTo>
                    <a:pt x="393" y="0"/>
                    <a:pt x="1" y="430"/>
                    <a:pt x="1" y="934"/>
                  </a:cubicBezTo>
                  <a:lnTo>
                    <a:pt x="1" y="9568"/>
                  </a:lnTo>
                  <a:cubicBezTo>
                    <a:pt x="1" y="10118"/>
                    <a:pt x="393" y="10538"/>
                    <a:pt x="934" y="10538"/>
                  </a:cubicBezTo>
                  <a:lnTo>
                    <a:pt x="9568" y="10538"/>
                  </a:lnTo>
                  <a:cubicBezTo>
                    <a:pt x="10081" y="10538"/>
                    <a:pt x="10501" y="10118"/>
                    <a:pt x="10501" y="9568"/>
                  </a:cubicBezTo>
                  <a:lnTo>
                    <a:pt x="10501" y="934"/>
                  </a:lnTo>
                  <a:cubicBezTo>
                    <a:pt x="10501" y="430"/>
                    <a:pt x="10081" y="0"/>
                    <a:pt x="9568" y="0"/>
                  </a:cubicBezTo>
                  <a:close/>
                </a:path>
              </a:pathLst>
            </a:custGeom>
            <a:solidFill>
              <a:srgbClr val="5A2543"/>
            </a:solidFill>
            <a:ln w="9525" cap="flat" cmpd="sng">
              <a:solidFill>
                <a:srgbClr val="5A25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5" name="Google Shape;6454;p76"/>
            <p:cNvGrpSpPr/>
            <p:nvPr/>
          </p:nvGrpSpPr>
          <p:grpSpPr>
            <a:xfrm>
              <a:off x="3744406" y="1507695"/>
              <a:ext cx="366898" cy="353573"/>
              <a:chOff x="3096731" y="1508645"/>
              <a:chExt cx="366898" cy="353573"/>
            </a:xfrm>
          </p:grpSpPr>
          <p:sp>
            <p:nvSpPr>
              <p:cNvPr id="361" name="Google Shape;6455;p76"/>
              <p:cNvSpPr/>
              <p:nvPr/>
            </p:nvSpPr>
            <p:spPr>
              <a:xfrm>
                <a:off x="3137376" y="1508645"/>
                <a:ext cx="288708" cy="296502"/>
              </a:xfrm>
              <a:custGeom>
                <a:avLst/>
                <a:gdLst/>
                <a:ahLst/>
                <a:cxnLst/>
                <a:rect l="l" t="t" r="r" b="b"/>
                <a:pathLst>
                  <a:path w="6890" h="7076" extrusionOk="0">
                    <a:moveTo>
                      <a:pt x="1672" y="0"/>
                    </a:moveTo>
                    <a:cubicBezTo>
                      <a:pt x="785" y="0"/>
                      <a:pt x="38" y="700"/>
                      <a:pt x="1" y="1596"/>
                    </a:cubicBezTo>
                    <a:lnTo>
                      <a:pt x="1" y="1633"/>
                    </a:lnTo>
                    <a:lnTo>
                      <a:pt x="1" y="1708"/>
                    </a:lnTo>
                    <a:lnTo>
                      <a:pt x="1" y="3612"/>
                    </a:lnTo>
                    <a:lnTo>
                      <a:pt x="1" y="6916"/>
                    </a:lnTo>
                    <a:cubicBezTo>
                      <a:pt x="1" y="7000"/>
                      <a:pt x="38" y="7075"/>
                      <a:pt x="160" y="7075"/>
                    </a:cubicBezTo>
                    <a:lnTo>
                      <a:pt x="6768" y="7075"/>
                    </a:lnTo>
                    <a:cubicBezTo>
                      <a:pt x="6852" y="7075"/>
                      <a:pt x="6889" y="7000"/>
                      <a:pt x="6889" y="6916"/>
                    </a:cubicBezTo>
                    <a:lnTo>
                      <a:pt x="6889" y="3612"/>
                    </a:lnTo>
                    <a:lnTo>
                      <a:pt x="6889" y="1708"/>
                    </a:lnTo>
                    <a:lnTo>
                      <a:pt x="6889" y="1633"/>
                    </a:lnTo>
                    <a:lnTo>
                      <a:pt x="6889" y="1596"/>
                    </a:lnTo>
                    <a:cubicBezTo>
                      <a:pt x="6852" y="700"/>
                      <a:pt x="6105" y="0"/>
                      <a:pt x="5219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6456;p76"/>
              <p:cNvSpPr/>
              <p:nvPr/>
            </p:nvSpPr>
            <p:spPr>
              <a:xfrm>
                <a:off x="3156945" y="1792199"/>
                <a:ext cx="37587" cy="70019"/>
              </a:xfrm>
              <a:custGeom>
                <a:avLst/>
                <a:gdLst/>
                <a:ahLst/>
                <a:cxnLst/>
                <a:rect l="l" t="t" r="r" b="b"/>
                <a:pathLst>
                  <a:path w="897" h="1671" extrusionOk="0">
                    <a:moveTo>
                      <a:pt x="159" y="0"/>
                    </a:moveTo>
                    <a:cubicBezTo>
                      <a:pt x="85" y="0"/>
                      <a:pt x="1" y="75"/>
                      <a:pt x="1" y="149"/>
                    </a:cubicBezTo>
                    <a:lnTo>
                      <a:pt x="1" y="1438"/>
                    </a:lnTo>
                    <a:cubicBezTo>
                      <a:pt x="1" y="1550"/>
                      <a:pt x="85" y="1671"/>
                      <a:pt x="234" y="1671"/>
                    </a:cubicBezTo>
                    <a:lnTo>
                      <a:pt x="663" y="1671"/>
                    </a:lnTo>
                    <a:cubicBezTo>
                      <a:pt x="785" y="1671"/>
                      <a:pt x="897" y="1550"/>
                      <a:pt x="897" y="1438"/>
                    </a:cubicBezTo>
                    <a:lnTo>
                      <a:pt x="897" y="149"/>
                    </a:lnTo>
                    <a:cubicBezTo>
                      <a:pt x="897" y="75"/>
                      <a:pt x="822" y="0"/>
                      <a:pt x="701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6457;p76"/>
              <p:cNvSpPr/>
              <p:nvPr/>
            </p:nvSpPr>
            <p:spPr>
              <a:xfrm>
                <a:off x="3372072" y="1792199"/>
                <a:ext cx="37587" cy="70019"/>
              </a:xfrm>
              <a:custGeom>
                <a:avLst/>
                <a:gdLst/>
                <a:ahLst/>
                <a:cxnLst/>
                <a:rect l="l" t="t" r="r" b="b"/>
                <a:pathLst>
                  <a:path w="897" h="1671" extrusionOk="0">
                    <a:moveTo>
                      <a:pt x="196" y="0"/>
                    </a:moveTo>
                    <a:cubicBezTo>
                      <a:pt x="84" y="0"/>
                      <a:pt x="0" y="75"/>
                      <a:pt x="0" y="149"/>
                    </a:cubicBezTo>
                    <a:lnTo>
                      <a:pt x="0" y="1438"/>
                    </a:lnTo>
                    <a:cubicBezTo>
                      <a:pt x="0" y="1550"/>
                      <a:pt x="122" y="1671"/>
                      <a:pt x="234" y="1671"/>
                    </a:cubicBezTo>
                    <a:lnTo>
                      <a:pt x="700" y="1671"/>
                    </a:lnTo>
                    <a:cubicBezTo>
                      <a:pt x="822" y="1671"/>
                      <a:pt x="896" y="1550"/>
                      <a:pt x="896" y="1438"/>
                    </a:cubicBezTo>
                    <a:lnTo>
                      <a:pt x="896" y="149"/>
                    </a:lnTo>
                    <a:cubicBezTo>
                      <a:pt x="896" y="75"/>
                      <a:pt x="822" y="0"/>
                      <a:pt x="738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6458;p76"/>
              <p:cNvSpPr/>
              <p:nvPr/>
            </p:nvSpPr>
            <p:spPr>
              <a:xfrm>
                <a:off x="3096731" y="1583315"/>
                <a:ext cx="26231" cy="76723"/>
              </a:xfrm>
              <a:custGeom>
                <a:avLst/>
                <a:gdLst/>
                <a:ahLst/>
                <a:cxnLst/>
                <a:rect l="l" t="t" r="r" b="b"/>
                <a:pathLst>
                  <a:path w="626" h="1831" extrusionOk="0">
                    <a:moveTo>
                      <a:pt x="159" y="1"/>
                    </a:moveTo>
                    <a:cubicBezTo>
                      <a:pt x="75" y="1"/>
                      <a:pt x="0" y="85"/>
                      <a:pt x="0" y="159"/>
                    </a:cubicBezTo>
                    <a:lnTo>
                      <a:pt x="0" y="1681"/>
                    </a:lnTo>
                    <a:cubicBezTo>
                      <a:pt x="0" y="1793"/>
                      <a:pt x="75" y="1830"/>
                      <a:pt x="159" y="1830"/>
                    </a:cubicBezTo>
                    <a:lnTo>
                      <a:pt x="467" y="1830"/>
                    </a:lnTo>
                    <a:cubicBezTo>
                      <a:pt x="542" y="1830"/>
                      <a:pt x="626" y="1793"/>
                      <a:pt x="626" y="1681"/>
                    </a:cubicBezTo>
                    <a:lnTo>
                      <a:pt x="626" y="159"/>
                    </a:lnTo>
                    <a:cubicBezTo>
                      <a:pt x="626" y="85"/>
                      <a:pt x="542" y="1"/>
                      <a:pt x="467" y="1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6459;p76"/>
              <p:cNvSpPr/>
              <p:nvPr/>
            </p:nvSpPr>
            <p:spPr>
              <a:xfrm>
                <a:off x="3106494" y="1560646"/>
                <a:ext cx="54012" cy="44249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1056" extrusionOk="0">
                    <a:moveTo>
                      <a:pt x="1" y="0"/>
                    </a:moveTo>
                    <a:lnTo>
                      <a:pt x="1" y="1055"/>
                    </a:lnTo>
                    <a:lnTo>
                      <a:pt x="197" y="1055"/>
                    </a:lnTo>
                    <a:lnTo>
                      <a:pt x="197" y="196"/>
                    </a:lnTo>
                    <a:lnTo>
                      <a:pt x="1289" y="196"/>
                    </a:lnTo>
                    <a:lnTo>
                      <a:pt x="1289" y="0"/>
                    </a:ln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6460;p76"/>
              <p:cNvSpPr/>
              <p:nvPr/>
            </p:nvSpPr>
            <p:spPr>
              <a:xfrm>
                <a:off x="3438949" y="1583315"/>
                <a:ext cx="24681" cy="76723"/>
              </a:xfrm>
              <a:custGeom>
                <a:avLst/>
                <a:gdLst/>
                <a:ahLst/>
                <a:cxnLst/>
                <a:rect l="l" t="t" r="r" b="b"/>
                <a:pathLst>
                  <a:path w="589" h="1831" extrusionOk="0">
                    <a:moveTo>
                      <a:pt x="159" y="1"/>
                    </a:moveTo>
                    <a:cubicBezTo>
                      <a:pt x="38" y="1"/>
                      <a:pt x="0" y="85"/>
                      <a:pt x="0" y="159"/>
                    </a:cubicBezTo>
                    <a:lnTo>
                      <a:pt x="0" y="1681"/>
                    </a:lnTo>
                    <a:cubicBezTo>
                      <a:pt x="0" y="1793"/>
                      <a:pt x="38" y="1830"/>
                      <a:pt x="159" y="1830"/>
                    </a:cubicBezTo>
                    <a:lnTo>
                      <a:pt x="430" y="1830"/>
                    </a:lnTo>
                    <a:cubicBezTo>
                      <a:pt x="542" y="1830"/>
                      <a:pt x="589" y="1793"/>
                      <a:pt x="589" y="1681"/>
                    </a:cubicBezTo>
                    <a:lnTo>
                      <a:pt x="589" y="159"/>
                    </a:lnTo>
                    <a:cubicBezTo>
                      <a:pt x="589" y="85"/>
                      <a:pt x="542" y="1"/>
                      <a:pt x="430" y="1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6461;p76"/>
              <p:cNvSpPr/>
              <p:nvPr/>
            </p:nvSpPr>
            <p:spPr>
              <a:xfrm>
                <a:off x="3399854" y="1560646"/>
                <a:ext cx="55563" cy="44249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1056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29" y="196"/>
                    </a:lnTo>
                    <a:lnTo>
                      <a:pt x="1129" y="1055"/>
                    </a:lnTo>
                    <a:lnTo>
                      <a:pt x="1325" y="1055"/>
                    </a:lnTo>
                    <a:lnTo>
                      <a:pt x="1325" y="0"/>
                    </a:ln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6" name="Google Shape;6462;p76"/>
            <p:cNvGrpSpPr/>
            <p:nvPr/>
          </p:nvGrpSpPr>
          <p:grpSpPr>
            <a:xfrm>
              <a:off x="3803069" y="1566358"/>
              <a:ext cx="249571" cy="224933"/>
              <a:chOff x="3155394" y="1567308"/>
              <a:chExt cx="249571" cy="224933"/>
            </a:xfrm>
          </p:grpSpPr>
          <p:sp>
            <p:nvSpPr>
              <p:cNvPr id="357" name="Google Shape;6463;p76"/>
              <p:cNvSpPr/>
              <p:nvPr/>
            </p:nvSpPr>
            <p:spPr>
              <a:xfrm>
                <a:off x="3163607" y="1567308"/>
                <a:ext cx="236288" cy="145108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3463" extrusionOk="0">
                    <a:moveTo>
                      <a:pt x="1242" y="0"/>
                    </a:moveTo>
                    <a:cubicBezTo>
                      <a:pt x="542" y="0"/>
                      <a:pt x="0" y="541"/>
                      <a:pt x="0" y="1242"/>
                    </a:cubicBezTo>
                    <a:lnTo>
                      <a:pt x="0" y="2996"/>
                    </a:lnTo>
                    <a:cubicBezTo>
                      <a:pt x="0" y="3267"/>
                      <a:pt x="196" y="3463"/>
                      <a:pt x="467" y="3463"/>
                    </a:cubicBezTo>
                    <a:lnTo>
                      <a:pt x="5171" y="3463"/>
                    </a:lnTo>
                    <a:cubicBezTo>
                      <a:pt x="5442" y="3463"/>
                      <a:pt x="5638" y="3267"/>
                      <a:pt x="5638" y="2996"/>
                    </a:cubicBezTo>
                    <a:lnTo>
                      <a:pt x="5638" y="1242"/>
                    </a:lnTo>
                    <a:cubicBezTo>
                      <a:pt x="5638" y="541"/>
                      <a:pt x="5097" y="0"/>
                      <a:pt x="4397" y="0"/>
                    </a:cubicBezTo>
                    <a:close/>
                  </a:path>
                </a:pathLst>
              </a:custGeom>
              <a:solidFill>
                <a:srgbClr val="FDF0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6464;p76"/>
              <p:cNvSpPr/>
              <p:nvPr/>
            </p:nvSpPr>
            <p:spPr>
              <a:xfrm>
                <a:off x="3155394" y="1736636"/>
                <a:ext cx="36036" cy="34486"/>
              </a:xfrm>
              <a:custGeom>
                <a:avLst/>
                <a:gdLst/>
                <a:ahLst/>
                <a:cxnLst/>
                <a:rect l="l" t="t" r="r" b="b"/>
                <a:pathLst>
                  <a:path w="860" h="823" extrusionOk="0">
                    <a:moveTo>
                      <a:pt x="430" y="1"/>
                    </a:moveTo>
                    <a:cubicBezTo>
                      <a:pt x="196" y="1"/>
                      <a:pt x="0" y="197"/>
                      <a:pt x="0" y="430"/>
                    </a:cubicBezTo>
                    <a:cubicBezTo>
                      <a:pt x="0" y="663"/>
                      <a:pt x="196" y="822"/>
                      <a:pt x="430" y="822"/>
                    </a:cubicBezTo>
                    <a:cubicBezTo>
                      <a:pt x="663" y="822"/>
                      <a:pt x="859" y="663"/>
                      <a:pt x="859" y="430"/>
                    </a:cubicBezTo>
                    <a:cubicBezTo>
                      <a:pt x="859" y="197"/>
                      <a:pt x="663" y="1"/>
                      <a:pt x="430" y="1"/>
                    </a:cubicBezTo>
                    <a:close/>
                  </a:path>
                </a:pathLst>
              </a:custGeom>
              <a:solidFill>
                <a:srgbClr val="FDF0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6465;p76"/>
              <p:cNvSpPr/>
              <p:nvPr/>
            </p:nvSpPr>
            <p:spPr>
              <a:xfrm>
                <a:off x="3370522" y="1736636"/>
                <a:ext cx="34444" cy="34486"/>
              </a:xfrm>
              <a:custGeom>
                <a:avLst/>
                <a:gdLst/>
                <a:ahLst/>
                <a:cxnLst/>
                <a:rect l="l" t="t" r="r" b="b"/>
                <a:pathLst>
                  <a:path w="822" h="823" extrusionOk="0">
                    <a:moveTo>
                      <a:pt x="429" y="1"/>
                    </a:moveTo>
                    <a:cubicBezTo>
                      <a:pt x="196" y="1"/>
                      <a:pt x="0" y="197"/>
                      <a:pt x="0" y="430"/>
                    </a:cubicBezTo>
                    <a:cubicBezTo>
                      <a:pt x="0" y="663"/>
                      <a:pt x="196" y="822"/>
                      <a:pt x="429" y="822"/>
                    </a:cubicBezTo>
                    <a:cubicBezTo>
                      <a:pt x="663" y="822"/>
                      <a:pt x="821" y="663"/>
                      <a:pt x="821" y="430"/>
                    </a:cubicBezTo>
                    <a:cubicBezTo>
                      <a:pt x="821" y="197"/>
                      <a:pt x="663" y="1"/>
                      <a:pt x="429" y="1"/>
                    </a:cubicBezTo>
                    <a:close/>
                  </a:path>
                </a:pathLst>
              </a:custGeom>
              <a:solidFill>
                <a:srgbClr val="FDF0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6466;p76"/>
              <p:cNvSpPr/>
              <p:nvPr/>
            </p:nvSpPr>
            <p:spPr>
              <a:xfrm>
                <a:off x="3228933" y="1777324"/>
                <a:ext cx="105636" cy="14917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356" extrusionOk="0">
                    <a:moveTo>
                      <a:pt x="75" y="0"/>
                    </a:moveTo>
                    <a:cubicBezTo>
                      <a:pt x="37" y="0"/>
                      <a:pt x="0" y="38"/>
                      <a:pt x="0" y="84"/>
                    </a:cubicBezTo>
                    <a:lnTo>
                      <a:pt x="0" y="234"/>
                    </a:lnTo>
                    <a:cubicBezTo>
                      <a:pt x="0" y="318"/>
                      <a:pt x="37" y="355"/>
                      <a:pt x="75" y="355"/>
                    </a:cubicBezTo>
                    <a:lnTo>
                      <a:pt x="2446" y="355"/>
                    </a:lnTo>
                    <a:cubicBezTo>
                      <a:pt x="2483" y="355"/>
                      <a:pt x="2520" y="318"/>
                      <a:pt x="2520" y="234"/>
                    </a:cubicBezTo>
                    <a:lnTo>
                      <a:pt x="2520" y="84"/>
                    </a:lnTo>
                    <a:cubicBezTo>
                      <a:pt x="2520" y="38"/>
                      <a:pt x="2483" y="0"/>
                      <a:pt x="2446" y="0"/>
                    </a:cubicBezTo>
                    <a:close/>
                  </a:path>
                </a:pathLst>
              </a:custGeom>
              <a:solidFill>
                <a:srgbClr val="FDF0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8" name="Google Shape;6529;p76"/>
          <p:cNvGrpSpPr/>
          <p:nvPr/>
        </p:nvGrpSpPr>
        <p:grpSpPr>
          <a:xfrm>
            <a:off x="6195032" y="2619604"/>
            <a:ext cx="587464" cy="1703810"/>
            <a:chOff x="3279054" y="3394832"/>
            <a:chExt cx="323132" cy="937173"/>
          </a:xfrm>
        </p:grpSpPr>
        <p:sp>
          <p:nvSpPr>
            <p:cNvPr id="369" name="Google Shape;6530;p76"/>
            <p:cNvSpPr/>
            <p:nvPr/>
          </p:nvSpPr>
          <p:spPr>
            <a:xfrm>
              <a:off x="3342009" y="3499044"/>
              <a:ext cx="197194" cy="514529"/>
            </a:xfrm>
            <a:custGeom>
              <a:avLst/>
              <a:gdLst/>
              <a:ahLst/>
              <a:cxnLst/>
              <a:rect l="l" t="t" r="r" b="b"/>
              <a:pathLst>
                <a:path w="7007" h="18283" extrusionOk="0">
                  <a:moveTo>
                    <a:pt x="3499" y="0"/>
                  </a:moveTo>
                  <a:cubicBezTo>
                    <a:pt x="1545" y="0"/>
                    <a:pt x="1" y="1593"/>
                    <a:pt x="1" y="3547"/>
                  </a:cubicBezTo>
                  <a:lnTo>
                    <a:pt x="1" y="18282"/>
                  </a:lnTo>
                  <a:lnTo>
                    <a:pt x="7007" y="18282"/>
                  </a:lnTo>
                  <a:lnTo>
                    <a:pt x="7007" y="3547"/>
                  </a:lnTo>
                  <a:cubicBezTo>
                    <a:pt x="7007" y="1593"/>
                    <a:pt x="5414" y="0"/>
                    <a:pt x="3499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6531;p76"/>
            <p:cNvSpPr/>
            <p:nvPr/>
          </p:nvSpPr>
          <p:spPr>
            <a:xfrm>
              <a:off x="3390133" y="3394832"/>
              <a:ext cx="100947" cy="122673"/>
            </a:xfrm>
            <a:custGeom>
              <a:avLst/>
              <a:gdLst/>
              <a:ahLst/>
              <a:cxnLst/>
              <a:rect l="l" t="t" r="r" b="b"/>
              <a:pathLst>
                <a:path w="3587" h="4359" extrusionOk="0">
                  <a:moveTo>
                    <a:pt x="1789" y="0"/>
                  </a:moveTo>
                  <a:cubicBezTo>
                    <a:pt x="568" y="0"/>
                    <a:pt x="1" y="977"/>
                    <a:pt x="1" y="2199"/>
                  </a:cubicBezTo>
                  <a:cubicBezTo>
                    <a:pt x="1" y="3381"/>
                    <a:pt x="568" y="4358"/>
                    <a:pt x="1789" y="4358"/>
                  </a:cubicBezTo>
                  <a:cubicBezTo>
                    <a:pt x="2971" y="4358"/>
                    <a:pt x="3587" y="3381"/>
                    <a:pt x="3587" y="2199"/>
                  </a:cubicBezTo>
                  <a:cubicBezTo>
                    <a:pt x="3587" y="977"/>
                    <a:pt x="2971" y="0"/>
                    <a:pt x="1789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6532;p76"/>
            <p:cNvSpPr/>
            <p:nvPr/>
          </p:nvSpPr>
          <p:spPr>
            <a:xfrm>
              <a:off x="3316737" y="3986050"/>
              <a:ext cx="246416" cy="113583"/>
            </a:xfrm>
            <a:custGeom>
              <a:avLst/>
              <a:gdLst/>
              <a:ahLst/>
              <a:cxnLst/>
              <a:rect l="l" t="t" r="r" b="b"/>
              <a:pathLst>
                <a:path w="8756" h="4036" extrusionOk="0">
                  <a:moveTo>
                    <a:pt x="0" y="0"/>
                  </a:moveTo>
                  <a:lnTo>
                    <a:pt x="0" y="4036"/>
                  </a:lnTo>
                  <a:lnTo>
                    <a:pt x="8755" y="4036"/>
                  </a:lnTo>
                  <a:lnTo>
                    <a:pt x="8755" y="0"/>
                  </a:ln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6533;p76"/>
            <p:cNvSpPr/>
            <p:nvPr/>
          </p:nvSpPr>
          <p:spPr>
            <a:xfrm>
              <a:off x="3402797" y="3505910"/>
              <a:ext cx="33293" cy="61914"/>
            </a:xfrm>
            <a:custGeom>
              <a:avLst/>
              <a:gdLst/>
              <a:ahLst/>
              <a:cxnLst/>
              <a:rect l="l" t="t" r="r" b="b"/>
              <a:pathLst>
                <a:path w="1183" h="2200" extrusionOk="0">
                  <a:moveTo>
                    <a:pt x="79" y="1"/>
                  </a:moveTo>
                  <a:cubicBezTo>
                    <a:pt x="0" y="577"/>
                    <a:pt x="0" y="821"/>
                    <a:pt x="323" y="1183"/>
                  </a:cubicBezTo>
                  <a:cubicBezTo>
                    <a:pt x="528" y="1427"/>
                    <a:pt x="1017" y="1916"/>
                    <a:pt x="1134" y="2199"/>
                  </a:cubicBezTo>
                  <a:cubicBezTo>
                    <a:pt x="1134" y="1672"/>
                    <a:pt x="1056" y="1105"/>
                    <a:pt x="1183" y="655"/>
                  </a:cubicBezTo>
                  <a:cubicBezTo>
                    <a:pt x="694" y="577"/>
                    <a:pt x="401" y="372"/>
                    <a:pt x="79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6534;p76"/>
            <p:cNvSpPr/>
            <p:nvPr/>
          </p:nvSpPr>
          <p:spPr>
            <a:xfrm>
              <a:off x="3445152" y="3505910"/>
              <a:ext cx="33293" cy="61914"/>
            </a:xfrm>
            <a:custGeom>
              <a:avLst/>
              <a:gdLst/>
              <a:ahLst/>
              <a:cxnLst/>
              <a:rect l="l" t="t" r="r" b="b"/>
              <a:pathLst>
                <a:path w="1183" h="2200" extrusionOk="0">
                  <a:moveTo>
                    <a:pt x="1095" y="1"/>
                  </a:moveTo>
                  <a:lnTo>
                    <a:pt x="1095" y="1"/>
                  </a:lnTo>
                  <a:cubicBezTo>
                    <a:pt x="772" y="372"/>
                    <a:pt x="450" y="577"/>
                    <a:pt x="0" y="655"/>
                  </a:cubicBezTo>
                  <a:cubicBezTo>
                    <a:pt x="117" y="1144"/>
                    <a:pt x="39" y="1672"/>
                    <a:pt x="39" y="2199"/>
                  </a:cubicBezTo>
                  <a:cubicBezTo>
                    <a:pt x="166" y="1916"/>
                    <a:pt x="655" y="1427"/>
                    <a:pt x="850" y="1183"/>
                  </a:cubicBezTo>
                  <a:cubicBezTo>
                    <a:pt x="1182" y="821"/>
                    <a:pt x="1182" y="577"/>
                    <a:pt x="1095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6535;p76"/>
            <p:cNvSpPr/>
            <p:nvPr/>
          </p:nvSpPr>
          <p:spPr>
            <a:xfrm>
              <a:off x="3346709" y="3669812"/>
              <a:ext cx="185628" cy="73930"/>
            </a:xfrm>
            <a:custGeom>
              <a:avLst/>
              <a:gdLst/>
              <a:ahLst/>
              <a:cxnLst/>
              <a:rect l="l" t="t" r="r" b="b"/>
              <a:pathLst>
                <a:path w="6596" h="2627" extrusionOk="0">
                  <a:moveTo>
                    <a:pt x="78" y="0"/>
                  </a:moveTo>
                  <a:cubicBezTo>
                    <a:pt x="0" y="450"/>
                    <a:pt x="39" y="733"/>
                    <a:pt x="78" y="977"/>
                  </a:cubicBezTo>
                  <a:cubicBezTo>
                    <a:pt x="117" y="1388"/>
                    <a:pt x="78" y="2160"/>
                    <a:pt x="489" y="2326"/>
                  </a:cubicBezTo>
                  <a:cubicBezTo>
                    <a:pt x="914" y="2526"/>
                    <a:pt x="2113" y="2626"/>
                    <a:pt x="3314" y="2626"/>
                  </a:cubicBezTo>
                  <a:cubicBezTo>
                    <a:pt x="4514" y="2626"/>
                    <a:pt x="5716" y="2526"/>
                    <a:pt x="6146" y="2326"/>
                  </a:cubicBezTo>
                  <a:cubicBezTo>
                    <a:pt x="6508" y="2160"/>
                    <a:pt x="6469" y="1388"/>
                    <a:pt x="6547" y="977"/>
                  </a:cubicBezTo>
                  <a:cubicBezTo>
                    <a:pt x="6596" y="733"/>
                    <a:pt x="6596" y="450"/>
                    <a:pt x="6547" y="0"/>
                  </a:cubicBezTo>
                  <a:cubicBezTo>
                    <a:pt x="6430" y="372"/>
                    <a:pt x="6430" y="811"/>
                    <a:pt x="6303" y="1183"/>
                  </a:cubicBezTo>
                  <a:cubicBezTo>
                    <a:pt x="6224" y="1466"/>
                    <a:pt x="6019" y="1544"/>
                    <a:pt x="5697" y="1632"/>
                  </a:cubicBezTo>
                  <a:cubicBezTo>
                    <a:pt x="5490" y="1665"/>
                    <a:pt x="5261" y="1677"/>
                    <a:pt x="5025" y="1677"/>
                  </a:cubicBezTo>
                  <a:cubicBezTo>
                    <a:pt x="4703" y="1677"/>
                    <a:pt x="4370" y="1655"/>
                    <a:pt x="4065" y="1632"/>
                  </a:cubicBezTo>
                  <a:lnTo>
                    <a:pt x="2560" y="1632"/>
                  </a:lnTo>
                  <a:cubicBezTo>
                    <a:pt x="2255" y="1655"/>
                    <a:pt x="1922" y="1677"/>
                    <a:pt x="1592" y="1677"/>
                  </a:cubicBezTo>
                  <a:cubicBezTo>
                    <a:pt x="1351" y="1677"/>
                    <a:pt x="1112" y="1665"/>
                    <a:pt x="889" y="1632"/>
                  </a:cubicBezTo>
                  <a:cubicBezTo>
                    <a:pt x="606" y="1544"/>
                    <a:pt x="401" y="1466"/>
                    <a:pt x="283" y="1183"/>
                  </a:cubicBezTo>
                  <a:cubicBezTo>
                    <a:pt x="156" y="811"/>
                    <a:pt x="156" y="372"/>
                    <a:pt x="78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6536;p76"/>
            <p:cNvSpPr/>
            <p:nvPr/>
          </p:nvSpPr>
          <p:spPr>
            <a:xfrm>
              <a:off x="3381071" y="3586201"/>
              <a:ext cx="120197" cy="93461"/>
            </a:xfrm>
            <a:custGeom>
              <a:avLst/>
              <a:gdLst/>
              <a:ahLst/>
              <a:cxnLst/>
              <a:rect l="l" t="t" r="r" b="b"/>
              <a:pathLst>
                <a:path w="4271" h="3321" extrusionOk="0">
                  <a:moveTo>
                    <a:pt x="4271" y="1"/>
                  </a:moveTo>
                  <a:lnTo>
                    <a:pt x="4271" y="1"/>
                  </a:lnTo>
                  <a:cubicBezTo>
                    <a:pt x="4104" y="284"/>
                    <a:pt x="3577" y="1916"/>
                    <a:pt x="3332" y="2444"/>
                  </a:cubicBezTo>
                  <a:cubicBezTo>
                    <a:pt x="3215" y="2727"/>
                    <a:pt x="3215" y="2971"/>
                    <a:pt x="2883" y="3010"/>
                  </a:cubicBezTo>
                  <a:cubicBezTo>
                    <a:pt x="2761" y="3030"/>
                    <a:pt x="2446" y="3040"/>
                    <a:pt x="2131" y="3040"/>
                  </a:cubicBezTo>
                  <a:cubicBezTo>
                    <a:pt x="1815" y="3040"/>
                    <a:pt x="1500" y="3030"/>
                    <a:pt x="1378" y="3010"/>
                  </a:cubicBezTo>
                  <a:cubicBezTo>
                    <a:pt x="1056" y="2971"/>
                    <a:pt x="1056" y="2688"/>
                    <a:pt x="929" y="2444"/>
                  </a:cubicBezTo>
                  <a:cubicBezTo>
                    <a:pt x="645" y="1916"/>
                    <a:pt x="157" y="284"/>
                    <a:pt x="0" y="1"/>
                  </a:cubicBezTo>
                  <a:lnTo>
                    <a:pt x="0" y="1"/>
                  </a:lnTo>
                  <a:cubicBezTo>
                    <a:pt x="40" y="411"/>
                    <a:pt x="118" y="734"/>
                    <a:pt x="196" y="1095"/>
                  </a:cubicBezTo>
                  <a:cubicBezTo>
                    <a:pt x="284" y="1467"/>
                    <a:pt x="362" y="1877"/>
                    <a:pt x="528" y="2238"/>
                  </a:cubicBezTo>
                  <a:cubicBezTo>
                    <a:pt x="606" y="2483"/>
                    <a:pt x="684" y="2854"/>
                    <a:pt x="851" y="3010"/>
                  </a:cubicBezTo>
                  <a:cubicBezTo>
                    <a:pt x="1056" y="3216"/>
                    <a:pt x="1339" y="3255"/>
                    <a:pt x="1623" y="3255"/>
                  </a:cubicBezTo>
                  <a:cubicBezTo>
                    <a:pt x="1686" y="3299"/>
                    <a:pt x="1911" y="3321"/>
                    <a:pt x="2134" y="3321"/>
                  </a:cubicBezTo>
                  <a:cubicBezTo>
                    <a:pt x="2358" y="3321"/>
                    <a:pt x="2580" y="3299"/>
                    <a:pt x="2639" y="3255"/>
                  </a:cubicBezTo>
                  <a:cubicBezTo>
                    <a:pt x="2932" y="3255"/>
                    <a:pt x="3215" y="3216"/>
                    <a:pt x="3420" y="3010"/>
                  </a:cubicBezTo>
                  <a:cubicBezTo>
                    <a:pt x="3577" y="2854"/>
                    <a:pt x="3665" y="2483"/>
                    <a:pt x="3743" y="2238"/>
                  </a:cubicBezTo>
                  <a:cubicBezTo>
                    <a:pt x="3909" y="1877"/>
                    <a:pt x="3987" y="1467"/>
                    <a:pt x="4065" y="1095"/>
                  </a:cubicBezTo>
                  <a:cubicBezTo>
                    <a:pt x="4153" y="734"/>
                    <a:pt x="4231" y="411"/>
                    <a:pt x="4271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6537;p76"/>
            <p:cNvSpPr/>
            <p:nvPr/>
          </p:nvSpPr>
          <p:spPr>
            <a:xfrm>
              <a:off x="3279054" y="4084492"/>
              <a:ext cx="323132" cy="247513"/>
            </a:xfrm>
            <a:custGeom>
              <a:avLst/>
              <a:gdLst/>
              <a:ahLst/>
              <a:cxnLst/>
              <a:rect l="l" t="t" r="r" b="b"/>
              <a:pathLst>
                <a:path w="11482" h="8795" extrusionOk="0">
                  <a:moveTo>
                    <a:pt x="1505" y="0"/>
                  </a:moveTo>
                  <a:cubicBezTo>
                    <a:pt x="694" y="0"/>
                    <a:pt x="0" y="694"/>
                    <a:pt x="0" y="1515"/>
                  </a:cubicBezTo>
                  <a:lnTo>
                    <a:pt x="0" y="8794"/>
                  </a:lnTo>
                  <a:lnTo>
                    <a:pt x="11482" y="8794"/>
                  </a:lnTo>
                  <a:lnTo>
                    <a:pt x="11482" y="1515"/>
                  </a:lnTo>
                  <a:cubicBezTo>
                    <a:pt x="11482" y="694"/>
                    <a:pt x="10788" y="0"/>
                    <a:pt x="9977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6538;p76"/>
            <p:cNvSpPr/>
            <p:nvPr/>
          </p:nvSpPr>
          <p:spPr>
            <a:xfrm>
              <a:off x="3326081" y="4171649"/>
              <a:ext cx="17082" cy="160356"/>
            </a:xfrm>
            <a:custGeom>
              <a:avLst/>
              <a:gdLst/>
              <a:ahLst/>
              <a:cxnLst/>
              <a:rect l="l" t="t" r="r" b="b"/>
              <a:pathLst>
                <a:path w="607" h="5698" extrusionOk="0">
                  <a:moveTo>
                    <a:pt x="0" y="1"/>
                  </a:moveTo>
                  <a:lnTo>
                    <a:pt x="0" y="5697"/>
                  </a:lnTo>
                  <a:lnTo>
                    <a:pt x="606" y="5697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6539;p76"/>
            <p:cNvSpPr/>
            <p:nvPr/>
          </p:nvSpPr>
          <p:spPr>
            <a:xfrm>
              <a:off x="3393454" y="4171649"/>
              <a:ext cx="18433" cy="160356"/>
            </a:xfrm>
            <a:custGeom>
              <a:avLst/>
              <a:gdLst/>
              <a:ahLst/>
              <a:cxnLst/>
              <a:rect l="l" t="t" r="r" b="b"/>
              <a:pathLst>
                <a:path w="655" h="5698" extrusionOk="0">
                  <a:moveTo>
                    <a:pt x="0" y="1"/>
                  </a:moveTo>
                  <a:lnTo>
                    <a:pt x="0" y="5697"/>
                  </a:lnTo>
                  <a:lnTo>
                    <a:pt x="655" y="5697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6540;p76"/>
            <p:cNvSpPr/>
            <p:nvPr/>
          </p:nvSpPr>
          <p:spPr>
            <a:xfrm>
              <a:off x="3461080" y="4171649"/>
              <a:ext cx="18461" cy="160356"/>
            </a:xfrm>
            <a:custGeom>
              <a:avLst/>
              <a:gdLst/>
              <a:ahLst/>
              <a:cxnLst/>
              <a:rect l="l" t="t" r="r" b="b"/>
              <a:pathLst>
                <a:path w="656" h="5698" extrusionOk="0">
                  <a:moveTo>
                    <a:pt x="1" y="1"/>
                  </a:moveTo>
                  <a:lnTo>
                    <a:pt x="1" y="5697"/>
                  </a:lnTo>
                  <a:lnTo>
                    <a:pt x="656" y="5697"/>
                  </a:lnTo>
                  <a:lnTo>
                    <a:pt x="656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6541;p76"/>
            <p:cNvSpPr/>
            <p:nvPr/>
          </p:nvSpPr>
          <p:spPr>
            <a:xfrm>
              <a:off x="3528735" y="4171649"/>
              <a:ext cx="18461" cy="160356"/>
            </a:xfrm>
            <a:custGeom>
              <a:avLst/>
              <a:gdLst/>
              <a:ahLst/>
              <a:cxnLst/>
              <a:rect l="l" t="t" r="r" b="b"/>
              <a:pathLst>
                <a:path w="656" h="5698" extrusionOk="0">
                  <a:moveTo>
                    <a:pt x="1" y="1"/>
                  </a:moveTo>
                  <a:lnTo>
                    <a:pt x="1" y="5697"/>
                  </a:lnTo>
                  <a:lnTo>
                    <a:pt x="655" y="5697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" name="Google Shape;6542;p76"/>
          <p:cNvGrpSpPr/>
          <p:nvPr/>
        </p:nvGrpSpPr>
        <p:grpSpPr>
          <a:xfrm>
            <a:off x="4063483" y="1217667"/>
            <a:ext cx="641027" cy="1030728"/>
            <a:chOff x="4022630" y="3519706"/>
            <a:chExt cx="505186" cy="812305"/>
          </a:xfrm>
        </p:grpSpPr>
        <p:sp>
          <p:nvSpPr>
            <p:cNvPr id="382" name="Google Shape;6543;p76"/>
            <p:cNvSpPr/>
            <p:nvPr/>
          </p:nvSpPr>
          <p:spPr>
            <a:xfrm>
              <a:off x="4271776" y="3647923"/>
              <a:ext cx="187288" cy="365121"/>
            </a:xfrm>
            <a:custGeom>
              <a:avLst/>
              <a:gdLst/>
              <a:ahLst/>
              <a:cxnLst/>
              <a:rect l="l" t="t" r="r" b="b"/>
              <a:pathLst>
                <a:path w="6655" h="12974" extrusionOk="0">
                  <a:moveTo>
                    <a:pt x="2924" y="0"/>
                  </a:moveTo>
                  <a:cubicBezTo>
                    <a:pt x="1956" y="0"/>
                    <a:pt x="1103" y="1144"/>
                    <a:pt x="714" y="1922"/>
                  </a:cubicBezTo>
                  <a:cubicBezTo>
                    <a:pt x="391" y="2615"/>
                    <a:pt x="108" y="3387"/>
                    <a:pt x="59" y="4159"/>
                  </a:cubicBezTo>
                  <a:lnTo>
                    <a:pt x="59" y="5009"/>
                  </a:lnTo>
                  <a:lnTo>
                    <a:pt x="59" y="5420"/>
                  </a:lnTo>
                  <a:lnTo>
                    <a:pt x="59" y="5547"/>
                  </a:lnTo>
                  <a:cubicBezTo>
                    <a:pt x="59" y="5574"/>
                    <a:pt x="40" y="5602"/>
                    <a:pt x="59" y="5602"/>
                  </a:cubicBezTo>
                  <a:cubicBezTo>
                    <a:pt x="67" y="5602"/>
                    <a:pt x="82" y="5597"/>
                    <a:pt x="108" y="5586"/>
                  </a:cubicBezTo>
                  <a:lnTo>
                    <a:pt x="108" y="5586"/>
                  </a:lnTo>
                  <a:cubicBezTo>
                    <a:pt x="0" y="5685"/>
                    <a:pt x="75" y="5847"/>
                    <a:pt x="195" y="5847"/>
                  </a:cubicBezTo>
                  <a:cubicBezTo>
                    <a:pt x="217" y="5847"/>
                    <a:pt x="240" y="5842"/>
                    <a:pt x="264" y="5830"/>
                  </a:cubicBezTo>
                  <a:cubicBezTo>
                    <a:pt x="548" y="5664"/>
                    <a:pt x="470" y="5058"/>
                    <a:pt x="470" y="4765"/>
                  </a:cubicBezTo>
                  <a:cubicBezTo>
                    <a:pt x="509" y="4198"/>
                    <a:pt x="548" y="3671"/>
                    <a:pt x="714" y="3143"/>
                  </a:cubicBezTo>
                  <a:cubicBezTo>
                    <a:pt x="919" y="2488"/>
                    <a:pt x="1202" y="1794"/>
                    <a:pt x="1652" y="1306"/>
                  </a:cubicBezTo>
                  <a:cubicBezTo>
                    <a:pt x="1947" y="939"/>
                    <a:pt x="2384" y="547"/>
                    <a:pt x="2843" y="547"/>
                  </a:cubicBezTo>
                  <a:cubicBezTo>
                    <a:pt x="2947" y="547"/>
                    <a:pt x="3052" y="567"/>
                    <a:pt x="3157" y="612"/>
                  </a:cubicBezTo>
                  <a:cubicBezTo>
                    <a:pt x="3606" y="778"/>
                    <a:pt x="3889" y="1267"/>
                    <a:pt x="4134" y="1677"/>
                  </a:cubicBezTo>
                  <a:cubicBezTo>
                    <a:pt x="4417" y="2166"/>
                    <a:pt x="4661" y="2693"/>
                    <a:pt x="4867" y="3221"/>
                  </a:cubicBezTo>
                  <a:cubicBezTo>
                    <a:pt x="5355" y="4648"/>
                    <a:pt x="5599" y="6152"/>
                    <a:pt x="5844" y="7618"/>
                  </a:cubicBezTo>
                  <a:cubicBezTo>
                    <a:pt x="6010" y="8478"/>
                    <a:pt x="6049" y="9367"/>
                    <a:pt x="6088" y="10227"/>
                  </a:cubicBezTo>
                  <a:lnTo>
                    <a:pt x="6088" y="11527"/>
                  </a:lnTo>
                  <a:cubicBezTo>
                    <a:pt x="6049" y="11976"/>
                    <a:pt x="6010" y="12426"/>
                    <a:pt x="6127" y="12826"/>
                  </a:cubicBezTo>
                  <a:cubicBezTo>
                    <a:pt x="6149" y="12920"/>
                    <a:pt x="6237" y="12974"/>
                    <a:pt x="6326" y="12974"/>
                  </a:cubicBezTo>
                  <a:cubicBezTo>
                    <a:pt x="6393" y="12974"/>
                    <a:pt x="6460" y="12943"/>
                    <a:pt x="6498" y="12875"/>
                  </a:cubicBezTo>
                  <a:cubicBezTo>
                    <a:pt x="6655" y="12504"/>
                    <a:pt x="6616" y="12093"/>
                    <a:pt x="6655" y="11732"/>
                  </a:cubicBezTo>
                  <a:lnTo>
                    <a:pt x="6655" y="10471"/>
                  </a:lnTo>
                  <a:cubicBezTo>
                    <a:pt x="6655" y="9651"/>
                    <a:pt x="6616" y="8840"/>
                    <a:pt x="6498" y="8029"/>
                  </a:cubicBezTo>
                  <a:cubicBezTo>
                    <a:pt x="6371" y="7208"/>
                    <a:pt x="6215" y="6358"/>
                    <a:pt x="6049" y="5547"/>
                  </a:cubicBezTo>
                  <a:cubicBezTo>
                    <a:pt x="5922" y="4765"/>
                    <a:pt x="5726" y="3993"/>
                    <a:pt x="5482" y="3260"/>
                  </a:cubicBezTo>
                  <a:cubicBezTo>
                    <a:pt x="5277" y="2693"/>
                    <a:pt x="5033" y="2127"/>
                    <a:pt x="4749" y="1589"/>
                  </a:cubicBezTo>
                  <a:cubicBezTo>
                    <a:pt x="4456" y="1101"/>
                    <a:pt x="4134" y="573"/>
                    <a:pt x="3684" y="251"/>
                  </a:cubicBezTo>
                  <a:cubicBezTo>
                    <a:pt x="3427" y="75"/>
                    <a:pt x="3172" y="0"/>
                    <a:pt x="2924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6544;p76"/>
            <p:cNvSpPr/>
            <p:nvPr/>
          </p:nvSpPr>
          <p:spPr>
            <a:xfrm>
              <a:off x="4271213" y="3519706"/>
              <a:ext cx="256603" cy="374999"/>
            </a:xfrm>
            <a:custGeom>
              <a:avLst/>
              <a:gdLst/>
              <a:ahLst/>
              <a:cxnLst/>
              <a:rect l="l" t="t" r="r" b="b"/>
              <a:pathLst>
                <a:path w="9118" h="13325" extrusionOk="0">
                  <a:moveTo>
                    <a:pt x="4153" y="1"/>
                  </a:moveTo>
                  <a:cubicBezTo>
                    <a:pt x="3994" y="1"/>
                    <a:pt x="3831" y="13"/>
                    <a:pt x="3665" y="38"/>
                  </a:cubicBezTo>
                  <a:cubicBezTo>
                    <a:pt x="2199" y="283"/>
                    <a:pt x="1349" y="1797"/>
                    <a:pt x="861" y="3097"/>
                  </a:cubicBezTo>
                  <a:cubicBezTo>
                    <a:pt x="284" y="4523"/>
                    <a:pt x="1" y="6145"/>
                    <a:pt x="1" y="7699"/>
                  </a:cubicBezTo>
                  <a:cubicBezTo>
                    <a:pt x="1" y="7855"/>
                    <a:pt x="1" y="8021"/>
                    <a:pt x="40" y="8187"/>
                  </a:cubicBezTo>
                  <a:cubicBezTo>
                    <a:pt x="40" y="8290"/>
                    <a:pt x="123" y="8341"/>
                    <a:pt x="206" y="8341"/>
                  </a:cubicBezTo>
                  <a:cubicBezTo>
                    <a:pt x="289" y="8341"/>
                    <a:pt x="372" y="8290"/>
                    <a:pt x="372" y="8187"/>
                  </a:cubicBezTo>
                  <a:cubicBezTo>
                    <a:pt x="411" y="6722"/>
                    <a:pt x="734" y="5256"/>
                    <a:pt x="1183" y="3869"/>
                  </a:cubicBezTo>
                  <a:cubicBezTo>
                    <a:pt x="1428" y="3175"/>
                    <a:pt x="1711" y="2481"/>
                    <a:pt x="2121" y="1875"/>
                  </a:cubicBezTo>
                  <a:cubicBezTo>
                    <a:pt x="2483" y="1426"/>
                    <a:pt x="2932" y="937"/>
                    <a:pt x="3460" y="771"/>
                  </a:cubicBezTo>
                  <a:cubicBezTo>
                    <a:pt x="3658" y="698"/>
                    <a:pt x="3879" y="663"/>
                    <a:pt x="4106" y="663"/>
                  </a:cubicBezTo>
                  <a:cubicBezTo>
                    <a:pt x="4484" y="663"/>
                    <a:pt x="4879" y="760"/>
                    <a:pt x="5209" y="937"/>
                  </a:cubicBezTo>
                  <a:cubicBezTo>
                    <a:pt x="5786" y="1221"/>
                    <a:pt x="6186" y="1670"/>
                    <a:pt x="6557" y="2198"/>
                  </a:cubicBezTo>
                  <a:cubicBezTo>
                    <a:pt x="7368" y="3507"/>
                    <a:pt x="7740" y="5051"/>
                    <a:pt x="7984" y="6517"/>
                  </a:cubicBezTo>
                  <a:cubicBezTo>
                    <a:pt x="8101" y="7416"/>
                    <a:pt x="8189" y="8266"/>
                    <a:pt x="8267" y="9165"/>
                  </a:cubicBezTo>
                  <a:cubicBezTo>
                    <a:pt x="8307" y="9770"/>
                    <a:pt x="8346" y="10425"/>
                    <a:pt x="8385" y="11080"/>
                  </a:cubicBezTo>
                  <a:cubicBezTo>
                    <a:pt x="8434" y="11764"/>
                    <a:pt x="8385" y="12458"/>
                    <a:pt x="8512" y="13112"/>
                  </a:cubicBezTo>
                  <a:cubicBezTo>
                    <a:pt x="8531" y="13254"/>
                    <a:pt x="8653" y="13325"/>
                    <a:pt x="8776" y="13325"/>
                  </a:cubicBezTo>
                  <a:cubicBezTo>
                    <a:pt x="8898" y="13325"/>
                    <a:pt x="9020" y="13254"/>
                    <a:pt x="9039" y="13112"/>
                  </a:cubicBezTo>
                  <a:cubicBezTo>
                    <a:pt x="9118" y="12497"/>
                    <a:pt x="9118" y="11852"/>
                    <a:pt x="9078" y="11236"/>
                  </a:cubicBezTo>
                  <a:cubicBezTo>
                    <a:pt x="9078" y="10630"/>
                    <a:pt x="9039" y="10015"/>
                    <a:pt x="9000" y="9409"/>
                  </a:cubicBezTo>
                  <a:cubicBezTo>
                    <a:pt x="8961" y="8510"/>
                    <a:pt x="8873" y="7611"/>
                    <a:pt x="8756" y="6761"/>
                  </a:cubicBezTo>
                  <a:cubicBezTo>
                    <a:pt x="8512" y="5168"/>
                    <a:pt x="8140" y="3507"/>
                    <a:pt x="7329" y="2080"/>
                  </a:cubicBezTo>
                  <a:cubicBezTo>
                    <a:pt x="6673" y="907"/>
                    <a:pt x="5530" y="1"/>
                    <a:pt x="4153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6545;p76"/>
            <p:cNvSpPr/>
            <p:nvPr/>
          </p:nvSpPr>
          <p:spPr>
            <a:xfrm>
              <a:off x="4090285" y="3648092"/>
              <a:ext cx="187513" cy="364952"/>
            </a:xfrm>
            <a:custGeom>
              <a:avLst/>
              <a:gdLst/>
              <a:ahLst/>
              <a:cxnLst/>
              <a:rect l="l" t="t" r="r" b="b"/>
              <a:pathLst>
                <a:path w="6663" h="12968" extrusionOk="0">
                  <a:moveTo>
                    <a:pt x="3785" y="1"/>
                  </a:moveTo>
                  <a:cubicBezTo>
                    <a:pt x="3650" y="1"/>
                    <a:pt x="3514" y="25"/>
                    <a:pt x="3381" y="79"/>
                  </a:cubicBezTo>
                  <a:cubicBezTo>
                    <a:pt x="2844" y="245"/>
                    <a:pt x="2482" y="733"/>
                    <a:pt x="2199" y="1183"/>
                  </a:cubicBezTo>
                  <a:cubicBezTo>
                    <a:pt x="1828" y="1710"/>
                    <a:pt x="1583" y="2277"/>
                    <a:pt x="1339" y="2854"/>
                  </a:cubicBezTo>
                  <a:cubicBezTo>
                    <a:pt x="772" y="4319"/>
                    <a:pt x="528" y="5863"/>
                    <a:pt x="284" y="7407"/>
                  </a:cubicBezTo>
                  <a:cubicBezTo>
                    <a:pt x="118" y="8306"/>
                    <a:pt x="40" y="9205"/>
                    <a:pt x="40" y="10133"/>
                  </a:cubicBezTo>
                  <a:cubicBezTo>
                    <a:pt x="0" y="10583"/>
                    <a:pt x="0" y="11071"/>
                    <a:pt x="40" y="11521"/>
                  </a:cubicBezTo>
                  <a:cubicBezTo>
                    <a:pt x="40" y="11970"/>
                    <a:pt x="0" y="12459"/>
                    <a:pt x="206" y="12869"/>
                  </a:cubicBezTo>
                  <a:cubicBezTo>
                    <a:pt x="240" y="12937"/>
                    <a:pt x="304" y="12968"/>
                    <a:pt x="370" y="12968"/>
                  </a:cubicBezTo>
                  <a:cubicBezTo>
                    <a:pt x="457" y="12968"/>
                    <a:pt x="545" y="12914"/>
                    <a:pt x="567" y="12820"/>
                  </a:cubicBezTo>
                  <a:cubicBezTo>
                    <a:pt x="694" y="12459"/>
                    <a:pt x="606" y="12048"/>
                    <a:pt x="606" y="11687"/>
                  </a:cubicBezTo>
                  <a:lnTo>
                    <a:pt x="606" y="10504"/>
                  </a:lnTo>
                  <a:cubicBezTo>
                    <a:pt x="606" y="9772"/>
                    <a:pt x="645" y="8961"/>
                    <a:pt x="733" y="8228"/>
                  </a:cubicBezTo>
                  <a:cubicBezTo>
                    <a:pt x="851" y="7446"/>
                    <a:pt x="978" y="6674"/>
                    <a:pt x="1134" y="5902"/>
                  </a:cubicBezTo>
                  <a:cubicBezTo>
                    <a:pt x="1300" y="5130"/>
                    <a:pt x="1466" y="4358"/>
                    <a:pt x="1710" y="3586"/>
                  </a:cubicBezTo>
                  <a:cubicBezTo>
                    <a:pt x="1867" y="3049"/>
                    <a:pt x="2072" y="2560"/>
                    <a:pt x="2316" y="2072"/>
                  </a:cubicBezTo>
                  <a:cubicBezTo>
                    <a:pt x="2561" y="1632"/>
                    <a:pt x="2844" y="1095"/>
                    <a:pt x="3254" y="772"/>
                  </a:cubicBezTo>
                  <a:cubicBezTo>
                    <a:pt x="3429" y="613"/>
                    <a:pt x="3621" y="546"/>
                    <a:pt x="3815" y="546"/>
                  </a:cubicBezTo>
                  <a:cubicBezTo>
                    <a:pt x="4120" y="546"/>
                    <a:pt x="4430" y="711"/>
                    <a:pt x="4681" y="938"/>
                  </a:cubicBezTo>
                  <a:cubicBezTo>
                    <a:pt x="5169" y="1388"/>
                    <a:pt x="5531" y="1994"/>
                    <a:pt x="5775" y="2609"/>
                  </a:cubicBezTo>
                  <a:cubicBezTo>
                    <a:pt x="6020" y="3254"/>
                    <a:pt x="6186" y="3870"/>
                    <a:pt x="6186" y="4564"/>
                  </a:cubicBezTo>
                  <a:cubicBezTo>
                    <a:pt x="6186" y="4847"/>
                    <a:pt x="6186" y="5130"/>
                    <a:pt x="6225" y="5375"/>
                  </a:cubicBezTo>
                  <a:cubicBezTo>
                    <a:pt x="6264" y="5492"/>
                    <a:pt x="6313" y="5736"/>
                    <a:pt x="6430" y="5824"/>
                  </a:cubicBezTo>
                  <a:cubicBezTo>
                    <a:pt x="6455" y="5836"/>
                    <a:pt x="6479" y="5841"/>
                    <a:pt x="6500" y="5841"/>
                  </a:cubicBezTo>
                  <a:cubicBezTo>
                    <a:pt x="6616" y="5841"/>
                    <a:pt x="6662" y="5679"/>
                    <a:pt x="6596" y="5580"/>
                  </a:cubicBezTo>
                  <a:lnTo>
                    <a:pt x="6596" y="5580"/>
                  </a:lnTo>
                  <a:cubicBezTo>
                    <a:pt x="6616" y="5599"/>
                    <a:pt x="6616" y="5609"/>
                    <a:pt x="6616" y="5609"/>
                  </a:cubicBezTo>
                  <a:cubicBezTo>
                    <a:pt x="6616" y="5609"/>
                    <a:pt x="6616" y="5599"/>
                    <a:pt x="6635" y="5580"/>
                  </a:cubicBezTo>
                  <a:lnTo>
                    <a:pt x="6635" y="5453"/>
                  </a:lnTo>
                  <a:lnTo>
                    <a:pt x="6635" y="5130"/>
                  </a:lnTo>
                  <a:cubicBezTo>
                    <a:pt x="6635" y="4847"/>
                    <a:pt x="6635" y="4603"/>
                    <a:pt x="6596" y="4319"/>
                  </a:cubicBezTo>
                  <a:cubicBezTo>
                    <a:pt x="6596" y="3665"/>
                    <a:pt x="6430" y="3049"/>
                    <a:pt x="6186" y="2443"/>
                  </a:cubicBezTo>
                  <a:cubicBezTo>
                    <a:pt x="5941" y="1788"/>
                    <a:pt x="5619" y="1144"/>
                    <a:pt x="5091" y="655"/>
                  </a:cubicBezTo>
                  <a:cubicBezTo>
                    <a:pt x="4740" y="304"/>
                    <a:pt x="4265" y="1"/>
                    <a:pt x="3785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6546;p76"/>
            <p:cNvSpPr/>
            <p:nvPr/>
          </p:nvSpPr>
          <p:spPr>
            <a:xfrm>
              <a:off x="4022630" y="3519706"/>
              <a:ext cx="257701" cy="374999"/>
            </a:xfrm>
            <a:custGeom>
              <a:avLst/>
              <a:gdLst/>
              <a:ahLst/>
              <a:cxnLst/>
              <a:rect l="l" t="t" r="r" b="b"/>
              <a:pathLst>
                <a:path w="9157" h="13325" extrusionOk="0">
                  <a:moveTo>
                    <a:pt x="4908" y="0"/>
                  </a:moveTo>
                  <a:cubicBezTo>
                    <a:pt x="4523" y="0"/>
                    <a:pt x="4136" y="73"/>
                    <a:pt x="3782" y="204"/>
                  </a:cubicBezTo>
                  <a:cubicBezTo>
                    <a:pt x="3098" y="488"/>
                    <a:pt x="2522" y="1015"/>
                    <a:pt x="2072" y="1631"/>
                  </a:cubicBezTo>
                  <a:cubicBezTo>
                    <a:pt x="1144" y="2931"/>
                    <a:pt x="695" y="4601"/>
                    <a:pt x="450" y="6194"/>
                  </a:cubicBezTo>
                  <a:cubicBezTo>
                    <a:pt x="118" y="8148"/>
                    <a:pt x="1" y="10142"/>
                    <a:pt x="1" y="12135"/>
                  </a:cubicBezTo>
                  <a:cubicBezTo>
                    <a:pt x="1" y="12458"/>
                    <a:pt x="40" y="12790"/>
                    <a:pt x="79" y="13112"/>
                  </a:cubicBezTo>
                  <a:cubicBezTo>
                    <a:pt x="98" y="13254"/>
                    <a:pt x="211" y="13325"/>
                    <a:pt x="328" y="13325"/>
                  </a:cubicBezTo>
                  <a:cubicBezTo>
                    <a:pt x="445" y="13325"/>
                    <a:pt x="568" y="13254"/>
                    <a:pt x="607" y="13112"/>
                  </a:cubicBezTo>
                  <a:cubicBezTo>
                    <a:pt x="695" y="12497"/>
                    <a:pt x="695" y="11891"/>
                    <a:pt x="695" y="11275"/>
                  </a:cubicBezTo>
                  <a:cubicBezTo>
                    <a:pt x="734" y="10708"/>
                    <a:pt x="773" y="10142"/>
                    <a:pt x="812" y="9565"/>
                  </a:cubicBezTo>
                  <a:cubicBezTo>
                    <a:pt x="851" y="8715"/>
                    <a:pt x="939" y="7855"/>
                    <a:pt x="1056" y="7044"/>
                  </a:cubicBezTo>
                  <a:cubicBezTo>
                    <a:pt x="1261" y="5539"/>
                    <a:pt x="1584" y="3947"/>
                    <a:pt x="2317" y="2647"/>
                  </a:cubicBezTo>
                  <a:cubicBezTo>
                    <a:pt x="2610" y="2080"/>
                    <a:pt x="3010" y="1504"/>
                    <a:pt x="3538" y="1142"/>
                  </a:cubicBezTo>
                  <a:cubicBezTo>
                    <a:pt x="3956" y="866"/>
                    <a:pt x="4496" y="676"/>
                    <a:pt x="4998" y="676"/>
                  </a:cubicBezTo>
                  <a:cubicBezTo>
                    <a:pt x="5083" y="676"/>
                    <a:pt x="5166" y="682"/>
                    <a:pt x="5248" y="693"/>
                  </a:cubicBezTo>
                  <a:cubicBezTo>
                    <a:pt x="5864" y="771"/>
                    <a:pt x="6313" y="1103"/>
                    <a:pt x="6714" y="1553"/>
                  </a:cubicBezTo>
                  <a:cubicBezTo>
                    <a:pt x="7163" y="2080"/>
                    <a:pt x="7495" y="2725"/>
                    <a:pt x="7740" y="3380"/>
                  </a:cubicBezTo>
                  <a:cubicBezTo>
                    <a:pt x="8062" y="4191"/>
                    <a:pt x="8306" y="5051"/>
                    <a:pt x="8472" y="5950"/>
                  </a:cubicBezTo>
                  <a:cubicBezTo>
                    <a:pt x="8590" y="6683"/>
                    <a:pt x="8717" y="7416"/>
                    <a:pt x="8717" y="8187"/>
                  </a:cubicBezTo>
                  <a:cubicBezTo>
                    <a:pt x="8736" y="8290"/>
                    <a:pt x="8827" y="8341"/>
                    <a:pt x="8912" y="8341"/>
                  </a:cubicBezTo>
                  <a:cubicBezTo>
                    <a:pt x="8998" y="8341"/>
                    <a:pt x="9078" y="8290"/>
                    <a:pt x="9078" y="8187"/>
                  </a:cubicBezTo>
                  <a:cubicBezTo>
                    <a:pt x="9156" y="6634"/>
                    <a:pt x="8912" y="5090"/>
                    <a:pt x="8472" y="3624"/>
                  </a:cubicBezTo>
                  <a:cubicBezTo>
                    <a:pt x="8023" y="2286"/>
                    <a:pt x="7290" y="732"/>
                    <a:pt x="5864" y="165"/>
                  </a:cubicBezTo>
                  <a:cubicBezTo>
                    <a:pt x="5562" y="53"/>
                    <a:pt x="5236" y="0"/>
                    <a:pt x="490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6547;p76"/>
            <p:cNvSpPr/>
            <p:nvPr/>
          </p:nvSpPr>
          <p:spPr>
            <a:xfrm>
              <a:off x="4234656" y="3756976"/>
              <a:ext cx="81416" cy="119099"/>
            </a:xfrm>
            <a:custGeom>
              <a:avLst/>
              <a:gdLst/>
              <a:ahLst/>
              <a:cxnLst/>
              <a:rect l="l" t="t" r="r" b="b"/>
              <a:pathLst>
                <a:path w="2893" h="4232" extrusionOk="0">
                  <a:moveTo>
                    <a:pt x="0" y="1"/>
                  </a:moveTo>
                  <a:lnTo>
                    <a:pt x="0" y="4232"/>
                  </a:lnTo>
                  <a:lnTo>
                    <a:pt x="2893" y="4232"/>
                  </a:lnTo>
                  <a:lnTo>
                    <a:pt x="2893" y="1"/>
                  </a:ln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6548;p76"/>
            <p:cNvSpPr/>
            <p:nvPr/>
          </p:nvSpPr>
          <p:spPr>
            <a:xfrm>
              <a:off x="4185434" y="3861215"/>
              <a:ext cx="179859" cy="174090"/>
            </a:xfrm>
            <a:custGeom>
              <a:avLst/>
              <a:gdLst/>
              <a:ahLst/>
              <a:cxnLst/>
              <a:rect l="l" t="t" r="r" b="b"/>
              <a:pathLst>
                <a:path w="6391" h="6186" extrusionOk="0">
                  <a:moveTo>
                    <a:pt x="0" y="0"/>
                  </a:moveTo>
                  <a:lnTo>
                    <a:pt x="0" y="6185"/>
                  </a:lnTo>
                  <a:lnTo>
                    <a:pt x="6391" y="6185"/>
                  </a:lnTo>
                  <a:lnTo>
                    <a:pt x="6391" y="0"/>
                  </a:ln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6549;p76"/>
            <p:cNvSpPr/>
            <p:nvPr/>
          </p:nvSpPr>
          <p:spPr>
            <a:xfrm>
              <a:off x="4155463" y="4028382"/>
              <a:ext cx="239549" cy="102073"/>
            </a:xfrm>
            <a:custGeom>
              <a:avLst/>
              <a:gdLst/>
              <a:ahLst/>
              <a:cxnLst/>
              <a:rect l="l" t="t" r="r" b="b"/>
              <a:pathLst>
                <a:path w="8512" h="3627" extrusionOk="0">
                  <a:moveTo>
                    <a:pt x="0" y="1"/>
                  </a:moveTo>
                  <a:lnTo>
                    <a:pt x="0" y="3626"/>
                  </a:lnTo>
                  <a:lnTo>
                    <a:pt x="8511" y="3626"/>
                  </a:lnTo>
                  <a:lnTo>
                    <a:pt x="8511" y="1"/>
                  </a:ln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6550;p76"/>
            <p:cNvSpPr/>
            <p:nvPr/>
          </p:nvSpPr>
          <p:spPr>
            <a:xfrm>
              <a:off x="4030623" y="4115567"/>
              <a:ext cx="489229" cy="216444"/>
            </a:xfrm>
            <a:custGeom>
              <a:avLst/>
              <a:gdLst/>
              <a:ahLst/>
              <a:cxnLst/>
              <a:rect l="l" t="t" r="r" b="b"/>
              <a:pathLst>
                <a:path w="17384" h="7691" extrusionOk="0">
                  <a:moveTo>
                    <a:pt x="0" y="0"/>
                  </a:moveTo>
                  <a:cubicBezTo>
                    <a:pt x="0" y="0"/>
                    <a:pt x="860" y="2932"/>
                    <a:pt x="1182" y="3909"/>
                  </a:cubicBezTo>
                  <a:cubicBezTo>
                    <a:pt x="1915" y="6225"/>
                    <a:pt x="2892" y="7690"/>
                    <a:pt x="4964" y="7690"/>
                  </a:cubicBezTo>
                  <a:lnTo>
                    <a:pt x="12419" y="7690"/>
                  </a:lnTo>
                  <a:cubicBezTo>
                    <a:pt x="14540" y="7690"/>
                    <a:pt x="15595" y="5980"/>
                    <a:pt x="16201" y="3909"/>
                  </a:cubicBezTo>
                  <a:cubicBezTo>
                    <a:pt x="16494" y="2932"/>
                    <a:pt x="17383" y="0"/>
                    <a:pt x="17383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6551;p76"/>
          <p:cNvGrpSpPr/>
          <p:nvPr/>
        </p:nvGrpSpPr>
        <p:grpSpPr>
          <a:xfrm>
            <a:off x="2731262" y="2554348"/>
            <a:ext cx="308550" cy="416275"/>
            <a:chOff x="7319375" y="3655275"/>
            <a:chExt cx="308550" cy="416275"/>
          </a:xfrm>
        </p:grpSpPr>
        <p:sp>
          <p:nvSpPr>
            <p:cNvPr id="402" name="Google Shape;6552;p76"/>
            <p:cNvSpPr/>
            <p:nvPr/>
          </p:nvSpPr>
          <p:spPr>
            <a:xfrm>
              <a:off x="7319375" y="3655275"/>
              <a:ext cx="308550" cy="416275"/>
            </a:xfrm>
            <a:custGeom>
              <a:avLst/>
              <a:gdLst/>
              <a:ahLst/>
              <a:cxnLst/>
              <a:rect l="l" t="t" r="r" b="b"/>
              <a:pathLst>
                <a:path w="12342" h="16651" extrusionOk="0">
                  <a:moveTo>
                    <a:pt x="6195" y="1"/>
                  </a:moveTo>
                  <a:cubicBezTo>
                    <a:pt x="2775" y="1"/>
                    <a:pt x="0" y="2766"/>
                    <a:pt x="0" y="6186"/>
                  </a:cubicBezTo>
                  <a:cubicBezTo>
                    <a:pt x="0" y="9567"/>
                    <a:pt x="6195" y="16651"/>
                    <a:pt x="6195" y="16651"/>
                  </a:cubicBezTo>
                  <a:cubicBezTo>
                    <a:pt x="6195" y="16651"/>
                    <a:pt x="12341" y="9567"/>
                    <a:pt x="12341" y="6186"/>
                  </a:cubicBezTo>
                  <a:cubicBezTo>
                    <a:pt x="12341" y="2766"/>
                    <a:pt x="9566" y="1"/>
                    <a:pt x="6195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6553;p76"/>
            <p:cNvSpPr/>
            <p:nvPr/>
          </p:nvSpPr>
          <p:spPr>
            <a:xfrm>
              <a:off x="7384850" y="3725025"/>
              <a:ext cx="177575" cy="168850"/>
            </a:xfrm>
            <a:custGeom>
              <a:avLst/>
              <a:gdLst/>
              <a:ahLst/>
              <a:cxnLst/>
              <a:rect l="l" t="t" r="r" b="b"/>
              <a:pathLst>
                <a:path w="7103" h="6754" extrusionOk="0">
                  <a:moveTo>
                    <a:pt x="3581" y="0"/>
                  </a:moveTo>
                  <a:cubicBezTo>
                    <a:pt x="1603" y="0"/>
                    <a:pt x="0" y="1714"/>
                    <a:pt x="195" y="3728"/>
                  </a:cubicBezTo>
                  <a:cubicBezTo>
                    <a:pt x="352" y="5311"/>
                    <a:pt x="1622" y="6571"/>
                    <a:pt x="3205" y="6738"/>
                  </a:cubicBezTo>
                  <a:cubicBezTo>
                    <a:pt x="3321" y="6749"/>
                    <a:pt x="3435" y="6754"/>
                    <a:pt x="3548" y="6754"/>
                  </a:cubicBezTo>
                  <a:cubicBezTo>
                    <a:pt x="5546" y="6754"/>
                    <a:pt x="7102" y="5078"/>
                    <a:pt x="6908" y="3034"/>
                  </a:cubicBezTo>
                  <a:cubicBezTo>
                    <a:pt x="6752" y="1442"/>
                    <a:pt x="5481" y="181"/>
                    <a:pt x="3899" y="15"/>
                  </a:cubicBezTo>
                  <a:cubicBezTo>
                    <a:pt x="3792" y="5"/>
                    <a:pt x="3686" y="0"/>
                    <a:pt x="3581" y="0"/>
                  </a:cubicBez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6551;p76"/>
          <p:cNvGrpSpPr/>
          <p:nvPr/>
        </p:nvGrpSpPr>
        <p:grpSpPr>
          <a:xfrm>
            <a:off x="4219473" y="1113903"/>
            <a:ext cx="308550" cy="416275"/>
            <a:chOff x="7319375" y="3655275"/>
            <a:chExt cx="308550" cy="416275"/>
          </a:xfrm>
        </p:grpSpPr>
        <p:sp>
          <p:nvSpPr>
            <p:cNvPr id="405" name="Google Shape;6552;p76"/>
            <p:cNvSpPr/>
            <p:nvPr/>
          </p:nvSpPr>
          <p:spPr>
            <a:xfrm>
              <a:off x="7319375" y="3655275"/>
              <a:ext cx="308550" cy="416275"/>
            </a:xfrm>
            <a:custGeom>
              <a:avLst/>
              <a:gdLst/>
              <a:ahLst/>
              <a:cxnLst/>
              <a:rect l="l" t="t" r="r" b="b"/>
              <a:pathLst>
                <a:path w="12342" h="16651" extrusionOk="0">
                  <a:moveTo>
                    <a:pt x="6195" y="1"/>
                  </a:moveTo>
                  <a:cubicBezTo>
                    <a:pt x="2775" y="1"/>
                    <a:pt x="0" y="2766"/>
                    <a:pt x="0" y="6186"/>
                  </a:cubicBezTo>
                  <a:cubicBezTo>
                    <a:pt x="0" y="9567"/>
                    <a:pt x="6195" y="16651"/>
                    <a:pt x="6195" y="16651"/>
                  </a:cubicBezTo>
                  <a:cubicBezTo>
                    <a:pt x="6195" y="16651"/>
                    <a:pt x="12341" y="9567"/>
                    <a:pt x="12341" y="6186"/>
                  </a:cubicBezTo>
                  <a:cubicBezTo>
                    <a:pt x="12341" y="2766"/>
                    <a:pt x="9566" y="1"/>
                    <a:pt x="6195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6553;p76"/>
            <p:cNvSpPr/>
            <p:nvPr/>
          </p:nvSpPr>
          <p:spPr>
            <a:xfrm>
              <a:off x="7384850" y="3725025"/>
              <a:ext cx="177575" cy="168850"/>
            </a:xfrm>
            <a:custGeom>
              <a:avLst/>
              <a:gdLst/>
              <a:ahLst/>
              <a:cxnLst/>
              <a:rect l="l" t="t" r="r" b="b"/>
              <a:pathLst>
                <a:path w="7103" h="6754" extrusionOk="0">
                  <a:moveTo>
                    <a:pt x="3581" y="0"/>
                  </a:moveTo>
                  <a:cubicBezTo>
                    <a:pt x="1603" y="0"/>
                    <a:pt x="0" y="1714"/>
                    <a:pt x="195" y="3728"/>
                  </a:cubicBezTo>
                  <a:cubicBezTo>
                    <a:pt x="352" y="5311"/>
                    <a:pt x="1622" y="6571"/>
                    <a:pt x="3205" y="6738"/>
                  </a:cubicBezTo>
                  <a:cubicBezTo>
                    <a:pt x="3321" y="6749"/>
                    <a:pt x="3435" y="6754"/>
                    <a:pt x="3548" y="6754"/>
                  </a:cubicBezTo>
                  <a:cubicBezTo>
                    <a:pt x="5546" y="6754"/>
                    <a:pt x="7102" y="5078"/>
                    <a:pt x="6908" y="3034"/>
                  </a:cubicBezTo>
                  <a:cubicBezTo>
                    <a:pt x="6752" y="1442"/>
                    <a:pt x="5481" y="181"/>
                    <a:pt x="3899" y="15"/>
                  </a:cubicBezTo>
                  <a:cubicBezTo>
                    <a:pt x="3792" y="5"/>
                    <a:pt x="3686" y="0"/>
                    <a:pt x="3581" y="0"/>
                  </a:cubicBez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6551;p76"/>
          <p:cNvGrpSpPr/>
          <p:nvPr/>
        </p:nvGrpSpPr>
        <p:grpSpPr>
          <a:xfrm>
            <a:off x="4969962" y="3270529"/>
            <a:ext cx="308550" cy="416275"/>
            <a:chOff x="7319375" y="3655275"/>
            <a:chExt cx="308550" cy="416275"/>
          </a:xfrm>
        </p:grpSpPr>
        <p:sp>
          <p:nvSpPr>
            <p:cNvPr id="408" name="Google Shape;6552;p76"/>
            <p:cNvSpPr/>
            <p:nvPr/>
          </p:nvSpPr>
          <p:spPr>
            <a:xfrm>
              <a:off x="7319375" y="3655275"/>
              <a:ext cx="308550" cy="416275"/>
            </a:xfrm>
            <a:custGeom>
              <a:avLst/>
              <a:gdLst/>
              <a:ahLst/>
              <a:cxnLst/>
              <a:rect l="l" t="t" r="r" b="b"/>
              <a:pathLst>
                <a:path w="12342" h="16651" extrusionOk="0">
                  <a:moveTo>
                    <a:pt x="6195" y="1"/>
                  </a:moveTo>
                  <a:cubicBezTo>
                    <a:pt x="2775" y="1"/>
                    <a:pt x="0" y="2766"/>
                    <a:pt x="0" y="6186"/>
                  </a:cubicBezTo>
                  <a:cubicBezTo>
                    <a:pt x="0" y="9567"/>
                    <a:pt x="6195" y="16651"/>
                    <a:pt x="6195" y="16651"/>
                  </a:cubicBezTo>
                  <a:cubicBezTo>
                    <a:pt x="6195" y="16651"/>
                    <a:pt x="12341" y="9567"/>
                    <a:pt x="12341" y="6186"/>
                  </a:cubicBezTo>
                  <a:cubicBezTo>
                    <a:pt x="12341" y="2766"/>
                    <a:pt x="9566" y="1"/>
                    <a:pt x="6195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6553;p76"/>
            <p:cNvSpPr/>
            <p:nvPr/>
          </p:nvSpPr>
          <p:spPr>
            <a:xfrm>
              <a:off x="7384850" y="3725025"/>
              <a:ext cx="177575" cy="168850"/>
            </a:xfrm>
            <a:custGeom>
              <a:avLst/>
              <a:gdLst/>
              <a:ahLst/>
              <a:cxnLst/>
              <a:rect l="l" t="t" r="r" b="b"/>
              <a:pathLst>
                <a:path w="7103" h="6754" extrusionOk="0">
                  <a:moveTo>
                    <a:pt x="3581" y="0"/>
                  </a:moveTo>
                  <a:cubicBezTo>
                    <a:pt x="1603" y="0"/>
                    <a:pt x="0" y="1714"/>
                    <a:pt x="195" y="3728"/>
                  </a:cubicBezTo>
                  <a:cubicBezTo>
                    <a:pt x="352" y="5311"/>
                    <a:pt x="1622" y="6571"/>
                    <a:pt x="3205" y="6738"/>
                  </a:cubicBezTo>
                  <a:cubicBezTo>
                    <a:pt x="3321" y="6749"/>
                    <a:pt x="3435" y="6754"/>
                    <a:pt x="3548" y="6754"/>
                  </a:cubicBezTo>
                  <a:cubicBezTo>
                    <a:pt x="5546" y="6754"/>
                    <a:pt x="7102" y="5078"/>
                    <a:pt x="6908" y="3034"/>
                  </a:cubicBezTo>
                  <a:cubicBezTo>
                    <a:pt x="6752" y="1442"/>
                    <a:pt x="5481" y="181"/>
                    <a:pt x="3899" y="15"/>
                  </a:cubicBezTo>
                  <a:cubicBezTo>
                    <a:pt x="3792" y="5"/>
                    <a:pt x="3686" y="0"/>
                    <a:pt x="3581" y="0"/>
                  </a:cubicBez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0" name="Google Shape;6551;p76"/>
          <p:cNvGrpSpPr/>
          <p:nvPr/>
        </p:nvGrpSpPr>
        <p:grpSpPr>
          <a:xfrm>
            <a:off x="6027536" y="3475674"/>
            <a:ext cx="308550" cy="416275"/>
            <a:chOff x="7319375" y="3655275"/>
            <a:chExt cx="308550" cy="416275"/>
          </a:xfrm>
        </p:grpSpPr>
        <p:sp>
          <p:nvSpPr>
            <p:cNvPr id="411" name="Google Shape;6552;p76"/>
            <p:cNvSpPr/>
            <p:nvPr/>
          </p:nvSpPr>
          <p:spPr>
            <a:xfrm>
              <a:off x="7319375" y="3655275"/>
              <a:ext cx="308550" cy="416275"/>
            </a:xfrm>
            <a:custGeom>
              <a:avLst/>
              <a:gdLst/>
              <a:ahLst/>
              <a:cxnLst/>
              <a:rect l="l" t="t" r="r" b="b"/>
              <a:pathLst>
                <a:path w="12342" h="16651" extrusionOk="0">
                  <a:moveTo>
                    <a:pt x="6195" y="1"/>
                  </a:moveTo>
                  <a:cubicBezTo>
                    <a:pt x="2775" y="1"/>
                    <a:pt x="0" y="2766"/>
                    <a:pt x="0" y="6186"/>
                  </a:cubicBezTo>
                  <a:cubicBezTo>
                    <a:pt x="0" y="9567"/>
                    <a:pt x="6195" y="16651"/>
                    <a:pt x="6195" y="16651"/>
                  </a:cubicBezTo>
                  <a:cubicBezTo>
                    <a:pt x="6195" y="16651"/>
                    <a:pt x="12341" y="9567"/>
                    <a:pt x="12341" y="6186"/>
                  </a:cubicBezTo>
                  <a:cubicBezTo>
                    <a:pt x="12341" y="2766"/>
                    <a:pt x="9566" y="1"/>
                    <a:pt x="6195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6553;p76"/>
            <p:cNvSpPr/>
            <p:nvPr/>
          </p:nvSpPr>
          <p:spPr>
            <a:xfrm>
              <a:off x="7384850" y="3725025"/>
              <a:ext cx="177575" cy="168850"/>
            </a:xfrm>
            <a:custGeom>
              <a:avLst/>
              <a:gdLst/>
              <a:ahLst/>
              <a:cxnLst/>
              <a:rect l="l" t="t" r="r" b="b"/>
              <a:pathLst>
                <a:path w="7103" h="6754" extrusionOk="0">
                  <a:moveTo>
                    <a:pt x="3581" y="0"/>
                  </a:moveTo>
                  <a:cubicBezTo>
                    <a:pt x="1603" y="0"/>
                    <a:pt x="0" y="1714"/>
                    <a:pt x="195" y="3728"/>
                  </a:cubicBezTo>
                  <a:cubicBezTo>
                    <a:pt x="352" y="5311"/>
                    <a:pt x="1622" y="6571"/>
                    <a:pt x="3205" y="6738"/>
                  </a:cubicBezTo>
                  <a:cubicBezTo>
                    <a:pt x="3321" y="6749"/>
                    <a:pt x="3435" y="6754"/>
                    <a:pt x="3548" y="6754"/>
                  </a:cubicBezTo>
                  <a:cubicBezTo>
                    <a:pt x="5546" y="6754"/>
                    <a:pt x="7102" y="5078"/>
                    <a:pt x="6908" y="3034"/>
                  </a:cubicBezTo>
                  <a:cubicBezTo>
                    <a:pt x="6752" y="1442"/>
                    <a:pt x="5481" y="181"/>
                    <a:pt x="3899" y="15"/>
                  </a:cubicBezTo>
                  <a:cubicBezTo>
                    <a:pt x="3792" y="5"/>
                    <a:pt x="3686" y="0"/>
                    <a:pt x="3581" y="0"/>
                  </a:cubicBez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" name="Google Shape;4424;p61"/>
          <p:cNvGrpSpPr/>
          <p:nvPr/>
        </p:nvGrpSpPr>
        <p:grpSpPr>
          <a:xfrm>
            <a:off x="2529746" y="1966177"/>
            <a:ext cx="475952" cy="1102430"/>
            <a:chOff x="3057226" y="1504939"/>
            <a:chExt cx="475952" cy="1102430"/>
          </a:xfrm>
        </p:grpSpPr>
        <p:sp>
          <p:nvSpPr>
            <p:cNvPr id="414" name="Google Shape;4425;p61"/>
            <p:cNvSpPr/>
            <p:nvPr/>
          </p:nvSpPr>
          <p:spPr>
            <a:xfrm rot="-1528486">
              <a:off x="3137882" y="1537722"/>
              <a:ext cx="195244" cy="189364"/>
            </a:xfrm>
            <a:custGeom>
              <a:avLst/>
              <a:gdLst/>
              <a:ahLst/>
              <a:cxnLst/>
              <a:rect l="l" t="t" r="r" b="b"/>
              <a:pathLst>
                <a:path w="7002" h="7003" extrusionOk="0">
                  <a:moveTo>
                    <a:pt x="3617" y="1"/>
                  </a:moveTo>
                  <a:cubicBezTo>
                    <a:pt x="3594" y="1"/>
                    <a:pt x="3571" y="1"/>
                    <a:pt x="3548" y="2"/>
                  </a:cubicBezTo>
                  <a:cubicBezTo>
                    <a:pt x="1597" y="39"/>
                    <a:pt x="1" y="1514"/>
                    <a:pt x="47" y="3539"/>
                  </a:cubicBezTo>
                  <a:cubicBezTo>
                    <a:pt x="84" y="5530"/>
                    <a:pt x="877" y="7003"/>
                    <a:pt x="2731" y="7003"/>
                  </a:cubicBezTo>
                  <a:cubicBezTo>
                    <a:pt x="2754" y="7003"/>
                    <a:pt x="2777" y="7002"/>
                    <a:pt x="2801" y="7002"/>
                  </a:cubicBezTo>
                  <a:cubicBezTo>
                    <a:pt x="4752" y="6955"/>
                    <a:pt x="7001" y="5873"/>
                    <a:pt x="6964" y="3847"/>
                  </a:cubicBezTo>
                  <a:cubicBezTo>
                    <a:pt x="6927" y="1846"/>
                    <a:pt x="5488" y="1"/>
                    <a:pt x="3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426;p61"/>
            <p:cNvSpPr/>
            <p:nvPr/>
          </p:nvSpPr>
          <p:spPr>
            <a:xfrm>
              <a:off x="3137601" y="2465404"/>
              <a:ext cx="72417" cy="118472"/>
            </a:xfrm>
            <a:custGeom>
              <a:avLst/>
              <a:gdLst/>
              <a:ahLst/>
              <a:cxnLst/>
              <a:rect l="l" t="t" r="r" b="b"/>
              <a:pathLst>
                <a:path w="2876" h="4705" extrusionOk="0">
                  <a:moveTo>
                    <a:pt x="2875" y="0"/>
                  </a:moveTo>
                  <a:lnTo>
                    <a:pt x="346" y="233"/>
                  </a:lnTo>
                  <a:lnTo>
                    <a:pt x="1" y="3771"/>
                  </a:lnTo>
                  <a:lnTo>
                    <a:pt x="505" y="4630"/>
                  </a:lnTo>
                  <a:lnTo>
                    <a:pt x="2334" y="4704"/>
                  </a:lnTo>
                  <a:lnTo>
                    <a:pt x="2642" y="3883"/>
                  </a:lnTo>
                  <a:cubicBezTo>
                    <a:pt x="2371" y="3734"/>
                    <a:pt x="2875" y="0"/>
                    <a:pt x="2875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427;p61"/>
            <p:cNvSpPr/>
            <p:nvPr/>
          </p:nvSpPr>
          <p:spPr>
            <a:xfrm>
              <a:off x="3129619" y="2556329"/>
              <a:ext cx="149972" cy="51040"/>
            </a:xfrm>
            <a:custGeom>
              <a:avLst/>
              <a:gdLst/>
              <a:ahLst/>
              <a:cxnLst/>
              <a:rect l="l" t="t" r="r" b="b"/>
              <a:pathLst>
                <a:path w="5956" h="2027" extrusionOk="0">
                  <a:moveTo>
                    <a:pt x="279" y="0"/>
                  </a:moveTo>
                  <a:cubicBezTo>
                    <a:pt x="249" y="0"/>
                    <a:pt x="234" y="1"/>
                    <a:pt x="234" y="1"/>
                  </a:cubicBezTo>
                  <a:lnTo>
                    <a:pt x="0" y="2027"/>
                  </a:lnTo>
                  <a:lnTo>
                    <a:pt x="5918" y="2027"/>
                  </a:lnTo>
                  <a:cubicBezTo>
                    <a:pt x="5955" y="1831"/>
                    <a:pt x="5881" y="1327"/>
                    <a:pt x="5685" y="1252"/>
                  </a:cubicBezTo>
                  <a:lnTo>
                    <a:pt x="2922" y="197"/>
                  </a:lnTo>
                  <a:cubicBezTo>
                    <a:pt x="2922" y="197"/>
                    <a:pt x="2761" y="430"/>
                    <a:pt x="2384" y="430"/>
                  </a:cubicBezTo>
                  <a:cubicBezTo>
                    <a:pt x="2272" y="430"/>
                    <a:pt x="2140" y="409"/>
                    <a:pt x="1988" y="356"/>
                  </a:cubicBezTo>
                  <a:cubicBezTo>
                    <a:pt x="1008" y="27"/>
                    <a:pt x="437" y="0"/>
                    <a:pt x="27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428;p61"/>
            <p:cNvSpPr/>
            <p:nvPr/>
          </p:nvSpPr>
          <p:spPr>
            <a:xfrm>
              <a:off x="3224799" y="2570203"/>
              <a:ext cx="48899" cy="19540"/>
            </a:xfrm>
            <a:custGeom>
              <a:avLst/>
              <a:gdLst/>
              <a:ahLst/>
              <a:cxnLst/>
              <a:rect l="l" t="t" r="r" b="b"/>
              <a:pathLst>
                <a:path w="1942" h="776" extrusionOk="0">
                  <a:moveTo>
                    <a:pt x="150" y="1"/>
                  </a:moveTo>
                  <a:lnTo>
                    <a:pt x="0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05" y="738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429;p61"/>
            <p:cNvSpPr/>
            <p:nvPr/>
          </p:nvSpPr>
          <p:spPr>
            <a:xfrm>
              <a:off x="3223616" y="2569045"/>
              <a:ext cx="50083" cy="21630"/>
            </a:xfrm>
            <a:custGeom>
              <a:avLst/>
              <a:gdLst/>
              <a:ahLst/>
              <a:cxnLst/>
              <a:rect l="l" t="t" r="r" b="b"/>
              <a:pathLst>
                <a:path w="1989" h="859" extrusionOk="0">
                  <a:moveTo>
                    <a:pt x="197" y="84"/>
                  </a:moveTo>
                  <a:lnTo>
                    <a:pt x="1914" y="822"/>
                  </a:lnTo>
                  <a:lnTo>
                    <a:pt x="47" y="822"/>
                  </a:lnTo>
                  <a:lnTo>
                    <a:pt x="197" y="84"/>
                  </a:lnTo>
                  <a:close/>
                  <a:moveTo>
                    <a:pt x="160" y="0"/>
                  </a:moveTo>
                  <a:lnTo>
                    <a:pt x="1" y="859"/>
                  </a:lnTo>
                  <a:lnTo>
                    <a:pt x="1952" y="859"/>
                  </a:lnTo>
                  <a:cubicBezTo>
                    <a:pt x="1989" y="859"/>
                    <a:pt x="1989" y="859"/>
                    <a:pt x="1989" y="822"/>
                  </a:cubicBezTo>
                  <a:lnTo>
                    <a:pt x="1989" y="78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430;p61"/>
            <p:cNvSpPr/>
            <p:nvPr/>
          </p:nvSpPr>
          <p:spPr>
            <a:xfrm>
              <a:off x="3131734" y="2556354"/>
              <a:ext cx="15536" cy="33389"/>
            </a:xfrm>
            <a:custGeom>
              <a:avLst/>
              <a:gdLst/>
              <a:ahLst/>
              <a:cxnLst/>
              <a:rect l="l" t="t" r="r" b="b"/>
              <a:pathLst>
                <a:path w="617" h="1326" extrusionOk="0">
                  <a:moveTo>
                    <a:pt x="150" y="0"/>
                  </a:moveTo>
                  <a:lnTo>
                    <a:pt x="0" y="1326"/>
                  </a:lnTo>
                  <a:lnTo>
                    <a:pt x="616" y="1326"/>
                  </a:lnTo>
                  <a:lnTo>
                    <a:pt x="542" y="38"/>
                  </a:lnTo>
                  <a:cubicBezTo>
                    <a:pt x="467" y="38"/>
                    <a:pt x="150" y="0"/>
                    <a:pt x="15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431;p61"/>
            <p:cNvSpPr/>
            <p:nvPr/>
          </p:nvSpPr>
          <p:spPr>
            <a:xfrm>
              <a:off x="3130777" y="2588786"/>
              <a:ext cx="143878" cy="1888"/>
            </a:xfrm>
            <a:custGeom>
              <a:avLst/>
              <a:gdLst/>
              <a:ahLst/>
              <a:cxnLst/>
              <a:rect l="l" t="t" r="r" b="b"/>
              <a:pathLst>
                <a:path w="5714" h="75" extrusionOk="0">
                  <a:moveTo>
                    <a:pt x="38" y="0"/>
                  </a:moveTo>
                  <a:lnTo>
                    <a:pt x="1" y="38"/>
                  </a:lnTo>
                  <a:cubicBezTo>
                    <a:pt x="1" y="75"/>
                    <a:pt x="38" y="75"/>
                    <a:pt x="38" y="75"/>
                  </a:cubicBezTo>
                  <a:lnTo>
                    <a:pt x="5713" y="75"/>
                  </a:lnTo>
                  <a:cubicBezTo>
                    <a:pt x="5713" y="38"/>
                    <a:pt x="5713" y="38"/>
                    <a:pt x="5676" y="38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432;p61"/>
            <p:cNvSpPr/>
            <p:nvPr/>
          </p:nvSpPr>
          <p:spPr>
            <a:xfrm>
              <a:off x="3228551" y="1699579"/>
              <a:ext cx="304627" cy="530264"/>
            </a:xfrm>
            <a:custGeom>
              <a:avLst/>
              <a:gdLst/>
              <a:ahLst/>
              <a:cxnLst/>
              <a:rect l="l" t="t" r="r" b="b"/>
              <a:pathLst>
                <a:path w="12098" h="21059" extrusionOk="0">
                  <a:moveTo>
                    <a:pt x="9254" y="1"/>
                  </a:moveTo>
                  <a:cubicBezTo>
                    <a:pt x="8255" y="1"/>
                    <a:pt x="7301" y="617"/>
                    <a:pt x="6889" y="1591"/>
                  </a:cubicBezTo>
                  <a:lnTo>
                    <a:pt x="505" y="17617"/>
                  </a:lnTo>
                  <a:cubicBezTo>
                    <a:pt x="1" y="18896"/>
                    <a:pt x="664" y="20380"/>
                    <a:pt x="1952" y="20884"/>
                  </a:cubicBezTo>
                  <a:cubicBezTo>
                    <a:pt x="2252" y="21002"/>
                    <a:pt x="2563" y="21059"/>
                    <a:pt x="2870" y="21059"/>
                  </a:cubicBezTo>
                  <a:cubicBezTo>
                    <a:pt x="3870" y="21059"/>
                    <a:pt x="4826" y="20463"/>
                    <a:pt x="5219" y="19484"/>
                  </a:cubicBezTo>
                  <a:lnTo>
                    <a:pt x="11594" y="3458"/>
                  </a:lnTo>
                  <a:cubicBezTo>
                    <a:pt x="12098" y="2179"/>
                    <a:pt x="11472" y="695"/>
                    <a:pt x="10194" y="191"/>
                  </a:cubicBezTo>
                  <a:cubicBezTo>
                    <a:pt x="9886" y="62"/>
                    <a:pt x="9568" y="1"/>
                    <a:pt x="9254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433;p61"/>
            <p:cNvSpPr/>
            <p:nvPr/>
          </p:nvSpPr>
          <p:spPr>
            <a:xfrm>
              <a:off x="3448070" y="1834569"/>
              <a:ext cx="9669" cy="8385"/>
            </a:xfrm>
            <a:custGeom>
              <a:avLst/>
              <a:gdLst/>
              <a:ahLst/>
              <a:cxnLst/>
              <a:rect l="l" t="t" r="r" b="b"/>
              <a:pathLst>
                <a:path w="384" h="333" extrusionOk="0">
                  <a:moveTo>
                    <a:pt x="271" y="1"/>
                  </a:moveTo>
                  <a:cubicBezTo>
                    <a:pt x="150" y="1"/>
                    <a:pt x="75" y="47"/>
                    <a:pt x="38" y="122"/>
                  </a:cubicBezTo>
                  <a:cubicBezTo>
                    <a:pt x="1" y="197"/>
                    <a:pt x="38" y="281"/>
                    <a:pt x="113" y="318"/>
                  </a:cubicBezTo>
                  <a:cubicBezTo>
                    <a:pt x="145" y="328"/>
                    <a:pt x="173" y="333"/>
                    <a:pt x="199" y="333"/>
                  </a:cubicBezTo>
                  <a:cubicBezTo>
                    <a:pt x="271" y="333"/>
                    <a:pt x="319" y="296"/>
                    <a:pt x="346" y="234"/>
                  </a:cubicBezTo>
                  <a:cubicBezTo>
                    <a:pt x="383" y="159"/>
                    <a:pt x="346" y="47"/>
                    <a:pt x="271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434;p61"/>
            <p:cNvSpPr/>
            <p:nvPr/>
          </p:nvSpPr>
          <p:spPr>
            <a:xfrm>
              <a:off x="3411660" y="18205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74"/>
                    <a:pt x="47" y="249"/>
                    <a:pt x="121" y="286"/>
                  </a:cubicBezTo>
                  <a:cubicBezTo>
                    <a:pt x="141" y="296"/>
                    <a:pt x="165" y="301"/>
                    <a:pt x="189" y="301"/>
                  </a:cubicBezTo>
                  <a:cubicBezTo>
                    <a:pt x="255" y="301"/>
                    <a:pt x="327" y="266"/>
                    <a:pt x="355" y="211"/>
                  </a:cubicBezTo>
                  <a:cubicBezTo>
                    <a:pt x="355" y="13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435;p61"/>
            <p:cNvSpPr/>
            <p:nvPr/>
          </p:nvSpPr>
          <p:spPr>
            <a:xfrm>
              <a:off x="3463581" y="1796144"/>
              <a:ext cx="8964" cy="7579"/>
            </a:xfrm>
            <a:custGeom>
              <a:avLst/>
              <a:gdLst/>
              <a:ahLst/>
              <a:cxnLst/>
              <a:rect l="l" t="t" r="r" b="b"/>
              <a:pathLst>
                <a:path w="356" h="301" extrusionOk="0">
                  <a:moveTo>
                    <a:pt x="175" y="0"/>
                  </a:moveTo>
                  <a:cubicBezTo>
                    <a:pt x="121" y="0"/>
                    <a:pt x="72" y="35"/>
                    <a:pt x="38" y="89"/>
                  </a:cubicBezTo>
                  <a:cubicBezTo>
                    <a:pt x="1" y="173"/>
                    <a:pt x="38" y="285"/>
                    <a:pt x="122" y="285"/>
                  </a:cubicBezTo>
                  <a:cubicBezTo>
                    <a:pt x="142" y="295"/>
                    <a:pt x="166" y="300"/>
                    <a:pt x="190" y="300"/>
                  </a:cubicBezTo>
                  <a:cubicBezTo>
                    <a:pt x="256" y="300"/>
                    <a:pt x="328" y="265"/>
                    <a:pt x="356" y="211"/>
                  </a:cubicBezTo>
                  <a:cubicBezTo>
                    <a:pt x="356" y="127"/>
                    <a:pt x="318" y="52"/>
                    <a:pt x="234" y="15"/>
                  </a:cubicBezTo>
                  <a:cubicBezTo>
                    <a:pt x="214" y="5"/>
                    <a:pt x="194" y="0"/>
                    <a:pt x="175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436;p61"/>
            <p:cNvSpPr/>
            <p:nvPr/>
          </p:nvSpPr>
          <p:spPr>
            <a:xfrm>
              <a:off x="3427397" y="1781338"/>
              <a:ext cx="8964" cy="8385"/>
            </a:xfrm>
            <a:custGeom>
              <a:avLst/>
              <a:gdLst/>
              <a:ahLst/>
              <a:cxnLst/>
              <a:rect l="l" t="t" r="r" b="b"/>
              <a:pathLst>
                <a:path w="356" h="333" extrusionOk="0">
                  <a:moveTo>
                    <a:pt x="174" y="0"/>
                  </a:moveTo>
                  <a:cubicBezTo>
                    <a:pt x="118" y="0"/>
                    <a:pt x="65" y="37"/>
                    <a:pt x="38" y="99"/>
                  </a:cubicBezTo>
                  <a:cubicBezTo>
                    <a:pt x="0" y="173"/>
                    <a:pt x="38" y="295"/>
                    <a:pt x="122" y="332"/>
                  </a:cubicBezTo>
                  <a:cubicBezTo>
                    <a:pt x="196" y="332"/>
                    <a:pt x="308" y="295"/>
                    <a:pt x="308" y="211"/>
                  </a:cubicBezTo>
                  <a:cubicBezTo>
                    <a:pt x="355" y="136"/>
                    <a:pt x="308" y="61"/>
                    <a:pt x="234" y="15"/>
                  </a:cubicBezTo>
                  <a:cubicBezTo>
                    <a:pt x="214" y="5"/>
                    <a:pt x="194" y="0"/>
                    <a:pt x="174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437;p61"/>
            <p:cNvSpPr/>
            <p:nvPr/>
          </p:nvSpPr>
          <p:spPr>
            <a:xfrm>
              <a:off x="3332444" y="2118347"/>
              <a:ext cx="9896" cy="8536"/>
            </a:xfrm>
            <a:custGeom>
              <a:avLst/>
              <a:gdLst/>
              <a:ahLst/>
              <a:cxnLst/>
              <a:rect l="l" t="t" r="r" b="b"/>
              <a:pathLst>
                <a:path w="393" h="339" extrusionOk="0">
                  <a:moveTo>
                    <a:pt x="187" y="1"/>
                  </a:moveTo>
                  <a:cubicBezTo>
                    <a:pt x="117" y="1"/>
                    <a:pt x="65" y="36"/>
                    <a:pt x="38" y="90"/>
                  </a:cubicBezTo>
                  <a:cubicBezTo>
                    <a:pt x="0" y="212"/>
                    <a:pt x="38" y="286"/>
                    <a:pt x="112" y="324"/>
                  </a:cubicBezTo>
                  <a:cubicBezTo>
                    <a:pt x="145" y="334"/>
                    <a:pt x="174" y="338"/>
                    <a:pt x="200" y="338"/>
                  </a:cubicBezTo>
                  <a:cubicBezTo>
                    <a:pt x="271" y="338"/>
                    <a:pt x="318" y="304"/>
                    <a:pt x="346" y="249"/>
                  </a:cubicBezTo>
                  <a:cubicBezTo>
                    <a:pt x="392" y="128"/>
                    <a:pt x="346" y="53"/>
                    <a:pt x="271" y="16"/>
                  </a:cubicBezTo>
                  <a:cubicBezTo>
                    <a:pt x="241" y="5"/>
                    <a:pt x="213" y="1"/>
                    <a:pt x="187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438;p61"/>
            <p:cNvSpPr/>
            <p:nvPr/>
          </p:nvSpPr>
          <p:spPr>
            <a:xfrm>
              <a:off x="3296260" y="2103567"/>
              <a:ext cx="8712" cy="8737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115" y="1"/>
                    <a:pt x="66" y="44"/>
                    <a:pt x="37" y="136"/>
                  </a:cubicBezTo>
                  <a:cubicBezTo>
                    <a:pt x="0" y="210"/>
                    <a:pt x="37" y="285"/>
                    <a:pt x="112" y="332"/>
                  </a:cubicBezTo>
                  <a:cubicBezTo>
                    <a:pt x="134" y="342"/>
                    <a:pt x="158" y="346"/>
                    <a:pt x="182" y="346"/>
                  </a:cubicBezTo>
                  <a:cubicBezTo>
                    <a:pt x="250" y="346"/>
                    <a:pt x="318" y="310"/>
                    <a:pt x="345" y="248"/>
                  </a:cubicBezTo>
                  <a:cubicBezTo>
                    <a:pt x="345" y="173"/>
                    <a:pt x="308" y="52"/>
                    <a:pt x="233" y="14"/>
                  </a:cubicBezTo>
                  <a:cubicBezTo>
                    <a:pt x="213" y="5"/>
                    <a:pt x="193" y="1"/>
                    <a:pt x="173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439;p61"/>
            <p:cNvSpPr/>
            <p:nvPr/>
          </p:nvSpPr>
          <p:spPr>
            <a:xfrm>
              <a:off x="3348181" y="2079470"/>
              <a:ext cx="9669" cy="8259"/>
            </a:xfrm>
            <a:custGeom>
              <a:avLst/>
              <a:gdLst/>
              <a:ahLst/>
              <a:cxnLst/>
              <a:rect l="l" t="t" r="r" b="b"/>
              <a:pathLst>
                <a:path w="384" h="328" extrusionOk="0">
                  <a:moveTo>
                    <a:pt x="234" y="1"/>
                  </a:moveTo>
                  <a:cubicBezTo>
                    <a:pt x="150" y="1"/>
                    <a:pt x="76" y="38"/>
                    <a:pt x="38" y="122"/>
                  </a:cubicBezTo>
                  <a:cubicBezTo>
                    <a:pt x="1" y="197"/>
                    <a:pt x="38" y="271"/>
                    <a:pt x="113" y="309"/>
                  </a:cubicBezTo>
                  <a:cubicBezTo>
                    <a:pt x="134" y="322"/>
                    <a:pt x="158" y="327"/>
                    <a:pt x="183" y="327"/>
                  </a:cubicBezTo>
                  <a:cubicBezTo>
                    <a:pt x="248" y="327"/>
                    <a:pt x="319" y="288"/>
                    <a:pt x="346" y="234"/>
                  </a:cubicBezTo>
                  <a:cubicBezTo>
                    <a:pt x="384" y="159"/>
                    <a:pt x="309" y="38"/>
                    <a:pt x="23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440;p61"/>
            <p:cNvSpPr/>
            <p:nvPr/>
          </p:nvSpPr>
          <p:spPr>
            <a:xfrm>
              <a:off x="3311771" y="20654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65"/>
                    <a:pt x="47" y="249"/>
                    <a:pt x="121" y="286"/>
                  </a:cubicBezTo>
                  <a:cubicBezTo>
                    <a:pt x="141" y="296"/>
                    <a:pt x="165" y="301"/>
                    <a:pt x="188" y="301"/>
                  </a:cubicBezTo>
                  <a:cubicBezTo>
                    <a:pt x="252" y="301"/>
                    <a:pt x="317" y="266"/>
                    <a:pt x="317" y="211"/>
                  </a:cubicBezTo>
                  <a:cubicBezTo>
                    <a:pt x="355" y="12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441;p61"/>
            <p:cNvSpPr/>
            <p:nvPr/>
          </p:nvSpPr>
          <p:spPr>
            <a:xfrm>
              <a:off x="3431401" y="1928591"/>
              <a:ext cx="43964" cy="51896"/>
            </a:xfrm>
            <a:custGeom>
              <a:avLst/>
              <a:gdLst/>
              <a:ahLst/>
              <a:cxnLst/>
              <a:rect l="l" t="t" r="r" b="b"/>
              <a:pathLst>
                <a:path w="1746" h="2061" extrusionOk="0">
                  <a:moveTo>
                    <a:pt x="1363" y="0"/>
                  </a:moveTo>
                  <a:cubicBezTo>
                    <a:pt x="1363" y="0"/>
                    <a:pt x="971" y="196"/>
                    <a:pt x="700" y="784"/>
                  </a:cubicBezTo>
                  <a:cubicBezTo>
                    <a:pt x="383" y="1363"/>
                    <a:pt x="700" y="1484"/>
                    <a:pt x="345" y="1484"/>
                  </a:cubicBezTo>
                  <a:cubicBezTo>
                    <a:pt x="0" y="1484"/>
                    <a:pt x="345" y="2026"/>
                    <a:pt x="345" y="2026"/>
                  </a:cubicBezTo>
                  <a:cubicBezTo>
                    <a:pt x="345" y="2026"/>
                    <a:pt x="380" y="2061"/>
                    <a:pt x="458" y="2061"/>
                  </a:cubicBezTo>
                  <a:cubicBezTo>
                    <a:pt x="580" y="2061"/>
                    <a:pt x="807" y="1973"/>
                    <a:pt x="1167" y="1522"/>
                  </a:cubicBezTo>
                  <a:cubicBezTo>
                    <a:pt x="1745" y="822"/>
                    <a:pt x="1363" y="0"/>
                    <a:pt x="1363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442;p61"/>
            <p:cNvSpPr/>
            <p:nvPr/>
          </p:nvSpPr>
          <p:spPr>
            <a:xfrm>
              <a:off x="3331512" y="2465404"/>
              <a:ext cx="69572" cy="118472"/>
            </a:xfrm>
            <a:custGeom>
              <a:avLst/>
              <a:gdLst/>
              <a:ahLst/>
              <a:cxnLst/>
              <a:rect l="l" t="t" r="r" b="b"/>
              <a:pathLst>
                <a:path w="2763" h="4705" extrusionOk="0">
                  <a:moveTo>
                    <a:pt x="2530" y="0"/>
                  </a:moveTo>
                  <a:lnTo>
                    <a:pt x="0" y="233"/>
                  </a:lnTo>
                  <a:lnTo>
                    <a:pt x="75" y="3771"/>
                  </a:lnTo>
                  <a:lnTo>
                    <a:pt x="579" y="4630"/>
                  </a:lnTo>
                  <a:lnTo>
                    <a:pt x="2408" y="4704"/>
                  </a:lnTo>
                  <a:lnTo>
                    <a:pt x="2763" y="3883"/>
                  </a:lnTo>
                  <a:cubicBezTo>
                    <a:pt x="2446" y="3734"/>
                    <a:pt x="2530" y="0"/>
                    <a:pt x="2530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443;p61"/>
            <p:cNvSpPr/>
            <p:nvPr/>
          </p:nvSpPr>
          <p:spPr>
            <a:xfrm>
              <a:off x="3332444" y="2556329"/>
              <a:ext cx="143853" cy="51040"/>
            </a:xfrm>
            <a:custGeom>
              <a:avLst/>
              <a:gdLst/>
              <a:ahLst/>
              <a:cxnLst/>
              <a:rect l="l" t="t" r="r" b="b"/>
              <a:pathLst>
                <a:path w="5713" h="2027" extrusionOk="0">
                  <a:moveTo>
                    <a:pt x="42" y="0"/>
                  </a:moveTo>
                  <a:cubicBezTo>
                    <a:pt x="14" y="0"/>
                    <a:pt x="0" y="1"/>
                    <a:pt x="0" y="1"/>
                  </a:cubicBezTo>
                  <a:lnTo>
                    <a:pt x="75" y="2027"/>
                  </a:lnTo>
                  <a:lnTo>
                    <a:pt x="5638" y="2027"/>
                  </a:lnTo>
                  <a:cubicBezTo>
                    <a:pt x="5713" y="1831"/>
                    <a:pt x="5601" y="1327"/>
                    <a:pt x="5405" y="1252"/>
                  </a:cubicBezTo>
                  <a:lnTo>
                    <a:pt x="2642" y="197"/>
                  </a:lnTo>
                  <a:cubicBezTo>
                    <a:pt x="2642" y="197"/>
                    <a:pt x="2503" y="430"/>
                    <a:pt x="2119" y="430"/>
                  </a:cubicBezTo>
                  <a:cubicBezTo>
                    <a:pt x="2005" y="430"/>
                    <a:pt x="1869" y="409"/>
                    <a:pt x="1709" y="356"/>
                  </a:cubicBezTo>
                  <a:cubicBezTo>
                    <a:pt x="729" y="27"/>
                    <a:pt x="190" y="0"/>
                    <a:pt x="42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444;p61"/>
            <p:cNvSpPr/>
            <p:nvPr/>
          </p:nvSpPr>
          <p:spPr>
            <a:xfrm>
              <a:off x="3420574" y="2570203"/>
              <a:ext cx="48925" cy="19540"/>
            </a:xfrm>
            <a:custGeom>
              <a:avLst/>
              <a:gdLst/>
              <a:ahLst/>
              <a:cxnLst/>
              <a:rect l="l" t="t" r="r" b="b"/>
              <a:pathLst>
                <a:path w="1943" h="776" extrusionOk="0">
                  <a:moveTo>
                    <a:pt x="159" y="1"/>
                  </a:moveTo>
                  <a:lnTo>
                    <a:pt x="1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42" y="738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445;p61"/>
            <p:cNvSpPr/>
            <p:nvPr/>
          </p:nvSpPr>
          <p:spPr>
            <a:xfrm>
              <a:off x="3419642" y="2569045"/>
              <a:ext cx="50788" cy="21630"/>
            </a:xfrm>
            <a:custGeom>
              <a:avLst/>
              <a:gdLst/>
              <a:ahLst/>
              <a:cxnLst/>
              <a:rect l="l" t="t" r="r" b="b"/>
              <a:pathLst>
                <a:path w="2017" h="859" extrusionOk="0">
                  <a:moveTo>
                    <a:pt x="196" y="84"/>
                  </a:moveTo>
                  <a:lnTo>
                    <a:pt x="1904" y="822"/>
                  </a:lnTo>
                  <a:lnTo>
                    <a:pt x="75" y="822"/>
                  </a:lnTo>
                  <a:lnTo>
                    <a:pt x="196" y="84"/>
                  </a:lnTo>
                  <a:close/>
                  <a:moveTo>
                    <a:pt x="150" y="0"/>
                  </a:moveTo>
                  <a:lnTo>
                    <a:pt x="0" y="859"/>
                  </a:lnTo>
                  <a:lnTo>
                    <a:pt x="1942" y="859"/>
                  </a:lnTo>
                  <a:cubicBezTo>
                    <a:pt x="1979" y="859"/>
                    <a:pt x="1979" y="859"/>
                    <a:pt x="2016" y="822"/>
                  </a:cubicBezTo>
                  <a:lnTo>
                    <a:pt x="1979" y="784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446;p61"/>
            <p:cNvSpPr/>
            <p:nvPr/>
          </p:nvSpPr>
          <p:spPr>
            <a:xfrm>
              <a:off x="3332444" y="2556354"/>
              <a:ext cx="10827" cy="33389"/>
            </a:xfrm>
            <a:custGeom>
              <a:avLst/>
              <a:gdLst/>
              <a:ahLst/>
              <a:cxnLst/>
              <a:rect l="l" t="t" r="r" b="b"/>
              <a:pathLst>
                <a:path w="430" h="1326" extrusionOk="0">
                  <a:moveTo>
                    <a:pt x="0" y="0"/>
                  </a:moveTo>
                  <a:lnTo>
                    <a:pt x="38" y="1326"/>
                  </a:lnTo>
                  <a:lnTo>
                    <a:pt x="430" y="1326"/>
                  </a:lnTo>
                  <a:lnTo>
                    <a:pt x="346" y="38"/>
                  </a:lnTo>
                  <a:cubicBezTo>
                    <a:pt x="308" y="3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447;p61"/>
            <p:cNvSpPr/>
            <p:nvPr/>
          </p:nvSpPr>
          <p:spPr>
            <a:xfrm>
              <a:off x="3333375" y="2589717"/>
              <a:ext cx="137054" cy="957"/>
            </a:xfrm>
            <a:custGeom>
              <a:avLst/>
              <a:gdLst/>
              <a:ahLst/>
              <a:cxnLst/>
              <a:rect l="l" t="t" r="r" b="b"/>
              <a:pathLst>
                <a:path w="5443" h="38" extrusionOk="0">
                  <a:moveTo>
                    <a:pt x="1" y="1"/>
                  </a:moveTo>
                  <a:lnTo>
                    <a:pt x="1" y="38"/>
                  </a:lnTo>
                  <a:lnTo>
                    <a:pt x="5442" y="38"/>
                  </a:lnTo>
                  <a:cubicBezTo>
                    <a:pt x="5442" y="1"/>
                    <a:pt x="5442" y="1"/>
                    <a:pt x="540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7" name="Google Shape;4448;p61"/>
            <p:cNvGrpSpPr/>
            <p:nvPr/>
          </p:nvGrpSpPr>
          <p:grpSpPr>
            <a:xfrm>
              <a:off x="3120853" y="2061843"/>
              <a:ext cx="293862" cy="468678"/>
              <a:chOff x="-1269189" y="2764126"/>
              <a:chExt cx="861260" cy="1373616"/>
            </a:xfrm>
          </p:grpSpPr>
          <p:sp>
            <p:nvSpPr>
              <p:cNvPr id="477" name="Google Shape;4449;p61"/>
              <p:cNvSpPr/>
              <p:nvPr/>
            </p:nvSpPr>
            <p:spPr>
              <a:xfrm>
                <a:off x="-1269189" y="2764126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450;p61"/>
              <p:cNvSpPr/>
              <p:nvPr/>
            </p:nvSpPr>
            <p:spPr>
              <a:xfrm>
                <a:off x="-1269189" y="2765365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451;p61"/>
              <p:cNvSpPr/>
              <p:nvPr/>
            </p:nvSpPr>
            <p:spPr>
              <a:xfrm>
                <a:off x="-1220255" y="2850602"/>
                <a:ext cx="812325" cy="1286243"/>
              </a:xfrm>
              <a:custGeom>
                <a:avLst/>
                <a:gdLst/>
                <a:ahLst/>
                <a:cxnLst/>
                <a:rect l="l" t="t" r="r" b="b"/>
                <a:pathLst>
                  <a:path w="11006" h="17427" extrusionOk="0">
                    <a:moveTo>
                      <a:pt x="8168" y="0"/>
                    </a:moveTo>
                    <a:lnTo>
                      <a:pt x="150" y="271"/>
                    </a:lnTo>
                    <a:cubicBezTo>
                      <a:pt x="150" y="271"/>
                      <a:pt x="1" y="2838"/>
                      <a:pt x="1279" y="4555"/>
                    </a:cubicBezTo>
                    <a:cubicBezTo>
                      <a:pt x="1783" y="5255"/>
                      <a:pt x="4742" y="9334"/>
                      <a:pt x="5246" y="10389"/>
                    </a:cubicBezTo>
                    <a:cubicBezTo>
                      <a:pt x="5872" y="11743"/>
                      <a:pt x="6301" y="13189"/>
                      <a:pt x="6534" y="14627"/>
                    </a:cubicBezTo>
                    <a:cubicBezTo>
                      <a:pt x="6646" y="15439"/>
                      <a:pt x="6805" y="16409"/>
                      <a:pt x="7038" y="17427"/>
                    </a:cubicBezTo>
                    <a:lnTo>
                      <a:pt x="11005" y="17427"/>
                    </a:lnTo>
                    <a:cubicBezTo>
                      <a:pt x="11005" y="14505"/>
                      <a:pt x="10968" y="11042"/>
                      <a:pt x="10847" y="10072"/>
                    </a:cubicBezTo>
                    <a:cubicBezTo>
                      <a:pt x="10343" y="5526"/>
                      <a:pt x="8168" y="0"/>
                      <a:pt x="8168" y="0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8" name="Google Shape;4452;p61"/>
            <p:cNvSpPr/>
            <p:nvPr/>
          </p:nvSpPr>
          <p:spPr>
            <a:xfrm>
              <a:off x="3221752" y="2181625"/>
              <a:ext cx="130231" cy="309184"/>
            </a:xfrm>
            <a:custGeom>
              <a:avLst/>
              <a:gdLst/>
              <a:ahLst/>
              <a:cxnLst/>
              <a:rect l="l" t="t" r="r" b="b"/>
              <a:pathLst>
                <a:path w="5172" h="12279" extrusionOk="0">
                  <a:moveTo>
                    <a:pt x="104" y="1"/>
                  </a:moveTo>
                  <a:cubicBezTo>
                    <a:pt x="78" y="1"/>
                    <a:pt x="53" y="12"/>
                    <a:pt x="37" y="32"/>
                  </a:cubicBezTo>
                  <a:cubicBezTo>
                    <a:pt x="0" y="69"/>
                    <a:pt x="0" y="144"/>
                    <a:pt x="37" y="219"/>
                  </a:cubicBezTo>
                  <a:cubicBezTo>
                    <a:pt x="37" y="219"/>
                    <a:pt x="1559" y="1815"/>
                    <a:pt x="3108" y="4811"/>
                  </a:cubicBezTo>
                  <a:cubicBezTo>
                    <a:pt x="4863" y="8274"/>
                    <a:pt x="4938" y="12119"/>
                    <a:pt x="4938" y="12166"/>
                  </a:cubicBezTo>
                  <a:cubicBezTo>
                    <a:pt x="4938" y="12203"/>
                    <a:pt x="4975" y="12278"/>
                    <a:pt x="5059" y="12278"/>
                  </a:cubicBezTo>
                  <a:cubicBezTo>
                    <a:pt x="5134" y="12278"/>
                    <a:pt x="5171" y="12203"/>
                    <a:pt x="5171" y="12166"/>
                  </a:cubicBezTo>
                  <a:cubicBezTo>
                    <a:pt x="5171" y="12119"/>
                    <a:pt x="5097" y="8237"/>
                    <a:pt x="3304" y="4736"/>
                  </a:cubicBezTo>
                  <a:cubicBezTo>
                    <a:pt x="1755" y="1703"/>
                    <a:pt x="234" y="69"/>
                    <a:pt x="196" y="69"/>
                  </a:cubicBezTo>
                  <a:cubicBezTo>
                    <a:pt x="175" y="21"/>
                    <a:pt x="138" y="1"/>
                    <a:pt x="104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453;p61"/>
            <p:cNvSpPr/>
            <p:nvPr/>
          </p:nvSpPr>
          <p:spPr>
            <a:xfrm>
              <a:off x="3283544" y="2184848"/>
              <a:ext cx="32230" cy="91605"/>
            </a:xfrm>
            <a:custGeom>
              <a:avLst/>
              <a:gdLst/>
              <a:ahLst/>
              <a:cxnLst/>
              <a:rect l="l" t="t" r="r" b="b"/>
              <a:pathLst>
                <a:path w="1280" h="3638" extrusionOk="0">
                  <a:moveTo>
                    <a:pt x="116" y="1"/>
                  </a:moveTo>
                  <a:cubicBezTo>
                    <a:pt x="101" y="1"/>
                    <a:pt x="87" y="5"/>
                    <a:pt x="76" y="16"/>
                  </a:cubicBezTo>
                  <a:cubicBezTo>
                    <a:pt x="38" y="53"/>
                    <a:pt x="1" y="137"/>
                    <a:pt x="38" y="175"/>
                  </a:cubicBezTo>
                  <a:cubicBezTo>
                    <a:pt x="38" y="212"/>
                    <a:pt x="1009" y="1883"/>
                    <a:pt x="38" y="3479"/>
                  </a:cubicBezTo>
                  <a:cubicBezTo>
                    <a:pt x="1" y="3516"/>
                    <a:pt x="38" y="3591"/>
                    <a:pt x="76" y="3638"/>
                  </a:cubicBezTo>
                  <a:lnTo>
                    <a:pt x="113" y="3638"/>
                  </a:lnTo>
                  <a:cubicBezTo>
                    <a:pt x="150" y="3638"/>
                    <a:pt x="188" y="3638"/>
                    <a:pt x="234" y="3591"/>
                  </a:cubicBezTo>
                  <a:cubicBezTo>
                    <a:pt x="1280" y="1883"/>
                    <a:pt x="234" y="91"/>
                    <a:pt x="234" y="53"/>
                  </a:cubicBezTo>
                  <a:cubicBezTo>
                    <a:pt x="201" y="27"/>
                    <a:pt x="154" y="1"/>
                    <a:pt x="116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54;p61"/>
            <p:cNvSpPr/>
            <p:nvPr/>
          </p:nvSpPr>
          <p:spPr>
            <a:xfrm>
              <a:off x="3305879" y="2485850"/>
              <a:ext cx="106964" cy="6824"/>
            </a:xfrm>
            <a:custGeom>
              <a:avLst/>
              <a:gdLst/>
              <a:ahLst/>
              <a:cxnLst/>
              <a:rect l="l" t="t" r="r" b="b"/>
              <a:pathLst>
                <a:path w="4248" h="271" extrusionOk="0">
                  <a:moveTo>
                    <a:pt x="4126" y="0"/>
                  </a:moveTo>
                  <a:lnTo>
                    <a:pt x="122" y="37"/>
                  </a:lnTo>
                  <a:cubicBezTo>
                    <a:pt x="47" y="84"/>
                    <a:pt x="1" y="121"/>
                    <a:pt x="1" y="159"/>
                  </a:cubicBezTo>
                  <a:cubicBezTo>
                    <a:pt x="1" y="233"/>
                    <a:pt x="47" y="271"/>
                    <a:pt x="122" y="271"/>
                  </a:cubicBezTo>
                  <a:lnTo>
                    <a:pt x="4126" y="233"/>
                  </a:lnTo>
                  <a:cubicBezTo>
                    <a:pt x="4201" y="233"/>
                    <a:pt x="4248" y="196"/>
                    <a:pt x="4248" y="121"/>
                  </a:cubicBezTo>
                  <a:cubicBezTo>
                    <a:pt x="4248" y="37"/>
                    <a:pt x="4201" y="0"/>
                    <a:pt x="412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55;p61"/>
            <p:cNvSpPr/>
            <p:nvPr/>
          </p:nvSpPr>
          <p:spPr>
            <a:xfrm>
              <a:off x="3261940" y="1762957"/>
              <a:ext cx="117540" cy="273529"/>
            </a:xfrm>
            <a:custGeom>
              <a:avLst/>
              <a:gdLst/>
              <a:ahLst/>
              <a:cxnLst/>
              <a:rect l="l" t="t" r="r" b="b"/>
              <a:pathLst>
                <a:path w="4668" h="10863" extrusionOk="0">
                  <a:moveTo>
                    <a:pt x="1008" y="0"/>
                  </a:moveTo>
                  <a:cubicBezTo>
                    <a:pt x="983" y="0"/>
                    <a:pt x="958" y="3"/>
                    <a:pt x="934" y="7"/>
                  </a:cubicBezTo>
                  <a:cubicBezTo>
                    <a:pt x="775" y="7"/>
                    <a:pt x="700" y="91"/>
                    <a:pt x="700" y="91"/>
                  </a:cubicBezTo>
                  <a:lnTo>
                    <a:pt x="626" y="91"/>
                  </a:lnTo>
                  <a:cubicBezTo>
                    <a:pt x="0" y="941"/>
                    <a:pt x="4667" y="10863"/>
                    <a:pt x="4667" y="10863"/>
                  </a:cubicBezTo>
                  <a:cubicBezTo>
                    <a:pt x="4667" y="10863"/>
                    <a:pt x="4397" y="7558"/>
                    <a:pt x="4359" y="7325"/>
                  </a:cubicBezTo>
                  <a:cubicBezTo>
                    <a:pt x="3659" y="2733"/>
                    <a:pt x="1979" y="707"/>
                    <a:pt x="1475" y="203"/>
                  </a:cubicBezTo>
                  <a:cubicBezTo>
                    <a:pt x="1345" y="105"/>
                    <a:pt x="1178" y="0"/>
                    <a:pt x="100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56;p61"/>
            <p:cNvSpPr/>
            <p:nvPr/>
          </p:nvSpPr>
          <p:spPr>
            <a:xfrm>
              <a:off x="3057226" y="1801910"/>
              <a:ext cx="125295" cy="220702"/>
            </a:xfrm>
            <a:custGeom>
              <a:avLst/>
              <a:gdLst/>
              <a:ahLst/>
              <a:cxnLst/>
              <a:rect l="l" t="t" r="r" b="b"/>
              <a:pathLst>
                <a:path w="4976" h="8765" extrusionOk="0">
                  <a:moveTo>
                    <a:pt x="4479" y="1"/>
                  </a:moveTo>
                  <a:cubicBezTo>
                    <a:pt x="3444" y="1"/>
                    <a:pt x="1111" y="213"/>
                    <a:pt x="663" y="2082"/>
                  </a:cubicBezTo>
                  <a:cubicBezTo>
                    <a:pt x="392" y="3053"/>
                    <a:pt x="122" y="4219"/>
                    <a:pt x="38" y="5731"/>
                  </a:cubicBezTo>
                  <a:cubicBezTo>
                    <a:pt x="0" y="6786"/>
                    <a:pt x="504" y="8420"/>
                    <a:pt x="2138" y="8765"/>
                  </a:cubicBezTo>
                  <a:lnTo>
                    <a:pt x="3622" y="8224"/>
                  </a:lnTo>
                  <a:lnTo>
                    <a:pt x="4975" y="19"/>
                  </a:lnTo>
                  <a:cubicBezTo>
                    <a:pt x="4975" y="19"/>
                    <a:pt x="4783" y="1"/>
                    <a:pt x="4479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57;p61"/>
            <p:cNvSpPr/>
            <p:nvPr/>
          </p:nvSpPr>
          <p:spPr>
            <a:xfrm>
              <a:off x="3061230" y="1777209"/>
              <a:ext cx="113536" cy="145187"/>
            </a:xfrm>
            <a:custGeom>
              <a:avLst/>
              <a:gdLst/>
              <a:ahLst/>
              <a:cxnLst/>
              <a:rect l="l" t="t" r="r" b="b"/>
              <a:pathLst>
                <a:path w="4509" h="5766" extrusionOk="0">
                  <a:moveTo>
                    <a:pt x="3452" y="0"/>
                  </a:moveTo>
                  <a:cubicBezTo>
                    <a:pt x="2969" y="0"/>
                    <a:pt x="2484" y="130"/>
                    <a:pt x="2063" y="375"/>
                  </a:cubicBezTo>
                  <a:cubicBezTo>
                    <a:pt x="429" y="1308"/>
                    <a:pt x="0" y="4426"/>
                    <a:pt x="112" y="4892"/>
                  </a:cubicBezTo>
                  <a:cubicBezTo>
                    <a:pt x="219" y="5316"/>
                    <a:pt x="397" y="5765"/>
                    <a:pt x="668" y="5765"/>
                  </a:cubicBezTo>
                  <a:cubicBezTo>
                    <a:pt x="893" y="5765"/>
                    <a:pt x="1182" y="5458"/>
                    <a:pt x="1549" y="4575"/>
                  </a:cubicBezTo>
                  <a:cubicBezTo>
                    <a:pt x="1979" y="3530"/>
                    <a:pt x="3463" y="925"/>
                    <a:pt x="3463" y="925"/>
                  </a:cubicBezTo>
                  <a:lnTo>
                    <a:pt x="4508" y="225"/>
                  </a:lnTo>
                  <a:cubicBezTo>
                    <a:pt x="4176" y="73"/>
                    <a:pt x="3814" y="0"/>
                    <a:pt x="3452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58;p61"/>
            <p:cNvSpPr/>
            <p:nvPr/>
          </p:nvSpPr>
          <p:spPr>
            <a:xfrm>
              <a:off x="3079787" y="1793349"/>
              <a:ext cx="124364" cy="193080"/>
            </a:xfrm>
            <a:custGeom>
              <a:avLst/>
              <a:gdLst/>
              <a:ahLst/>
              <a:cxnLst/>
              <a:rect l="l" t="t" r="r" b="b"/>
              <a:pathLst>
                <a:path w="4939" h="7668" extrusionOk="0">
                  <a:moveTo>
                    <a:pt x="3444" y="0"/>
                  </a:moveTo>
                  <a:cubicBezTo>
                    <a:pt x="1968" y="0"/>
                    <a:pt x="1279" y="1451"/>
                    <a:pt x="1279" y="1451"/>
                  </a:cubicBezTo>
                  <a:cubicBezTo>
                    <a:pt x="346" y="3159"/>
                    <a:pt x="0" y="7285"/>
                    <a:pt x="0" y="7285"/>
                  </a:cubicBezTo>
                  <a:lnTo>
                    <a:pt x="3379" y="7668"/>
                  </a:lnTo>
                  <a:cubicBezTo>
                    <a:pt x="4163" y="6771"/>
                    <a:pt x="4938" y="6659"/>
                    <a:pt x="4938" y="6659"/>
                  </a:cubicBezTo>
                  <a:lnTo>
                    <a:pt x="4630" y="284"/>
                  </a:lnTo>
                  <a:cubicBezTo>
                    <a:pt x="4190" y="82"/>
                    <a:pt x="3795" y="0"/>
                    <a:pt x="3444" y="0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9;p61"/>
            <p:cNvSpPr/>
            <p:nvPr/>
          </p:nvSpPr>
          <p:spPr>
            <a:xfrm>
              <a:off x="3064050" y="1777209"/>
              <a:ext cx="130231" cy="262098"/>
            </a:xfrm>
            <a:custGeom>
              <a:avLst/>
              <a:gdLst/>
              <a:ahLst/>
              <a:cxnLst/>
              <a:rect l="l" t="t" r="r" b="b"/>
              <a:pathLst>
                <a:path w="5172" h="10409" extrusionOk="0">
                  <a:moveTo>
                    <a:pt x="3944" y="1"/>
                  </a:moveTo>
                  <a:cubicBezTo>
                    <a:pt x="2875" y="1"/>
                    <a:pt x="1397" y="694"/>
                    <a:pt x="737" y="4192"/>
                  </a:cubicBezTo>
                  <a:cubicBezTo>
                    <a:pt x="737" y="4192"/>
                    <a:pt x="271" y="5742"/>
                    <a:pt x="121" y="7412"/>
                  </a:cubicBezTo>
                  <a:cubicBezTo>
                    <a:pt x="0" y="8626"/>
                    <a:pt x="821" y="9709"/>
                    <a:pt x="1988" y="9942"/>
                  </a:cubicBezTo>
                  <a:lnTo>
                    <a:pt x="4592" y="10409"/>
                  </a:lnTo>
                  <a:lnTo>
                    <a:pt x="5171" y="300"/>
                  </a:lnTo>
                  <a:cubicBezTo>
                    <a:pt x="5171" y="300"/>
                    <a:pt x="4646" y="1"/>
                    <a:pt x="39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0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61;p61"/>
            <p:cNvSpPr/>
            <p:nvPr/>
          </p:nvSpPr>
          <p:spPr>
            <a:xfrm>
              <a:off x="3079787" y="1774867"/>
              <a:ext cx="95910" cy="239058"/>
            </a:xfrm>
            <a:custGeom>
              <a:avLst/>
              <a:gdLst/>
              <a:ahLst/>
              <a:cxnLst/>
              <a:rect l="l" t="t" r="r" b="b"/>
              <a:pathLst>
                <a:path w="3809" h="9494" extrusionOk="0">
                  <a:moveTo>
                    <a:pt x="3697" y="1"/>
                  </a:moveTo>
                  <a:cubicBezTo>
                    <a:pt x="3659" y="1"/>
                    <a:pt x="2297" y="197"/>
                    <a:pt x="1597" y="1905"/>
                  </a:cubicBezTo>
                  <a:cubicBezTo>
                    <a:pt x="1009" y="3305"/>
                    <a:pt x="0" y="6731"/>
                    <a:pt x="196" y="9419"/>
                  </a:cubicBezTo>
                  <a:cubicBezTo>
                    <a:pt x="196" y="9456"/>
                    <a:pt x="234" y="9494"/>
                    <a:pt x="308" y="9494"/>
                  </a:cubicBezTo>
                  <a:cubicBezTo>
                    <a:pt x="346" y="9494"/>
                    <a:pt x="392" y="9456"/>
                    <a:pt x="392" y="9419"/>
                  </a:cubicBezTo>
                  <a:cubicBezTo>
                    <a:pt x="159" y="6731"/>
                    <a:pt x="1205" y="3389"/>
                    <a:pt x="1746" y="1989"/>
                  </a:cubicBezTo>
                  <a:cubicBezTo>
                    <a:pt x="2409" y="356"/>
                    <a:pt x="3734" y="160"/>
                    <a:pt x="3734" y="160"/>
                  </a:cubicBezTo>
                  <a:cubicBezTo>
                    <a:pt x="3771" y="160"/>
                    <a:pt x="3809" y="122"/>
                    <a:pt x="3809" y="85"/>
                  </a:cubicBezTo>
                  <a:cubicBezTo>
                    <a:pt x="3809" y="38"/>
                    <a:pt x="3771" y="1"/>
                    <a:pt x="36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62;p61"/>
            <p:cNvSpPr/>
            <p:nvPr/>
          </p:nvSpPr>
          <p:spPr>
            <a:xfrm>
              <a:off x="3209061" y="1736795"/>
              <a:ext cx="81331" cy="85108"/>
            </a:xfrm>
            <a:custGeom>
              <a:avLst/>
              <a:gdLst/>
              <a:ahLst/>
              <a:cxnLst/>
              <a:rect l="l" t="t" r="r" b="b"/>
              <a:pathLst>
                <a:path w="3230" h="3380" extrusionOk="0">
                  <a:moveTo>
                    <a:pt x="504" y="1"/>
                  </a:moveTo>
                  <a:lnTo>
                    <a:pt x="271" y="1242"/>
                  </a:lnTo>
                  <a:lnTo>
                    <a:pt x="0" y="2997"/>
                  </a:lnTo>
                  <a:lnTo>
                    <a:pt x="3034" y="3380"/>
                  </a:lnTo>
                  <a:lnTo>
                    <a:pt x="3230" y="76"/>
                  </a:lnTo>
                  <a:lnTo>
                    <a:pt x="504" y="1"/>
                  </a:ln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63;p61"/>
            <p:cNvSpPr/>
            <p:nvPr/>
          </p:nvSpPr>
          <p:spPr>
            <a:xfrm>
              <a:off x="3214928" y="1736795"/>
              <a:ext cx="75464" cy="38097"/>
            </a:xfrm>
            <a:custGeom>
              <a:avLst/>
              <a:gdLst/>
              <a:ahLst/>
              <a:cxnLst/>
              <a:rect l="l" t="t" r="r" b="b"/>
              <a:pathLst>
                <a:path w="2997" h="1513" extrusionOk="0">
                  <a:moveTo>
                    <a:pt x="271" y="1"/>
                  </a:moveTo>
                  <a:lnTo>
                    <a:pt x="38" y="1242"/>
                  </a:lnTo>
                  <a:lnTo>
                    <a:pt x="0" y="1513"/>
                  </a:lnTo>
                  <a:cubicBezTo>
                    <a:pt x="2446" y="1168"/>
                    <a:pt x="2997" y="76"/>
                    <a:pt x="2997" y="76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464;p61"/>
            <p:cNvSpPr/>
            <p:nvPr/>
          </p:nvSpPr>
          <p:spPr>
            <a:xfrm>
              <a:off x="3124910" y="1768068"/>
              <a:ext cx="270306" cy="418515"/>
            </a:xfrm>
            <a:custGeom>
              <a:avLst/>
              <a:gdLst/>
              <a:ahLst/>
              <a:cxnLst/>
              <a:rect l="l" t="t" r="r" b="b"/>
              <a:pathLst>
                <a:path w="10735" h="16621" extrusionOk="0">
                  <a:moveTo>
                    <a:pt x="3575" y="0"/>
                  </a:moveTo>
                  <a:cubicBezTo>
                    <a:pt x="1" y="4471"/>
                    <a:pt x="467" y="14001"/>
                    <a:pt x="467" y="14001"/>
                  </a:cubicBezTo>
                  <a:cubicBezTo>
                    <a:pt x="309" y="16409"/>
                    <a:pt x="4938" y="16493"/>
                    <a:pt x="4938" y="16493"/>
                  </a:cubicBezTo>
                  <a:cubicBezTo>
                    <a:pt x="5683" y="16580"/>
                    <a:pt x="6319" y="16620"/>
                    <a:pt x="6864" y="16620"/>
                  </a:cubicBezTo>
                  <a:cubicBezTo>
                    <a:pt x="9708" y="16620"/>
                    <a:pt x="10047" y="15531"/>
                    <a:pt x="10109" y="14356"/>
                  </a:cubicBezTo>
                  <a:cubicBezTo>
                    <a:pt x="10735" y="5330"/>
                    <a:pt x="6488" y="467"/>
                    <a:pt x="6488" y="467"/>
                  </a:cubicBezTo>
                  <a:cubicBezTo>
                    <a:pt x="6377" y="774"/>
                    <a:pt x="6123" y="887"/>
                    <a:pt x="5809" y="887"/>
                  </a:cubicBezTo>
                  <a:cubicBezTo>
                    <a:pt x="4929" y="887"/>
                    <a:pt x="3575" y="0"/>
                    <a:pt x="3575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465;p61"/>
            <p:cNvSpPr/>
            <p:nvPr/>
          </p:nvSpPr>
          <p:spPr>
            <a:xfrm>
              <a:off x="3176630" y="1563304"/>
              <a:ext cx="175353" cy="189126"/>
            </a:xfrm>
            <a:custGeom>
              <a:avLst/>
              <a:gdLst/>
              <a:ahLst/>
              <a:cxnLst/>
              <a:rect l="l" t="t" r="r" b="b"/>
              <a:pathLst>
                <a:path w="6964" h="7511" extrusionOk="0">
                  <a:moveTo>
                    <a:pt x="3474" y="0"/>
                  </a:moveTo>
                  <a:cubicBezTo>
                    <a:pt x="3433" y="0"/>
                    <a:pt x="3392" y="1"/>
                    <a:pt x="3351" y="2"/>
                  </a:cubicBezTo>
                  <a:cubicBezTo>
                    <a:pt x="1484" y="86"/>
                    <a:pt x="0" y="1832"/>
                    <a:pt x="84" y="3895"/>
                  </a:cubicBezTo>
                  <a:cubicBezTo>
                    <a:pt x="193" y="5907"/>
                    <a:pt x="1679" y="7510"/>
                    <a:pt x="3519" y="7510"/>
                  </a:cubicBezTo>
                  <a:cubicBezTo>
                    <a:pt x="3565" y="7510"/>
                    <a:pt x="3612" y="7509"/>
                    <a:pt x="3659" y="7507"/>
                  </a:cubicBezTo>
                  <a:cubicBezTo>
                    <a:pt x="5526" y="7432"/>
                    <a:pt x="6963" y="5687"/>
                    <a:pt x="6889" y="3624"/>
                  </a:cubicBezTo>
                  <a:cubicBezTo>
                    <a:pt x="6815" y="1607"/>
                    <a:pt x="5287" y="0"/>
                    <a:pt x="3474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466;p61"/>
            <p:cNvSpPr/>
            <p:nvPr/>
          </p:nvSpPr>
          <p:spPr>
            <a:xfrm>
              <a:off x="3158047" y="1644686"/>
              <a:ext cx="41169" cy="41194"/>
            </a:xfrm>
            <a:custGeom>
              <a:avLst/>
              <a:gdLst/>
              <a:ahLst/>
              <a:cxnLst/>
              <a:rect l="l" t="t" r="r" b="b"/>
              <a:pathLst>
                <a:path w="1635" h="1636" extrusionOk="0">
                  <a:moveTo>
                    <a:pt x="859" y="0"/>
                  </a:moveTo>
                  <a:cubicBezTo>
                    <a:pt x="393" y="0"/>
                    <a:pt x="1" y="355"/>
                    <a:pt x="1" y="821"/>
                  </a:cubicBezTo>
                  <a:cubicBezTo>
                    <a:pt x="1" y="1241"/>
                    <a:pt x="355" y="1633"/>
                    <a:pt x="785" y="1633"/>
                  </a:cubicBezTo>
                  <a:cubicBezTo>
                    <a:pt x="806" y="1635"/>
                    <a:pt x="827" y="1636"/>
                    <a:pt x="848" y="1636"/>
                  </a:cubicBezTo>
                  <a:cubicBezTo>
                    <a:pt x="1285" y="1636"/>
                    <a:pt x="1634" y="1269"/>
                    <a:pt x="1634" y="859"/>
                  </a:cubicBezTo>
                  <a:cubicBezTo>
                    <a:pt x="1634" y="392"/>
                    <a:pt x="1289" y="37"/>
                    <a:pt x="859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467;p61"/>
            <p:cNvSpPr/>
            <p:nvPr/>
          </p:nvSpPr>
          <p:spPr>
            <a:xfrm>
              <a:off x="3166986" y="1660424"/>
              <a:ext cx="8712" cy="14604"/>
            </a:xfrm>
            <a:custGeom>
              <a:avLst/>
              <a:gdLst/>
              <a:ahLst/>
              <a:cxnLst/>
              <a:rect l="l" t="t" r="r" b="b"/>
              <a:pathLst>
                <a:path w="346" h="580" extrusionOk="0">
                  <a:moveTo>
                    <a:pt x="346" y="0"/>
                  </a:moveTo>
                  <a:cubicBezTo>
                    <a:pt x="271" y="0"/>
                    <a:pt x="234" y="38"/>
                    <a:pt x="150" y="75"/>
                  </a:cubicBezTo>
                  <a:cubicBezTo>
                    <a:pt x="112" y="112"/>
                    <a:pt x="38" y="196"/>
                    <a:pt x="38" y="271"/>
                  </a:cubicBezTo>
                  <a:cubicBezTo>
                    <a:pt x="0" y="383"/>
                    <a:pt x="75" y="467"/>
                    <a:pt x="150" y="504"/>
                  </a:cubicBezTo>
                  <a:cubicBezTo>
                    <a:pt x="150" y="504"/>
                    <a:pt x="196" y="542"/>
                    <a:pt x="234" y="542"/>
                  </a:cubicBezTo>
                  <a:cubicBezTo>
                    <a:pt x="271" y="542"/>
                    <a:pt x="308" y="579"/>
                    <a:pt x="346" y="579"/>
                  </a:cubicBezTo>
                  <a:lnTo>
                    <a:pt x="196" y="430"/>
                  </a:lnTo>
                  <a:cubicBezTo>
                    <a:pt x="150" y="383"/>
                    <a:pt x="150" y="346"/>
                    <a:pt x="150" y="308"/>
                  </a:cubicBezTo>
                  <a:cubicBezTo>
                    <a:pt x="150" y="271"/>
                    <a:pt x="196" y="196"/>
                    <a:pt x="234" y="150"/>
                  </a:cubicBezTo>
                  <a:cubicBezTo>
                    <a:pt x="271" y="112"/>
                    <a:pt x="308" y="75"/>
                    <a:pt x="346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468;p61"/>
            <p:cNvSpPr/>
            <p:nvPr/>
          </p:nvSpPr>
          <p:spPr>
            <a:xfrm>
              <a:off x="3273673" y="1692629"/>
              <a:ext cx="41169" cy="16014"/>
            </a:xfrm>
            <a:custGeom>
              <a:avLst/>
              <a:gdLst/>
              <a:ahLst/>
              <a:cxnLst/>
              <a:rect l="l" t="t" r="r" b="b"/>
              <a:pathLst>
                <a:path w="1635" h="636" extrusionOk="0">
                  <a:moveTo>
                    <a:pt x="1" y="0"/>
                  </a:moveTo>
                  <a:cubicBezTo>
                    <a:pt x="38" y="84"/>
                    <a:pt x="76" y="159"/>
                    <a:pt x="160" y="233"/>
                  </a:cubicBezTo>
                  <a:cubicBezTo>
                    <a:pt x="197" y="271"/>
                    <a:pt x="272" y="355"/>
                    <a:pt x="309" y="392"/>
                  </a:cubicBezTo>
                  <a:cubicBezTo>
                    <a:pt x="468" y="504"/>
                    <a:pt x="626" y="588"/>
                    <a:pt x="813" y="625"/>
                  </a:cubicBezTo>
                  <a:cubicBezTo>
                    <a:pt x="842" y="632"/>
                    <a:pt x="872" y="635"/>
                    <a:pt x="903" y="635"/>
                  </a:cubicBezTo>
                  <a:cubicBezTo>
                    <a:pt x="1042" y="635"/>
                    <a:pt x="1197" y="573"/>
                    <a:pt x="1326" y="504"/>
                  </a:cubicBezTo>
                  <a:cubicBezTo>
                    <a:pt x="1476" y="392"/>
                    <a:pt x="1597" y="233"/>
                    <a:pt x="1634" y="84"/>
                  </a:cubicBezTo>
                  <a:lnTo>
                    <a:pt x="1634" y="84"/>
                  </a:lnTo>
                  <a:cubicBezTo>
                    <a:pt x="1513" y="196"/>
                    <a:pt x="1364" y="271"/>
                    <a:pt x="1242" y="355"/>
                  </a:cubicBezTo>
                  <a:cubicBezTo>
                    <a:pt x="1093" y="429"/>
                    <a:pt x="972" y="429"/>
                    <a:pt x="813" y="429"/>
                  </a:cubicBezTo>
                  <a:cubicBezTo>
                    <a:pt x="701" y="392"/>
                    <a:pt x="542" y="355"/>
                    <a:pt x="430" y="271"/>
                  </a:cubicBezTo>
                  <a:lnTo>
                    <a:pt x="197" y="159"/>
                  </a:lnTo>
                  <a:cubicBezTo>
                    <a:pt x="160" y="84"/>
                    <a:pt x="76" y="37"/>
                    <a:pt x="1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469;p61"/>
            <p:cNvSpPr/>
            <p:nvPr/>
          </p:nvSpPr>
          <p:spPr>
            <a:xfrm>
              <a:off x="3293188" y="1653852"/>
              <a:ext cx="18608" cy="29889"/>
            </a:xfrm>
            <a:custGeom>
              <a:avLst/>
              <a:gdLst/>
              <a:ahLst/>
              <a:cxnLst/>
              <a:rect l="l" t="t" r="r" b="b"/>
              <a:pathLst>
                <a:path w="739" h="1187" extrusionOk="0">
                  <a:moveTo>
                    <a:pt x="290" y="0"/>
                  </a:moveTo>
                  <a:cubicBezTo>
                    <a:pt x="255" y="0"/>
                    <a:pt x="215" y="9"/>
                    <a:pt x="197" y="28"/>
                  </a:cubicBezTo>
                  <a:cubicBezTo>
                    <a:pt x="159" y="336"/>
                    <a:pt x="1" y="924"/>
                    <a:pt x="159" y="1157"/>
                  </a:cubicBezTo>
                  <a:cubicBezTo>
                    <a:pt x="169" y="1177"/>
                    <a:pt x="207" y="1187"/>
                    <a:pt x="257" y="1187"/>
                  </a:cubicBezTo>
                  <a:cubicBezTo>
                    <a:pt x="397" y="1187"/>
                    <a:pt x="636" y="1115"/>
                    <a:pt x="663" y="999"/>
                  </a:cubicBezTo>
                  <a:cubicBezTo>
                    <a:pt x="738" y="728"/>
                    <a:pt x="430" y="261"/>
                    <a:pt x="355" y="28"/>
                  </a:cubicBezTo>
                  <a:cubicBezTo>
                    <a:pt x="355" y="9"/>
                    <a:pt x="325" y="0"/>
                    <a:pt x="290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470;p61"/>
            <p:cNvSpPr/>
            <p:nvPr/>
          </p:nvSpPr>
          <p:spPr>
            <a:xfrm>
              <a:off x="3241242" y="1643729"/>
              <a:ext cx="27522" cy="19540"/>
            </a:xfrm>
            <a:custGeom>
              <a:avLst/>
              <a:gdLst/>
              <a:ahLst/>
              <a:cxnLst/>
              <a:rect l="l" t="t" r="r" b="b"/>
              <a:pathLst>
                <a:path w="1093" h="776" extrusionOk="0">
                  <a:moveTo>
                    <a:pt x="626" y="1"/>
                  </a:moveTo>
                  <a:cubicBezTo>
                    <a:pt x="160" y="38"/>
                    <a:pt x="1" y="663"/>
                    <a:pt x="1" y="663"/>
                  </a:cubicBezTo>
                  <a:cubicBezTo>
                    <a:pt x="1" y="701"/>
                    <a:pt x="48" y="738"/>
                    <a:pt x="85" y="775"/>
                  </a:cubicBezTo>
                  <a:cubicBezTo>
                    <a:pt x="122" y="775"/>
                    <a:pt x="160" y="738"/>
                    <a:pt x="160" y="701"/>
                  </a:cubicBezTo>
                  <a:cubicBezTo>
                    <a:pt x="160" y="701"/>
                    <a:pt x="281" y="197"/>
                    <a:pt x="626" y="159"/>
                  </a:cubicBezTo>
                  <a:cubicBezTo>
                    <a:pt x="701" y="159"/>
                    <a:pt x="785" y="159"/>
                    <a:pt x="822" y="197"/>
                  </a:cubicBezTo>
                  <a:cubicBezTo>
                    <a:pt x="934" y="309"/>
                    <a:pt x="934" y="626"/>
                    <a:pt x="897" y="701"/>
                  </a:cubicBezTo>
                  <a:cubicBezTo>
                    <a:pt x="897" y="738"/>
                    <a:pt x="934" y="775"/>
                    <a:pt x="981" y="775"/>
                  </a:cubicBezTo>
                  <a:cubicBezTo>
                    <a:pt x="1018" y="775"/>
                    <a:pt x="1056" y="775"/>
                    <a:pt x="1056" y="738"/>
                  </a:cubicBezTo>
                  <a:cubicBezTo>
                    <a:pt x="1056" y="701"/>
                    <a:pt x="1093" y="309"/>
                    <a:pt x="897" y="113"/>
                  </a:cubicBezTo>
                  <a:cubicBezTo>
                    <a:pt x="860" y="38"/>
                    <a:pt x="748" y="1"/>
                    <a:pt x="62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471;p61"/>
            <p:cNvSpPr/>
            <p:nvPr/>
          </p:nvSpPr>
          <p:spPr>
            <a:xfrm>
              <a:off x="3312929" y="1639726"/>
              <a:ext cx="28227" cy="20723"/>
            </a:xfrm>
            <a:custGeom>
              <a:avLst/>
              <a:gdLst/>
              <a:ahLst/>
              <a:cxnLst/>
              <a:rect l="l" t="t" r="r" b="b"/>
              <a:pathLst>
                <a:path w="1121" h="823" extrusionOk="0">
                  <a:moveTo>
                    <a:pt x="617" y="1"/>
                  </a:moveTo>
                  <a:cubicBezTo>
                    <a:pt x="150" y="38"/>
                    <a:pt x="38" y="664"/>
                    <a:pt x="38" y="701"/>
                  </a:cubicBezTo>
                  <a:cubicBezTo>
                    <a:pt x="1" y="738"/>
                    <a:pt x="38" y="785"/>
                    <a:pt x="75" y="822"/>
                  </a:cubicBezTo>
                  <a:cubicBezTo>
                    <a:pt x="113" y="822"/>
                    <a:pt x="150" y="785"/>
                    <a:pt x="150" y="738"/>
                  </a:cubicBezTo>
                  <a:cubicBezTo>
                    <a:pt x="187" y="738"/>
                    <a:pt x="309" y="197"/>
                    <a:pt x="654" y="197"/>
                  </a:cubicBezTo>
                  <a:cubicBezTo>
                    <a:pt x="668" y="186"/>
                    <a:pt x="684" y="182"/>
                    <a:pt x="701" y="182"/>
                  </a:cubicBezTo>
                  <a:cubicBezTo>
                    <a:pt x="741" y="182"/>
                    <a:pt x="786" y="208"/>
                    <a:pt x="813" y="234"/>
                  </a:cubicBezTo>
                  <a:cubicBezTo>
                    <a:pt x="934" y="356"/>
                    <a:pt x="934" y="664"/>
                    <a:pt x="934" y="738"/>
                  </a:cubicBezTo>
                  <a:cubicBezTo>
                    <a:pt x="934" y="785"/>
                    <a:pt x="971" y="822"/>
                    <a:pt x="1009" y="822"/>
                  </a:cubicBezTo>
                  <a:cubicBezTo>
                    <a:pt x="1046" y="822"/>
                    <a:pt x="1083" y="822"/>
                    <a:pt x="1083" y="738"/>
                  </a:cubicBezTo>
                  <a:cubicBezTo>
                    <a:pt x="1083" y="738"/>
                    <a:pt x="1121" y="318"/>
                    <a:pt x="934" y="122"/>
                  </a:cubicBezTo>
                  <a:cubicBezTo>
                    <a:pt x="850" y="38"/>
                    <a:pt x="738" y="1"/>
                    <a:pt x="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472;p61"/>
            <p:cNvSpPr/>
            <p:nvPr/>
          </p:nvSpPr>
          <p:spPr>
            <a:xfrm>
              <a:off x="3168874" y="1574157"/>
              <a:ext cx="50083" cy="70655"/>
            </a:xfrm>
            <a:custGeom>
              <a:avLst/>
              <a:gdLst/>
              <a:ahLst/>
              <a:cxnLst/>
              <a:rect l="l" t="t" r="r" b="b"/>
              <a:pathLst>
                <a:path w="1989" h="2806" extrusionOk="0">
                  <a:moveTo>
                    <a:pt x="1400" y="1"/>
                  </a:moveTo>
                  <a:cubicBezTo>
                    <a:pt x="1400" y="1"/>
                    <a:pt x="0" y="272"/>
                    <a:pt x="467" y="2801"/>
                  </a:cubicBezTo>
                  <a:cubicBezTo>
                    <a:pt x="467" y="2801"/>
                    <a:pt x="489" y="2805"/>
                    <a:pt x="525" y="2805"/>
                  </a:cubicBezTo>
                  <a:cubicBezTo>
                    <a:pt x="684" y="2805"/>
                    <a:pt x="1120" y="2725"/>
                    <a:pt x="1241" y="1868"/>
                  </a:cubicBezTo>
                  <a:cubicBezTo>
                    <a:pt x="1400" y="626"/>
                    <a:pt x="1988" y="356"/>
                    <a:pt x="1988" y="356"/>
                  </a:cubicBezTo>
                  <a:lnTo>
                    <a:pt x="14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473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474;p61"/>
            <p:cNvSpPr/>
            <p:nvPr/>
          </p:nvSpPr>
          <p:spPr>
            <a:xfrm>
              <a:off x="3138532" y="1773180"/>
              <a:ext cx="178198" cy="299691"/>
            </a:xfrm>
            <a:custGeom>
              <a:avLst/>
              <a:gdLst/>
              <a:ahLst/>
              <a:cxnLst/>
              <a:rect l="l" t="t" r="r" b="b"/>
              <a:pathLst>
                <a:path w="7077" h="11902" extrusionOk="0">
                  <a:moveTo>
                    <a:pt x="2627" y="1"/>
                  </a:moveTo>
                  <a:cubicBezTo>
                    <a:pt x="2076" y="1"/>
                    <a:pt x="1292" y="474"/>
                    <a:pt x="813" y="1897"/>
                  </a:cubicBezTo>
                  <a:cubicBezTo>
                    <a:pt x="813" y="1897"/>
                    <a:pt x="1310" y="810"/>
                    <a:pt x="2061" y="810"/>
                  </a:cubicBezTo>
                  <a:cubicBezTo>
                    <a:pt x="2230" y="810"/>
                    <a:pt x="2413" y="866"/>
                    <a:pt x="2605" y="1001"/>
                  </a:cubicBezTo>
                  <a:cubicBezTo>
                    <a:pt x="3847" y="1823"/>
                    <a:pt x="4939" y="4352"/>
                    <a:pt x="5480" y="8469"/>
                  </a:cubicBezTo>
                  <a:cubicBezTo>
                    <a:pt x="5639" y="9561"/>
                    <a:pt x="4976" y="10606"/>
                    <a:pt x="3931" y="10923"/>
                  </a:cubicBezTo>
                  <a:cubicBezTo>
                    <a:pt x="3630" y="11003"/>
                    <a:pt x="3317" y="11036"/>
                    <a:pt x="3005" y="11036"/>
                  </a:cubicBezTo>
                  <a:cubicBezTo>
                    <a:pt x="1495" y="11036"/>
                    <a:pt x="1" y="10261"/>
                    <a:pt x="1" y="10261"/>
                  </a:cubicBezTo>
                  <a:lnTo>
                    <a:pt x="1" y="11306"/>
                  </a:lnTo>
                  <a:cubicBezTo>
                    <a:pt x="1" y="11306"/>
                    <a:pt x="684" y="11901"/>
                    <a:pt x="2258" y="11901"/>
                  </a:cubicBezTo>
                  <a:cubicBezTo>
                    <a:pt x="2742" y="11901"/>
                    <a:pt x="3310" y="11845"/>
                    <a:pt x="3968" y="11698"/>
                  </a:cubicBezTo>
                  <a:cubicBezTo>
                    <a:pt x="7076" y="10998"/>
                    <a:pt x="6497" y="8861"/>
                    <a:pt x="6497" y="8861"/>
                  </a:cubicBezTo>
                  <a:cubicBezTo>
                    <a:pt x="6497" y="8861"/>
                    <a:pt x="6339" y="1785"/>
                    <a:pt x="2960" y="68"/>
                  </a:cubicBezTo>
                  <a:cubicBezTo>
                    <a:pt x="2865" y="25"/>
                    <a:pt x="2752" y="1"/>
                    <a:pt x="2627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1" name="Google Shape;4475;p61"/>
            <p:cNvGrpSpPr/>
            <p:nvPr/>
          </p:nvGrpSpPr>
          <p:grpSpPr>
            <a:xfrm>
              <a:off x="3229508" y="1926602"/>
              <a:ext cx="109785" cy="80198"/>
              <a:chOff x="-950857" y="2368049"/>
              <a:chExt cx="321801" cy="235077"/>
            </a:xfrm>
          </p:grpSpPr>
          <p:sp>
            <p:nvSpPr>
              <p:cNvPr id="466" name="Google Shape;4476;p61"/>
              <p:cNvSpPr/>
              <p:nvPr/>
            </p:nvSpPr>
            <p:spPr>
              <a:xfrm>
                <a:off x="-737997" y="2487838"/>
                <a:ext cx="91669" cy="5100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691" extrusionOk="0">
                    <a:moveTo>
                      <a:pt x="1001" y="0"/>
                    </a:moveTo>
                    <a:cubicBezTo>
                      <a:pt x="977" y="0"/>
                      <a:pt x="954" y="5"/>
                      <a:pt x="934" y="15"/>
                    </a:cubicBezTo>
                    <a:cubicBezTo>
                      <a:pt x="579" y="211"/>
                      <a:pt x="0" y="444"/>
                      <a:pt x="75" y="603"/>
                    </a:cubicBezTo>
                    <a:cubicBezTo>
                      <a:pt x="110" y="638"/>
                      <a:pt x="178" y="691"/>
                      <a:pt x="312" y="691"/>
                    </a:cubicBezTo>
                    <a:cubicBezTo>
                      <a:pt x="467" y="691"/>
                      <a:pt x="708" y="620"/>
                      <a:pt x="1083" y="370"/>
                    </a:cubicBezTo>
                    <a:cubicBezTo>
                      <a:pt x="1167" y="286"/>
                      <a:pt x="1242" y="211"/>
                      <a:pt x="1167" y="90"/>
                    </a:cubicBezTo>
                    <a:cubicBezTo>
                      <a:pt x="1140" y="35"/>
                      <a:pt x="1067" y="0"/>
                      <a:pt x="100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477;p61"/>
              <p:cNvSpPr/>
              <p:nvPr/>
            </p:nvSpPr>
            <p:spPr>
              <a:xfrm>
                <a:off x="-735266" y="2486067"/>
                <a:ext cx="88938" cy="54618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740" extrusionOk="0">
                    <a:moveTo>
                      <a:pt x="971" y="76"/>
                    </a:moveTo>
                    <a:cubicBezTo>
                      <a:pt x="1009" y="76"/>
                      <a:pt x="1093" y="76"/>
                      <a:pt x="1093" y="160"/>
                    </a:cubicBezTo>
                    <a:cubicBezTo>
                      <a:pt x="1167" y="235"/>
                      <a:pt x="1093" y="310"/>
                      <a:pt x="1046" y="347"/>
                    </a:cubicBezTo>
                    <a:cubicBezTo>
                      <a:pt x="666" y="615"/>
                      <a:pt x="418" y="681"/>
                      <a:pt x="287" y="681"/>
                    </a:cubicBezTo>
                    <a:cubicBezTo>
                      <a:pt x="245" y="681"/>
                      <a:pt x="215" y="674"/>
                      <a:pt x="197" y="665"/>
                    </a:cubicBezTo>
                    <a:cubicBezTo>
                      <a:pt x="113" y="665"/>
                      <a:pt x="75" y="627"/>
                      <a:pt x="75" y="627"/>
                    </a:cubicBezTo>
                    <a:lnTo>
                      <a:pt x="75" y="580"/>
                    </a:lnTo>
                    <a:cubicBezTo>
                      <a:pt x="113" y="468"/>
                      <a:pt x="393" y="347"/>
                      <a:pt x="579" y="235"/>
                    </a:cubicBezTo>
                    <a:cubicBezTo>
                      <a:pt x="701" y="198"/>
                      <a:pt x="813" y="114"/>
                      <a:pt x="897" y="76"/>
                    </a:cubicBezTo>
                    <a:close/>
                    <a:moveTo>
                      <a:pt x="990" y="0"/>
                    </a:moveTo>
                    <a:cubicBezTo>
                      <a:pt x="956" y="0"/>
                      <a:pt x="923" y="13"/>
                      <a:pt x="897" y="39"/>
                    </a:cubicBezTo>
                    <a:cubicBezTo>
                      <a:pt x="775" y="76"/>
                      <a:pt x="663" y="114"/>
                      <a:pt x="579" y="198"/>
                    </a:cubicBezTo>
                    <a:cubicBezTo>
                      <a:pt x="309" y="310"/>
                      <a:pt x="75" y="431"/>
                      <a:pt x="38" y="543"/>
                    </a:cubicBezTo>
                    <a:cubicBezTo>
                      <a:pt x="1" y="580"/>
                      <a:pt x="1" y="627"/>
                      <a:pt x="38" y="627"/>
                    </a:cubicBezTo>
                    <a:cubicBezTo>
                      <a:pt x="38" y="665"/>
                      <a:pt x="75" y="702"/>
                      <a:pt x="159" y="739"/>
                    </a:cubicBezTo>
                    <a:lnTo>
                      <a:pt x="271" y="739"/>
                    </a:lnTo>
                    <a:cubicBezTo>
                      <a:pt x="430" y="739"/>
                      <a:pt x="663" y="665"/>
                      <a:pt x="1046" y="431"/>
                    </a:cubicBezTo>
                    <a:cubicBezTo>
                      <a:pt x="1167" y="347"/>
                      <a:pt x="1205" y="198"/>
                      <a:pt x="1167" y="114"/>
                    </a:cubicBezTo>
                    <a:cubicBezTo>
                      <a:pt x="1119" y="41"/>
                      <a:pt x="1052" y="0"/>
                      <a:pt x="990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478;p61"/>
              <p:cNvSpPr/>
              <p:nvPr/>
            </p:nvSpPr>
            <p:spPr>
              <a:xfrm>
                <a:off x="-749732" y="2456101"/>
                <a:ext cx="103404" cy="58382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791" extrusionOk="0">
                    <a:moveTo>
                      <a:pt x="1198" y="0"/>
                    </a:moveTo>
                    <a:cubicBezTo>
                      <a:pt x="1175" y="0"/>
                      <a:pt x="1152" y="5"/>
                      <a:pt x="1130" y="16"/>
                    </a:cubicBezTo>
                    <a:cubicBezTo>
                      <a:pt x="738" y="286"/>
                      <a:pt x="1" y="641"/>
                      <a:pt x="122" y="753"/>
                    </a:cubicBezTo>
                    <a:cubicBezTo>
                      <a:pt x="146" y="779"/>
                      <a:pt x="184" y="790"/>
                      <a:pt x="232" y="790"/>
                    </a:cubicBezTo>
                    <a:cubicBezTo>
                      <a:pt x="478" y="790"/>
                      <a:pt x="992" y="490"/>
                      <a:pt x="1289" y="333"/>
                    </a:cubicBezTo>
                    <a:cubicBezTo>
                      <a:pt x="1401" y="286"/>
                      <a:pt x="1401" y="174"/>
                      <a:pt x="1363" y="100"/>
                    </a:cubicBezTo>
                    <a:lnTo>
                      <a:pt x="1363" y="53"/>
                    </a:lnTo>
                    <a:cubicBezTo>
                      <a:pt x="1311" y="27"/>
                      <a:pt x="1253" y="0"/>
                      <a:pt x="119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479;p61"/>
              <p:cNvSpPr/>
              <p:nvPr/>
            </p:nvSpPr>
            <p:spPr>
              <a:xfrm>
                <a:off x="-744196" y="2453370"/>
                <a:ext cx="100673" cy="64582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75" extrusionOk="0">
                    <a:moveTo>
                      <a:pt x="1130" y="53"/>
                    </a:moveTo>
                    <a:cubicBezTo>
                      <a:pt x="1167" y="53"/>
                      <a:pt x="1214" y="90"/>
                      <a:pt x="1251" y="137"/>
                    </a:cubicBezTo>
                    <a:cubicBezTo>
                      <a:pt x="1288" y="174"/>
                      <a:pt x="1288" y="211"/>
                      <a:pt x="1288" y="249"/>
                    </a:cubicBezTo>
                    <a:cubicBezTo>
                      <a:pt x="1251" y="286"/>
                      <a:pt x="1251" y="323"/>
                      <a:pt x="1214" y="323"/>
                    </a:cubicBezTo>
                    <a:lnTo>
                      <a:pt x="1130" y="370"/>
                    </a:lnTo>
                    <a:cubicBezTo>
                      <a:pt x="876" y="524"/>
                      <a:pt x="405" y="793"/>
                      <a:pt x="186" y="793"/>
                    </a:cubicBezTo>
                    <a:cubicBezTo>
                      <a:pt x="139" y="793"/>
                      <a:pt x="104" y="781"/>
                      <a:pt x="84" y="753"/>
                    </a:cubicBezTo>
                    <a:cubicBezTo>
                      <a:pt x="84" y="678"/>
                      <a:pt x="430" y="445"/>
                      <a:pt x="700" y="286"/>
                    </a:cubicBezTo>
                    <a:cubicBezTo>
                      <a:pt x="859" y="211"/>
                      <a:pt x="980" y="137"/>
                      <a:pt x="1055" y="90"/>
                    </a:cubicBezTo>
                    <a:cubicBezTo>
                      <a:pt x="1092" y="53"/>
                      <a:pt x="1130" y="53"/>
                      <a:pt x="1130" y="53"/>
                    </a:cubicBezTo>
                    <a:close/>
                    <a:moveTo>
                      <a:pt x="1123" y="1"/>
                    </a:moveTo>
                    <a:cubicBezTo>
                      <a:pt x="1098" y="1"/>
                      <a:pt x="1075" y="5"/>
                      <a:pt x="1055" y="15"/>
                    </a:cubicBezTo>
                    <a:cubicBezTo>
                      <a:pt x="934" y="90"/>
                      <a:pt x="822" y="174"/>
                      <a:pt x="700" y="249"/>
                    </a:cubicBezTo>
                    <a:cubicBezTo>
                      <a:pt x="280" y="482"/>
                      <a:pt x="0" y="641"/>
                      <a:pt x="0" y="753"/>
                    </a:cubicBezTo>
                    <a:cubicBezTo>
                      <a:pt x="0" y="753"/>
                      <a:pt x="0" y="790"/>
                      <a:pt x="47" y="790"/>
                    </a:cubicBezTo>
                    <a:cubicBezTo>
                      <a:pt x="84" y="837"/>
                      <a:pt x="122" y="874"/>
                      <a:pt x="159" y="874"/>
                    </a:cubicBezTo>
                    <a:cubicBezTo>
                      <a:pt x="392" y="874"/>
                      <a:pt x="747" y="641"/>
                      <a:pt x="1167" y="445"/>
                    </a:cubicBezTo>
                    <a:lnTo>
                      <a:pt x="1251" y="370"/>
                    </a:lnTo>
                    <a:cubicBezTo>
                      <a:pt x="1288" y="370"/>
                      <a:pt x="1326" y="323"/>
                      <a:pt x="1326" y="249"/>
                    </a:cubicBezTo>
                    <a:cubicBezTo>
                      <a:pt x="1363" y="211"/>
                      <a:pt x="1326" y="137"/>
                      <a:pt x="1288" y="90"/>
                    </a:cubicBezTo>
                    <a:cubicBezTo>
                      <a:pt x="1261" y="35"/>
                      <a:pt x="1189" y="1"/>
                      <a:pt x="11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480;p61"/>
              <p:cNvSpPr/>
              <p:nvPr/>
            </p:nvSpPr>
            <p:spPr>
              <a:xfrm>
                <a:off x="-775196" y="2419935"/>
                <a:ext cx="123406" cy="75062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17" extrusionOk="0">
                    <a:moveTo>
                      <a:pt x="1423" y="1"/>
                    </a:moveTo>
                    <a:cubicBezTo>
                      <a:pt x="1383" y="1"/>
                      <a:pt x="1346" y="13"/>
                      <a:pt x="1316" y="39"/>
                    </a:cubicBezTo>
                    <a:cubicBezTo>
                      <a:pt x="775" y="356"/>
                      <a:pt x="0" y="739"/>
                      <a:pt x="112" y="972"/>
                    </a:cubicBezTo>
                    <a:cubicBezTo>
                      <a:pt x="131" y="1003"/>
                      <a:pt x="168" y="1017"/>
                      <a:pt x="217" y="1017"/>
                    </a:cubicBezTo>
                    <a:cubicBezTo>
                      <a:pt x="481" y="1017"/>
                      <a:pt x="1125" y="628"/>
                      <a:pt x="1550" y="431"/>
                    </a:cubicBezTo>
                    <a:cubicBezTo>
                      <a:pt x="1634" y="394"/>
                      <a:pt x="1671" y="235"/>
                      <a:pt x="1634" y="123"/>
                    </a:cubicBezTo>
                    <a:cubicBezTo>
                      <a:pt x="1579" y="44"/>
                      <a:pt x="1497" y="1"/>
                      <a:pt x="14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481;p61"/>
              <p:cNvSpPr/>
              <p:nvPr/>
            </p:nvSpPr>
            <p:spPr>
              <a:xfrm>
                <a:off x="-775196" y="2417278"/>
                <a:ext cx="126137" cy="80672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093" extrusionOk="0">
                    <a:moveTo>
                      <a:pt x="1396" y="47"/>
                    </a:moveTo>
                    <a:cubicBezTo>
                      <a:pt x="1426" y="47"/>
                      <a:pt x="1456" y="56"/>
                      <a:pt x="1475" y="75"/>
                    </a:cubicBezTo>
                    <a:cubicBezTo>
                      <a:pt x="1512" y="75"/>
                      <a:pt x="1587" y="112"/>
                      <a:pt x="1587" y="159"/>
                    </a:cubicBezTo>
                    <a:cubicBezTo>
                      <a:pt x="1671" y="271"/>
                      <a:pt x="1634" y="392"/>
                      <a:pt x="1512" y="430"/>
                    </a:cubicBezTo>
                    <a:cubicBezTo>
                      <a:pt x="1400" y="504"/>
                      <a:pt x="1279" y="542"/>
                      <a:pt x="1167" y="626"/>
                    </a:cubicBezTo>
                    <a:cubicBezTo>
                      <a:pt x="835" y="784"/>
                      <a:pt x="396" y="1035"/>
                      <a:pt x="219" y="1035"/>
                    </a:cubicBezTo>
                    <a:cubicBezTo>
                      <a:pt x="186" y="1035"/>
                      <a:pt x="163" y="1027"/>
                      <a:pt x="150" y="1008"/>
                    </a:cubicBezTo>
                    <a:cubicBezTo>
                      <a:pt x="75" y="859"/>
                      <a:pt x="542" y="579"/>
                      <a:pt x="934" y="308"/>
                    </a:cubicBezTo>
                    <a:cubicBezTo>
                      <a:pt x="1046" y="234"/>
                      <a:pt x="1204" y="159"/>
                      <a:pt x="1316" y="75"/>
                    </a:cubicBezTo>
                    <a:cubicBezTo>
                      <a:pt x="1335" y="56"/>
                      <a:pt x="1365" y="47"/>
                      <a:pt x="1396" y="47"/>
                    </a:cubicBezTo>
                    <a:close/>
                    <a:moveTo>
                      <a:pt x="1475" y="0"/>
                    </a:moveTo>
                    <a:cubicBezTo>
                      <a:pt x="1438" y="0"/>
                      <a:pt x="1354" y="0"/>
                      <a:pt x="1279" y="38"/>
                    </a:cubicBezTo>
                    <a:cubicBezTo>
                      <a:pt x="1167" y="112"/>
                      <a:pt x="1046" y="196"/>
                      <a:pt x="887" y="271"/>
                    </a:cubicBezTo>
                    <a:cubicBezTo>
                      <a:pt x="420" y="579"/>
                      <a:pt x="0" y="812"/>
                      <a:pt x="112" y="1008"/>
                    </a:cubicBezTo>
                    <a:cubicBezTo>
                      <a:pt x="112" y="1046"/>
                      <a:pt x="150" y="1092"/>
                      <a:pt x="234" y="1092"/>
                    </a:cubicBezTo>
                    <a:cubicBezTo>
                      <a:pt x="383" y="1092"/>
                      <a:pt x="738" y="934"/>
                      <a:pt x="1167" y="700"/>
                    </a:cubicBezTo>
                    <a:cubicBezTo>
                      <a:pt x="1316" y="626"/>
                      <a:pt x="1438" y="542"/>
                      <a:pt x="1550" y="504"/>
                    </a:cubicBezTo>
                    <a:cubicBezTo>
                      <a:pt x="1671" y="430"/>
                      <a:pt x="1708" y="271"/>
                      <a:pt x="1671" y="159"/>
                    </a:cubicBezTo>
                    <a:cubicBezTo>
                      <a:pt x="1634" y="75"/>
                      <a:pt x="1550" y="38"/>
                      <a:pt x="1475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482;p61"/>
              <p:cNvSpPr/>
              <p:nvPr/>
            </p:nvSpPr>
            <p:spPr>
              <a:xfrm>
                <a:off x="-761394" y="2369082"/>
                <a:ext cx="129532" cy="8480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149" extrusionOk="0">
                    <a:moveTo>
                      <a:pt x="1700" y="1"/>
                    </a:moveTo>
                    <a:cubicBezTo>
                      <a:pt x="1482" y="1"/>
                      <a:pt x="678" y="417"/>
                      <a:pt x="196" y="653"/>
                    </a:cubicBezTo>
                    <a:cubicBezTo>
                      <a:pt x="0" y="728"/>
                      <a:pt x="0" y="999"/>
                      <a:pt x="159" y="1083"/>
                    </a:cubicBezTo>
                    <a:lnTo>
                      <a:pt x="159" y="1120"/>
                    </a:lnTo>
                    <a:cubicBezTo>
                      <a:pt x="196" y="1139"/>
                      <a:pt x="245" y="1148"/>
                      <a:pt x="299" y="1148"/>
                    </a:cubicBezTo>
                    <a:cubicBezTo>
                      <a:pt x="352" y="1148"/>
                      <a:pt x="411" y="1139"/>
                      <a:pt x="467" y="1120"/>
                    </a:cubicBezTo>
                    <a:cubicBezTo>
                      <a:pt x="821" y="849"/>
                      <a:pt x="1755" y="187"/>
                      <a:pt x="1755" y="28"/>
                    </a:cubicBezTo>
                    <a:cubicBezTo>
                      <a:pt x="1750" y="9"/>
                      <a:pt x="1731" y="1"/>
                      <a:pt x="1700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483;p61"/>
              <p:cNvSpPr/>
              <p:nvPr/>
            </p:nvSpPr>
            <p:spPr>
              <a:xfrm>
                <a:off x="-761394" y="2368049"/>
                <a:ext cx="132337" cy="89233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209" extrusionOk="0">
                    <a:moveTo>
                      <a:pt x="1717" y="42"/>
                    </a:moveTo>
                    <a:cubicBezTo>
                      <a:pt x="1717" y="126"/>
                      <a:pt x="1325" y="471"/>
                      <a:pt x="429" y="1097"/>
                    </a:cubicBezTo>
                    <a:cubicBezTo>
                      <a:pt x="392" y="1115"/>
                      <a:pt x="343" y="1125"/>
                      <a:pt x="294" y="1125"/>
                    </a:cubicBezTo>
                    <a:cubicBezTo>
                      <a:pt x="245" y="1125"/>
                      <a:pt x="196" y="1115"/>
                      <a:pt x="159" y="1097"/>
                    </a:cubicBezTo>
                    <a:cubicBezTo>
                      <a:pt x="121" y="1059"/>
                      <a:pt x="84" y="975"/>
                      <a:pt x="84" y="901"/>
                    </a:cubicBezTo>
                    <a:cubicBezTo>
                      <a:pt x="84" y="826"/>
                      <a:pt x="121" y="742"/>
                      <a:pt x="196" y="705"/>
                    </a:cubicBezTo>
                    <a:cubicBezTo>
                      <a:pt x="1325" y="126"/>
                      <a:pt x="1633" y="42"/>
                      <a:pt x="1717" y="42"/>
                    </a:cubicBezTo>
                    <a:close/>
                    <a:moveTo>
                      <a:pt x="1718" y="0"/>
                    </a:moveTo>
                    <a:cubicBezTo>
                      <a:pt x="1545" y="0"/>
                      <a:pt x="1018" y="200"/>
                      <a:pt x="159" y="630"/>
                    </a:cubicBezTo>
                    <a:cubicBezTo>
                      <a:pt x="84" y="705"/>
                      <a:pt x="0" y="779"/>
                      <a:pt x="0" y="863"/>
                    </a:cubicBezTo>
                    <a:cubicBezTo>
                      <a:pt x="0" y="975"/>
                      <a:pt x="47" y="1097"/>
                      <a:pt x="121" y="1134"/>
                    </a:cubicBezTo>
                    <a:cubicBezTo>
                      <a:pt x="196" y="1171"/>
                      <a:pt x="233" y="1209"/>
                      <a:pt x="317" y="1209"/>
                    </a:cubicBezTo>
                    <a:cubicBezTo>
                      <a:pt x="355" y="1209"/>
                      <a:pt x="429" y="1171"/>
                      <a:pt x="467" y="1134"/>
                    </a:cubicBezTo>
                    <a:cubicBezTo>
                      <a:pt x="1363" y="546"/>
                      <a:pt x="1792" y="163"/>
                      <a:pt x="1792" y="42"/>
                    </a:cubicBezTo>
                    <a:lnTo>
                      <a:pt x="1755" y="5"/>
                    </a:lnTo>
                    <a:cubicBezTo>
                      <a:pt x="1745" y="2"/>
                      <a:pt x="1733" y="0"/>
                      <a:pt x="171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484;p61"/>
              <p:cNvSpPr/>
              <p:nvPr/>
            </p:nvSpPr>
            <p:spPr>
              <a:xfrm>
                <a:off x="-950857" y="2484074"/>
                <a:ext cx="129532" cy="119051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613" extrusionOk="0">
                    <a:moveTo>
                      <a:pt x="902" y="0"/>
                    </a:moveTo>
                    <a:cubicBezTo>
                      <a:pt x="836" y="0"/>
                      <a:pt x="768" y="10"/>
                      <a:pt x="700" y="29"/>
                    </a:cubicBezTo>
                    <a:cubicBezTo>
                      <a:pt x="280" y="141"/>
                      <a:pt x="0" y="570"/>
                      <a:pt x="84" y="1000"/>
                    </a:cubicBezTo>
                    <a:cubicBezTo>
                      <a:pt x="179" y="1363"/>
                      <a:pt x="501" y="1613"/>
                      <a:pt x="859" y="1613"/>
                    </a:cubicBezTo>
                    <a:cubicBezTo>
                      <a:pt x="923" y="1613"/>
                      <a:pt x="989" y="1605"/>
                      <a:pt x="1055" y="1588"/>
                    </a:cubicBezTo>
                    <a:cubicBezTo>
                      <a:pt x="1484" y="1504"/>
                      <a:pt x="1755" y="1074"/>
                      <a:pt x="1634" y="654"/>
                    </a:cubicBezTo>
                    <a:cubicBezTo>
                      <a:pt x="1571" y="261"/>
                      <a:pt x="1256" y="0"/>
                      <a:pt x="902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485;p61"/>
              <p:cNvSpPr/>
              <p:nvPr/>
            </p:nvSpPr>
            <p:spPr>
              <a:xfrm>
                <a:off x="-899192" y="2411743"/>
                <a:ext cx="227401" cy="189538"/>
              </a:xfrm>
              <a:custGeom>
                <a:avLst/>
                <a:gdLst/>
                <a:ahLst/>
                <a:cxnLst/>
                <a:rect l="l" t="t" r="r" b="b"/>
                <a:pathLst>
                  <a:path w="3081" h="2568" extrusionOk="0">
                    <a:moveTo>
                      <a:pt x="2063" y="1"/>
                    </a:moveTo>
                    <a:cubicBezTo>
                      <a:pt x="2026" y="38"/>
                      <a:pt x="1988" y="75"/>
                      <a:pt x="1951" y="113"/>
                    </a:cubicBezTo>
                    <a:cubicBezTo>
                      <a:pt x="1400" y="617"/>
                      <a:pt x="700" y="850"/>
                      <a:pt x="0" y="1009"/>
                    </a:cubicBezTo>
                    <a:lnTo>
                      <a:pt x="355" y="2568"/>
                    </a:lnTo>
                    <a:cubicBezTo>
                      <a:pt x="1167" y="2372"/>
                      <a:pt x="2567" y="2213"/>
                      <a:pt x="3080" y="1475"/>
                    </a:cubicBezTo>
                    <a:lnTo>
                      <a:pt x="3080" y="1438"/>
                    </a:lnTo>
                    <a:cubicBezTo>
                      <a:pt x="3080" y="1242"/>
                      <a:pt x="2996" y="1009"/>
                      <a:pt x="2922" y="813"/>
                    </a:cubicBezTo>
                    <a:cubicBezTo>
                      <a:pt x="2651" y="271"/>
                      <a:pt x="2492" y="234"/>
                      <a:pt x="206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486;p61"/>
              <p:cNvSpPr/>
              <p:nvPr/>
            </p:nvSpPr>
            <p:spPr>
              <a:xfrm>
                <a:off x="-886792" y="2390782"/>
                <a:ext cx="151601" cy="135437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1835" extrusionOk="0">
                    <a:moveTo>
                      <a:pt x="1699" y="1"/>
                    </a:moveTo>
                    <a:cubicBezTo>
                      <a:pt x="1228" y="1"/>
                      <a:pt x="0" y="1007"/>
                      <a:pt x="262" y="1638"/>
                    </a:cubicBezTo>
                    <a:cubicBezTo>
                      <a:pt x="299" y="1759"/>
                      <a:pt x="420" y="1834"/>
                      <a:pt x="495" y="1834"/>
                    </a:cubicBezTo>
                    <a:cubicBezTo>
                      <a:pt x="532" y="1601"/>
                      <a:pt x="850" y="1293"/>
                      <a:pt x="1195" y="1022"/>
                    </a:cubicBezTo>
                    <a:cubicBezTo>
                      <a:pt x="1391" y="826"/>
                      <a:pt x="1587" y="705"/>
                      <a:pt x="1820" y="593"/>
                    </a:cubicBezTo>
                    <a:cubicBezTo>
                      <a:pt x="2054" y="434"/>
                      <a:pt x="2016" y="89"/>
                      <a:pt x="1746" y="5"/>
                    </a:cubicBezTo>
                    <a:cubicBezTo>
                      <a:pt x="1731" y="2"/>
                      <a:pt x="1716" y="1"/>
                      <a:pt x="169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2" name="Google Shape;4487;p61"/>
            <p:cNvSpPr/>
            <p:nvPr/>
          </p:nvSpPr>
          <p:spPr>
            <a:xfrm>
              <a:off x="3103280" y="1790730"/>
              <a:ext cx="154680" cy="264490"/>
            </a:xfrm>
            <a:custGeom>
              <a:avLst/>
              <a:gdLst/>
              <a:ahLst/>
              <a:cxnLst/>
              <a:rect l="l" t="t" r="r" b="b"/>
              <a:pathLst>
                <a:path w="6143" h="10504" extrusionOk="0">
                  <a:moveTo>
                    <a:pt x="4271" y="0"/>
                  </a:moveTo>
                  <a:cubicBezTo>
                    <a:pt x="3817" y="0"/>
                    <a:pt x="3370" y="243"/>
                    <a:pt x="3109" y="659"/>
                  </a:cubicBezTo>
                  <a:cubicBezTo>
                    <a:pt x="1" y="5438"/>
                    <a:pt x="701" y="8826"/>
                    <a:pt x="701" y="8826"/>
                  </a:cubicBezTo>
                  <a:cubicBezTo>
                    <a:pt x="860" y="10376"/>
                    <a:pt x="1709" y="10422"/>
                    <a:pt x="1709" y="10422"/>
                  </a:cubicBezTo>
                  <a:cubicBezTo>
                    <a:pt x="1952" y="10478"/>
                    <a:pt x="2196" y="10504"/>
                    <a:pt x="2438" y="10504"/>
                  </a:cubicBezTo>
                  <a:cubicBezTo>
                    <a:pt x="3857" y="10504"/>
                    <a:pt x="5218" y="9629"/>
                    <a:pt x="6143" y="8864"/>
                  </a:cubicBezTo>
                  <a:cubicBezTo>
                    <a:pt x="6105" y="8705"/>
                    <a:pt x="6068" y="8556"/>
                    <a:pt x="6031" y="8360"/>
                  </a:cubicBezTo>
                  <a:cubicBezTo>
                    <a:pt x="5872" y="7809"/>
                    <a:pt x="5760" y="7267"/>
                    <a:pt x="5676" y="6689"/>
                  </a:cubicBezTo>
                  <a:lnTo>
                    <a:pt x="3893" y="7193"/>
                  </a:lnTo>
                  <a:cubicBezTo>
                    <a:pt x="5331" y="4701"/>
                    <a:pt x="5676" y="3422"/>
                    <a:pt x="5797" y="2367"/>
                  </a:cubicBezTo>
                  <a:cubicBezTo>
                    <a:pt x="5835" y="2255"/>
                    <a:pt x="5835" y="2096"/>
                    <a:pt x="5872" y="1975"/>
                  </a:cubicBezTo>
                  <a:cubicBezTo>
                    <a:pt x="5909" y="1004"/>
                    <a:pt x="5443" y="463"/>
                    <a:pt x="4939" y="192"/>
                  </a:cubicBezTo>
                  <a:cubicBezTo>
                    <a:pt x="4729" y="61"/>
                    <a:pt x="4500" y="0"/>
                    <a:pt x="4271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488;p61"/>
            <p:cNvSpPr/>
            <p:nvPr/>
          </p:nvSpPr>
          <p:spPr>
            <a:xfrm>
              <a:off x="3211882" y="1902253"/>
              <a:ext cx="33389" cy="67482"/>
            </a:xfrm>
            <a:custGeom>
              <a:avLst/>
              <a:gdLst/>
              <a:ahLst/>
              <a:cxnLst/>
              <a:rect l="l" t="t" r="r" b="b"/>
              <a:pathLst>
                <a:path w="1326" h="2680" extrusionOk="0">
                  <a:moveTo>
                    <a:pt x="822" y="1"/>
                  </a:moveTo>
                  <a:cubicBezTo>
                    <a:pt x="784" y="76"/>
                    <a:pt x="0" y="1672"/>
                    <a:pt x="47" y="2446"/>
                  </a:cubicBezTo>
                  <a:cubicBezTo>
                    <a:pt x="47" y="2493"/>
                    <a:pt x="84" y="2568"/>
                    <a:pt x="121" y="2605"/>
                  </a:cubicBezTo>
                  <a:cubicBezTo>
                    <a:pt x="196" y="2642"/>
                    <a:pt x="317" y="2680"/>
                    <a:pt x="429" y="2680"/>
                  </a:cubicBezTo>
                  <a:cubicBezTo>
                    <a:pt x="784" y="2680"/>
                    <a:pt x="1251" y="2530"/>
                    <a:pt x="1326" y="2530"/>
                  </a:cubicBezTo>
                  <a:lnTo>
                    <a:pt x="1288" y="2409"/>
                  </a:lnTo>
                  <a:cubicBezTo>
                    <a:pt x="1127" y="2467"/>
                    <a:pt x="741" y="2557"/>
                    <a:pt x="467" y="2557"/>
                  </a:cubicBezTo>
                  <a:cubicBezTo>
                    <a:pt x="345" y="2557"/>
                    <a:pt x="245" y="2539"/>
                    <a:pt x="196" y="2493"/>
                  </a:cubicBezTo>
                  <a:cubicBezTo>
                    <a:pt x="159" y="2493"/>
                    <a:pt x="159" y="2446"/>
                    <a:pt x="159" y="2446"/>
                  </a:cubicBezTo>
                  <a:cubicBezTo>
                    <a:pt x="121" y="1672"/>
                    <a:pt x="896" y="76"/>
                    <a:pt x="896" y="38"/>
                  </a:cubicBezTo>
                  <a:lnTo>
                    <a:pt x="822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489;p61"/>
            <p:cNvSpPr/>
            <p:nvPr/>
          </p:nvSpPr>
          <p:spPr>
            <a:xfrm>
              <a:off x="3123726" y="2485850"/>
              <a:ext cx="109784" cy="8007"/>
            </a:xfrm>
            <a:custGeom>
              <a:avLst/>
              <a:gdLst/>
              <a:ahLst/>
              <a:cxnLst/>
              <a:rect l="l" t="t" r="r" b="b"/>
              <a:pathLst>
                <a:path w="4360" h="318" extrusionOk="0">
                  <a:moveTo>
                    <a:pt x="4248" y="0"/>
                  </a:moveTo>
                  <a:lnTo>
                    <a:pt x="122" y="84"/>
                  </a:lnTo>
                  <a:cubicBezTo>
                    <a:pt x="48" y="84"/>
                    <a:pt x="1" y="121"/>
                    <a:pt x="1" y="196"/>
                  </a:cubicBezTo>
                  <a:cubicBezTo>
                    <a:pt x="1" y="233"/>
                    <a:pt x="48" y="317"/>
                    <a:pt x="122" y="317"/>
                  </a:cubicBezTo>
                  <a:lnTo>
                    <a:pt x="4248" y="233"/>
                  </a:lnTo>
                  <a:cubicBezTo>
                    <a:pt x="4323" y="233"/>
                    <a:pt x="4360" y="196"/>
                    <a:pt x="4360" y="121"/>
                  </a:cubicBezTo>
                  <a:cubicBezTo>
                    <a:pt x="4360" y="84"/>
                    <a:pt x="4323" y="0"/>
                    <a:pt x="4248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490;p61"/>
            <p:cNvSpPr/>
            <p:nvPr/>
          </p:nvSpPr>
          <p:spPr>
            <a:xfrm>
              <a:off x="3169572" y="1534794"/>
              <a:ext cx="199795" cy="104469"/>
            </a:xfrm>
            <a:custGeom>
              <a:avLst/>
              <a:gdLst/>
              <a:ahLst/>
              <a:cxnLst/>
              <a:rect l="l" t="t" r="r" b="b"/>
              <a:pathLst>
                <a:path w="6609" h="4805" extrusionOk="0">
                  <a:moveTo>
                    <a:pt x="2887" y="1"/>
                  </a:moveTo>
                  <a:cubicBezTo>
                    <a:pt x="2397" y="1"/>
                    <a:pt x="1850" y="97"/>
                    <a:pt x="1241" y="325"/>
                  </a:cubicBezTo>
                  <a:cubicBezTo>
                    <a:pt x="812" y="483"/>
                    <a:pt x="0" y="3825"/>
                    <a:pt x="579" y="4609"/>
                  </a:cubicBezTo>
                  <a:lnTo>
                    <a:pt x="812" y="4805"/>
                  </a:lnTo>
                  <a:cubicBezTo>
                    <a:pt x="812" y="4805"/>
                    <a:pt x="1596" y="4217"/>
                    <a:pt x="2604" y="1687"/>
                  </a:cubicBezTo>
                  <a:cubicBezTo>
                    <a:pt x="2604" y="1687"/>
                    <a:pt x="4546" y="3094"/>
                    <a:pt x="6389" y="3094"/>
                  </a:cubicBezTo>
                  <a:cubicBezTo>
                    <a:pt x="6462" y="3094"/>
                    <a:pt x="6535" y="3092"/>
                    <a:pt x="6608" y="3087"/>
                  </a:cubicBezTo>
                  <a:cubicBezTo>
                    <a:pt x="6608" y="3087"/>
                    <a:pt x="5658" y="1"/>
                    <a:pt x="288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0" name="Google Shape;4380;p61"/>
          <p:cNvSpPr txBox="1"/>
          <p:nvPr/>
        </p:nvSpPr>
        <p:spPr>
          <a:xfrm flipH="1">
            <a:off x="4690869" y="1124106"/>
            <a:ext cx="1458409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>
                <a:solidFill>
                  <a:srgbClr val="FFFFFF"/>
                </a:solidFill>
                <a:latin typeface="Pattaya" panose="00000500000000000000" pitchFamily="2" charset="-34"/>
                <a:ea typeface="Arvo"/>
                <a:cs typeface="Pattaya" panose="00000500000000000000" pitchFamily="2" charset="-34"/>
                <a:sym typeface="Arvo"/>
              </a:rPr>
              <a:t>Chặng 2</a:t>
            </a:r>
            <a:endParaRPr sz="3200" b="1" dirty="0">
              <a:solidFill>
                <a:srgbClr val="FFFFFF"/>
              </a:solidFill>
              <a:latin typeface="Pattaya" panose="00000500000000000000" pitchFamily="2" charset="-34"/>
              <a:ea typeface="Arvo"/>
              <a:cs typeface="Pattaya" panose="00000500000000000000" pitchFamily="2" charset="-34"/>
              <a:sym typeface="Arvo"/>
            </a:endParaRPr>
          </a:p>
        </p:txBody>
      </p:sp>
      <p:grpSp>
        <p:nvGrpSpPr>
          <p:cNvPr id="481" name="Google Shape;4424;p61"/>
          <p:cNvGrpSpPr/>
          <p:nvPr/>
        </p:nvGrpSpPr>
        <p:grpSpPr>
          <a:xfrm>
            <a:off x="3895198" y="885037"/>
            <a:ext cx="475952" cy="1102430"/>
            <a:chOff x="3057226" y="1504939"/>
            <a:chExt cx="475952" cy="1102430"/>
          </a:xfrm>
        </p:grpSpPr>
        <p:sp>
          <p:nvSpPr>
            <p:cNvPr id="482" name="Google Shape;4425;p61"/>
            <p:cNvSpPr/>
            <p:nvPr/>
          </p:nvSpPr>
          <p:spPr>
            <a:xfrm rot="-1528486">
              <a:off x="3137882" y="1537722"/>
              <a:ext cx="195244" cy="189364"/>
            </a:xfrm>
            <a:custGeom>
              <a:avLst/>
              <a:gdLst/>
              <a:ahLst/>
              <a:cxnLst/>
              <a:rect l="l" t="t" r="r" b="b"/>
              <a:pathLst>
                <a:path w="7002" h="7003" extrusionOk="0">
                  <a:moveTo>
                    <a:pt x="3617" y="1"/>
                  </a:moveTo>
                  <a:cubicBezTo>
                    <a:pt x="3594" y="1"/>
                    <a:pt x="3571" y="1"/>
                    <a:pt x="3548" y="2"/>
                  </a:cubicBezTo>
                  <a:cubicBezTo>
                    <a:pt x="1597" y="39"/>
                    <a:pt x="1" y="1514"/>
                    <a:pt x="47" y="3539"/>
                  </a:cubicBezTo>
                  <a:cubicBezTo>
                    <a:pt x="84" y="5530"/>
                    <a:pt x="877" y="7003"/>
                    <a:pt x="2731" y="7003"/>
                  </a:cubicBezTo>
                  <a:cubicBezTo>
                    <a:pt x="2754" y="7003"/>
                    <a:pt x="2777" y="7002"/>
                    <a:pt x="2801" y="7002"/>
                  </a:cubicBezTo>
                  <a:cubicBezTo>
                    <a:pt x="4752" y="6955"/>
                    <a:pt x="7001" y="5873"/>
                    <a:pt x="6964" y="3847"/>
                  </a:cubicBezTo>
                  <a:cubicBezTo>
                    <a:pt x="6927" y="1846"/>
                    <a:pt x="5488" y="1"/>
                    <a:pt x="3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426;p61"/>
            <p:cNvSpPr/>
            <p:nvPr/>
          </p:nvSpPr>
          <p:spPr>
            <a:xfrm>
              <a:off x="3137601" y="2465404"/>
              <a:ext cx="72417" cy="118472"/>
            </a:xfrm>
            <a:custGeom>
              <a:avLst/>
              <a:gdLst/>
              <a:ahLst/>
              <a:cxnLst/>
              <a:rect l="l" t="t" r="r" b="b"/>
              <a:pathLst>
                <a:path w="2876" h="4705" extrusionOk="0">
                  <a:moveTo>
                    <a:pt x="2875" y="0"/>
                  </a:moveTo>
                  <a:lnTo>
                    <a:pt x="346" y="233"/>
                  </a:lnTo>
                  <a:lnTo>
                    <a:pt x="1" y="3771"/>
                  </a:lnTo>
                  <a:lnTo>
                    <a:pt x="505" y="4630"/>
                  </a:lnTo>
                  <a:lnTo>
                    <a:pt x="2334" y="4704"/>
                  </a:lnTo>
                  <a:lnTo>
                    <a:pt x="2642" y="3883"/>
                  </a:lnTo>
                  <a:cubicBezTo>
                    <a:pt x="2371" y="3734"/>
                    <a:pt x="2875" y="0"/>
                    <a:pt x="2875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427;p61"/>
            <p:cNvSpPr/>
            <p:nvPr/>
          </p:nvSpPr>
          <p:spPr>
            <a:xfrm>
              <a:off x="3129619" y="2556329"/>
              <a:ext cx="149972" cy="51040"/>
            </a:xfrm>
            <a:custGeom>
              <a:avLst/>
              <a:gdLst/>
              <a:ahLst/>
              <a:cxnLst/>
              <a:rect l="l" t="t" r="r" b="b"/>
              <a:pathLst>
                <a:path w="5956" h="2027" extrusionOk="0">
                  <a:moveTo>
                    <a:pt x="279" y="0"/>
                  </a:moveTo>
                  <a:cubicBezTo>
                    <a:pt x="249" y="0"/>
                    <a:pt x="234" y="1"/>
                    <a:pt x="234" y="1"/>
                  </a:cubicBezTo>
                  <a:lnTo>
                    <a:pt x="0" y="2027"/>
                  </a:lnTo>
                  <a:lnTo>
                    <a:pt x="5918" y="2027"/>
                  </a:lnTo>
                  <a:cubicBezTo>
                    <a:pt x="5955" y="1831"/>
                    <a:pt x="5881" y="1327"/>
                    <a:pt x="5685" y="1252"/>
                  </a:cubicBezTo>
                  <a:lnTo>
                    <a:pt x="2922" y="197"/>
                  </a:lnTo>
                  <a:cubicBezTo>
                    <a:pt x="2922" y="197"/>
                    <a:pt x="2761" y="430"/>
                    <a:pt x="2384" y="430"/>
                  </a:cubicBezTo>
                  <a:cubicBezTo>
                    <a:pt x="2272" y="430"/>
                    <a:pt x="2140" y="409"/>
                    <a:pt x="1988" y="356"/>
                  </a:cubicBezTo>
                  <a:cubicBezTo>
                    <a:pt x="1008" y="27"/>
                    <a:pt x="437" y="0"/>
                    <a:pt x="27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428;p61"/>
            <p:cNvSpPr/>
            <p:nvPr/>
          </p:nvSpPr>
          <p:spPr>
            <a:xfrm>
              <a:off x="3224799" y="2570203"/>
              <a:ext cx="48899" cy="19540"/>
            </a:xfrm>
            <a:custGeom>
              <a:avLst/>
              <a:gdLst/>
              <a:ahLst/>
              <a:cxnLst/>
              <a:rect l="l" t="t" r="r" b="b"/>
              <a:pathLst>
                <a:path w="1942" h="776" extrusionOk="0">
                  <a:moveTo>
                    <a:pt x="150" y="1"/>
                  </a:moveTo>
                  <a:lnTo>
                    <a:pt x="0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05" y="738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429;p61"/>
            <p:cNvSpPr/>
            <p:nvPr/>
          </p:nvSpPr>
          <p:spPr>
            <a:xfrm>
              <a:off x="3223616" y="2569045"/>
              <a:ext cx="50083" cy="21630"/>
            </a:xfrm>
            <a:custGeom>
              <a:avLst/>
              <a:gdLst/>
              <a:ahLst/>
              <a:cxnLst/>
              <a:rect l="l" t="t" r="r" b="b"/>
              <a:pathLst>
                <a:path w="1989" h="859" extrusionOk="0">
                  <a:moveTo>
                    <a:pt x="197" y="84"/>
                  </a:moveTo>
                  <a:lnTo>
                    <a:pt x="1914" y="822"/>
                  </a:lnTo>
                  <a:lnTo>
                    <a:pt x="47" y="822"/>
                  </a:lnTo>
                  <a:lnTo>
                    <a:pt x="197" y="84"/>
                  </a:lnTo>
                  <a:close/>
                  <a:moveTo>
                    <a:pt x="160" y="0"/>
                  </a:moveTo>
                  <a:lnTo>
                    <a:pt x="1" y="859"/>
                  </a:lnTo>
                  <a:lnTo>
                    <a:pt x="1952" y="859"/>
                  </a:lnTo>
                  <a:cubicBezTo>
                    <a:pt x="1989" y="859"/>
                    <a:pt x="1989" y="859"/>
                    <a:pt x="1989" y="822"/>
                  </a:cubicBezTo>
                  <a:lnTo>
                    <a:pt x="1989" y="78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430;p61"/>
            <p:cNvSpPr/>
            <p:nvPr/>
          </p:nvSpPr>
          <p:spPr>
            <a:xfrm>
              <a:off x="3131734" y="2556354"/>
              <a:ext cx="15536" cy="33389"/>
            </a:xfrm>
            <a:custGeom>
              <a:avLst/>
              <a:gdLst/>
              <a:ahLst/>
              <a:cxnLst/>
              <a:rect l="l" t="t" r="r" b="b"/>
              <a:pathLst>
                <a:path w="617" h="1326" extrusionOk="0">
                  <a:moveTo>
                    <a:pt x="150" y="0"/>
                  </a:moveTo>
                  <a:lnTo>
                    <a:pt x="0" y="1326"/>
                  </a:lnTo>
                  <a:lnTo>
                    <a:pt x="616" y="1326"/>
                  </a:lnTo>
                  <a:lnTo>
                    <a:pt x="542" y="38"/>
                  </a:lnTo>
                  <a:cubicBezTo>
                    <a:pt x="467" y="38"/>
                    <a:pt x="150" y="0"/>
                    <a:pt x="15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431;p61"/>
            <p:cNvSpPr/>
            <p:nvPr/>
          </p:nvSpPr>
          <p:spPr>
            <a:xfrm>
              <a:off x="3130777" y="2588786"/>
              <a:ext cx="143878" cy="1888"/>
            </a:xfrm>
            <a:custGeom>
              <a:avLst/>
              <a:gdLst/>
              <a:ahLst/>
              <a:cxnLst/>
              <a:rect l="l" t="t" r="r" b="b"/>
              <a:pathLst>
                <a:path w="5714" h="75" extrusionOk="0">
                  <a:moveTo>
                    <a:pt x="38" y="0"/>
                  </a:moveTo>
                  <a:lnTo>
                    <a:pt x="1" y="38"/>
                  </a:lnTo>
                  <a:cubicBezTo>
                    <a:pt x="1" y="75"/>
                    <a:pt x="38" y="75"/>
                    <a:pt x="38" y="75"/>
                  </a:cubicBezTo>
                  <a:lnTo>
                    <a:pt x="5713" y="75"/>
                  </a:lnTo>
                  <a:cubicBezTo>
                    <a:pt x="5713" y="38"/>
                    <a:pt x="5713" y="38"/>
                    <a:pt x="5676" y="38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432;p61"/>
            <p:cNvSpPr/>
            <p:nvPr/>
          </p:nvSpPr>
          <p:spPr>
            <a:xfrm>
              <a:off x="3228551" y="1699579"/>
              <a:ext cx="304627" cy="530264"/>
            </a:xfrm>
            <a:custGeom>
              <a:avLst/>
              <a:gdLst/>
              <a:ahLst/>
              <a:cxnLst/>
              <a:rect l="l" t="t" r="r" b="b"/>
              <a:pathLst>
                <a:path w="12098" h="21059" extrusionOk="0">
                  <a:moveTo>
                    <a:pt x="9254" y="1"/>
                  </a:moveTo>
                  <a:cubicBezTo>
                    <a:pt x="8255" y="1"/>
                    <a:pt x="7301" y="617"/>
                    <a:pt x="6889" y="1591"/>
                  </a:cubicBezTo>
                  <a:lnTo>
                    <a:pt x="505" y="17617"/>
                  </a:lnTo>
                  <a:cubicBezTo>
                    <a:pt x="1" y="18896"/>
                    <a:pt x="664" y="20380"/>
                    <a:pt x="1952" y="20884"/>
                  </a:cubicBezTo>
                  <a:cubicBezTo>
                    <a:pt x="2252" y="21002"/>
                    <a:pt x="2563" y="21059"/>
                    <a:pt x="2870" y="21059"/>
                  </a:cubicBezTo>
                  <a:cubicBezTo>
                    <a:pt x="3870" y="21059"/>
                    <a:pt x="4826" y="20463"/>
                    <a:pt x="5219" y="19484"/>
                  </a:cubicBezTo>
                  <a:lnTo>
                    <a:pt x="11594" y="3458"/>
                  </a:lnTo>
                  <a:cubicBezTo>
                    <a:pt x="12098" y="2179"/>
                    <a:pt x="11472" y="695"/>
                    <a:pt x="10194" y="191"/>
                  </a:cubicBezTo>
                  <a:cubicBezTo>
                    <a:pt x="9886" y="62"/>
                    <a:pt x="9568" y="1"/>
                    <a:pt x="9254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433;p61"/>
            <p:cNvSpPr/>
            <p:nvPr/>
          </p:nvSpPr>
          <p:spPr>
            <a:xfrm>
              <a:off x="3448070" y="1834569"/>
              <a:ext cx="9669" cy="8385"/>
            </a:xfrm>
            <a:custGeom>
              <a:avLst/>
              <a:gdLst/>
              <a:ahLst/>
              <a:cxnLst/>
              <a:rect l="l" t="t" r="r" b="b"/>
              <a:pathLst>
                <a:path w="384" h="333" extrusionOk="0">
                  <a:moveTo>
                    <a:pt x="271" y="1"/>
                  </a:moveTo>
                  <a:cubicBezTo>
                    <a:pt x="150" y="1"/>
                    <a:pt x="75" y="47"/>
                    <a:pt x="38" y="122"/>
                  </a:cubicBezTo>
                  <a:cubicBezTo>
                    <a:pt x="1" y="197"/>
                    <a:pt x="38" y="281"/>
                    <a:pt x="113" y="318"/>
                  </a:cubicBezTo>
                  <a:cubicBezTo>
                    <a:pt x="145" y="328"/>
                    <a:pt x="173" y="333"/>
                    <a:pt x="199" y="333"/>
                  </a:cubicBezTo>
                  <a:cubicBezTo>
                    <a:pt x="271" y="333"/>
                    <a:pt x="319" y="296"/>
                    <a:pt x="346" y="234"/>
                  </a:cubicBezTo>
                  <a:cubicBezTo>
                    <a:pt x="383" y="159"/>
                    <a:pt x="346" y="47"/>
                    <a:pt x="271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434;p61"/>
            <p:cNvSpPr/>
            <p:nvPr/>
          </p:nvSpPr>
          <p:spPr>
            <a:xfrm>
              <a:off x="3411660" y="18205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74"/>
                    <a:pt x="47" y="249"/>
                    <a:pt x="121" y="286"/>
                  </a:cubicBezTo>
                  <a:cubicBezTo>
                    <a:pt x="141" y="296"/>
                    <a:pt x="165" y="301"/>
                    <a:pt x="189" y="301"/>
                  </a:cubicBezTo>
                  <a:cubicBezTo>
                    <a:pt x="255" y="301"/>
                    <a:pt x="327" y="266"/>
                    <a:pt x="355" y="211"/>
                  </a:cubicBezTo>
                  <a:cubicBezTo>
                    <a:pt x="355" y="13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435;p61"/>
            <p:cNvSpPr/>
            <p:nvPr/>
          </p:nvSpPr>
          <p:spPr>
            <a:xfrm>
              <a:off x="3463581" y="1796144"/>
              <a:ext cx="8964" cy="7579"/>
            </a:xfrm>
            <a:custGeom>
              <a:avLst/>
              <a:gdLst/>
              <a:ahLst/>
              <a:cxnLst/>
              <a:rect l="l" t="t" r="r" b="b"/>
              <a:pathLst>
                <a:path w="356" h="301" extrusionOk="0">
                  <a:moveTo>
                    <a:pt x="175" y="0"/>
                  </a:moveTo>
                  <a:cubicBezTo>
                    <a:pt x="121" y="0"/>
                    <a:pt x="72" y="35"/>
                    <a:pt x="38" y="89"/>
                  </a:cubicBezTo>
                  <a:cubicBezTo>
                    <a:pt x="1" y="173"/>
                    <a:pt x="38" y="285"/>
                    <a:pt x="122" y="285"/>
                  </a:cubicBezTo>
                  <a:cubicBezTo>
                    <a:pt x="142" y="295"/>
                    <a:pt x="166" y="300"/>
                    <a:pt x="190" y="300"/>
                  </a:cubicBezTo>
                  <a:cubicBezTo>
                    <a:pt x="256" y="300"/>
                    <a:pt x="328" y="265"/>
                    <a:pt x="356" y="211"/>
                  </a:cubicBezTo>
                  <a:cubicBezTo>
                    <a:pt x="356" y="127"/>
                    <a:pt x="318" y="52"/>
                    <a:pt x="234" y="15"/>
                  </a:cubicBezTo>
                  <a:cubicBezTo>
                    <a:pt x="214" y="5"/>
                    <a:pt x="194" y="0"/>
                    <a:pt x="175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436;p61"/>
            <p:cNvSpPr/>
            <p:nvPr/>
          </p:nvSpPr>
          <p:spPr>
            <a:xfrm>
              <a:off x="3427397" y="1781338"/>
              <a:ext cx="8964" cy="8385"/>
            </a:xfrm>
            <a:custGeom>
              <a:avLst/>
              <a:gdLst/>
              <a:ahLst/>
              <a:cxnLst/>
              <a:rect l="l" t="t" r="r" b="b"/>
              <a:pathLst>
                <a:path w="356" h="333" extrusionOk="0">
                  <a:moveTo>
                    <a:pt x="174" y="0"/>
                  </a:moveTo>
                  <a:cubicBezTo>
                    <a:pt x="118" y="0"/>
                    <a:pt x="65" y="37"/>
                    <a:pt x="38" y="99"/>
                  </a:cubicBezTo>
                  <a:cubicBezTo>
                    <a:pt x="0" y="173"/>
                    <a:pt x="38" y="295"/>
                    <a:pt x="122" y="332"/>
                  </a:cubicBezTo>
                  <a:cubicBezTo>
                    <a:pt x="196" y="332"/>
                    <a:pt x="308" y="295"/>
                    <a:pt x="308" y="211"/>
                  </a:cubicBezTo>
                  <a:cubicBezTo>
                    <a:pt x="355" y="136"/>
                    <a:pt x="308" y="61"/>
                    <a:pt x="234" y="15"/>
                  </a:cubicBezTo>
                  <a:cubicBezTo>
                    <a:pt x="214" y="5"/>
                    <a:pt x="194" y="0"/>
                    <a:pt x="174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437;p61"/>
            <p:cNvSpPr/>
            <p:nvPr/>
          </p:nvSpPr>
          <p:spPr>
            <a:xfrm>
              <a:off x="3332444" y="2118347"/>
              <a:ext cx="9896" cy="8536"/>
            </a:xfrm>
            <a:custGeom>
              <a:avLst/>
              <a:gdLst/>
              <a:ahLst/>
              <a:cxnLst/>
              <a:rect l="l" t="t" r="r" b="b"/>
              <a:pathLst>
                <a:path w="393" h="339" extrusionOk="0">
                  <a:moveTo>
                    <a:pt x="187" y="1"/>
                  </a:moveTo>
                  <a:cubicBezTo>
                    <a:pt x="117" y="1"/>
                    <a:pt x="65" y="36"/>
                    <a:pt x="38" y="90"/>
                  </a:cubicBezTo>
                  <a:cubicBezTo>
                    <a:pt x="0" y="212"/>
                    <a:pt x="38" y="286"/>
                    <a:pt x="112" y="324"/>
                  </a:cubicBezTo>
                  <a:cubicBezTo>
                    <a:pt x="145" y="334"/>
                    <a:pt x="174" y="338"/>
                    <a:pt x="200" y="338"/>
                  </a:cubicBezTo>
                  <a:cubicBezTo>
                    <a:pt x="271" y="338"/>
                    <a:pt x="318" y="304"/>
                    <a:pt x="346" y="249"/>
                  </a:cubicBezTo>
                  <a:cubicBezTo>
                    <a:pt x="392" y="128"/>
                    <a:pt x="346" y="53"/>
                    <a:pt x="271" y="16"/>
                  </a:cubicBezTo>
                  <a:cubicBezTo>
                    <a:pt x="241" y="5"/>
                    <a:pt x="213" y="1"/>
                    <a:pt x="187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438;p61"/>
            <p:cNvSpPr/>
            <p:nvPr/>
          </p:nvSpPr>
          <p:spPr>
            <a:xfrm>
              <a:off x="3296260" y="2103567"/>
              <a:ext cx="8712" cy="8737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115" y="1"/>
                    <a:pt x="66" y="44"/>
                    <a:pt x="37" y="136"/>
                  </a:cubicBezTo>
                  <a:cubicBezTo>
                    <a:pt x="0" y="210"/>
                    <a:pt x="37" y="285"/>
                    <a:pt x="112" y="332"/>
                  </a:cubicBezTo>
                  <a:cubicBezTo>
                    <a:pt x="134" y="342"/>
                    <a:pt x="158" y="346"/>
                    <a:pt x="182" y="346"/>
                  </a:cubicBezTo>
                  <a:cubicBezTo>
                    <a:pt x="250" y="346"/>
                    <a:pt x="318" y="310"/>
                    <a:pt x="345" y="248"/>
                  </a:cubicBezTo>
                  <a:cubicBezTo>
                    <a:pt x="345" y="173"/>
                    <a:pt x="308" y="52"/>
                    <a:pt x="233" y="14"/>
                  </a:cubicBezTo>
                  <a:cubicBezTo>
                    <a:pt x="213" y="5"/>
                    <a:pt x="193" y="1"/>
                    <a:pt x="173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439;p61"/>
            <p:cNvSpPr/>
            <p:nvPr/>
          </p:nvSpPr>
          <p:spPr>
            <a:xfrm>
              <a:off x="3348181" y="2079470"/>
              <a:ext cx="9669" cy="8259"/>
            </a:xfrm>
            <a:custGeom>
              <a:avLst/>
              <a:gdLst/>
              <a:ahLst/>
              <a:cxnLst/>
              <a:rect l="l" t="t" r="r" b="b"/>
              <a:pathLst>
                <a:path w="384" h="328" extrusionOk="0">
                  <a:moveTo>
                    <a:pt x="234" y="1"/>
                  </a:moveTo>
                  <a:cubicBezTo>
                    <a:pt x="150" y="1"/>
                    <a:pt x="76" y="38"/>
                    <a:pt x="38" y="122"/>
                  </a:cubicBezTo>
                  <a:cubicBezTo>
                    <a:pt x="1" y="197"/>
                    <a:pt x="38" y="271"/>
                    <a:pt x="113" y="309"/>
                  </a:cubicBezTo>
                  <a:cubicBezTo>
                    <a:pt x="134" y="322"/>
                    <a:pt x="158" y="327"/>
                    <a:pt x="183" y="327"/>
                  </a:cubicBezTo>
                  <a:cubicBezTo>
                    <a:pt x="248" y="327"/>
                    <a:pt x="319" y="288"/>
                    <a:pt x="346" y="234"/>
                  </a:cubicBezTo>
                  <a:cubicBezTo>
                    <a:pt x="384" y="159"/>
                    <a:pt x="309" y="38"/>
                    <a:pt x="23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440;p61"/>
            <p:cNvSpPr/>
            <p:nvPr/>
          </p:nvSpPr>
          <p:spPr>
            <a:xfrm>
              <a:off x="3311771" y="20654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65"/>
                    <a:pt x="47" y="249"/>
                    <a:pt x="121" y="286"/>
                  </a:cubicBezTo>
                  <a:cubicBezTo>
                    <a:pt x="141" y="296"/>
                    <a:pt x="165" y="301"/>
                    <a:pt x="188" y="301"/>
                  </a:cubicBezTo>
                  <a:cubicBezTo>
                    <a:pt x="252" y="301"/>
                    <a:pt x="317" y="266"/>
                    <a:pt x="317" y="211"/>
                  </a:cubicBezTo>
                  <a:cubicBezTo>
                    <a:pt x="355" y="12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441;p61"/>
            <p:cNvSpPr/>
            <p:nvPr/>
          </p:nvSpPr>
          <p:spPr>
            <a:xfrm>
              <a:off x="3431401" y="1928591"/>
              <a:ext cx="43964" cy="51896"/>
            </a:xfrm>
            <a:custGeom>
              <a:avLst/>
              <a:gdLst/>
              <a:ahLst/>
              <a:cxnLst/>
              <a:rect l="l" t="t" r="r" b="b"/>
              <a:pathLst>
                <a:path w="1746" h="2061" extrusionOk="0">
                  <a:moveTo>
                    <a:pt x="1363" y="0"/>
                  </a:moveTo>
                  <a:cubicBezTo>
                    <a:pt x="1363" y="0"/>
                    <a:pt x="971" y="196"/>
                    <a:pt x="700" y="784"/>
                  </a:cubicBezTo>
                  <a:cubicBezTo>
                    <a:pt x="383" y="1363"/>
                    <a:pt x="700" y="1484"/>
                    <a:pt x="345" y="1484"/>
                  </a:cubicBezTo>
                  <a:cubicBezTo>
                    <a:pt x="0" y="1484"/>
                    <a:pt x="345" y="2026"/>
                    <a:pt x="345" y="2026"/>
                  </a:cubicBezTo>
                  <a:cubicBezTo>
                    <a:pt x="345" y="2026"/>
                    <a:pt x="380" y="2061"/>
                    <a:pt x="458" y="2061"/>
                  </a:cubicBezTo>
                  <a:cubicBezTo>
                    <a:pt x="580" y="2061"/>
                    <a:pt x="807" y="1973"/>
                    <a:pt x="1167" y="1522"/>
                  </a:cubicBezTo>
                  <a:cubicBezTo>
                    <a:pt x="1745" y="822"/>
                    <a:pt x="1363" y="0"/>
                    <a:pt x="1363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442;p61"/>
            <p:cNvSpPr/>
            <p:nvPr/>
          </p:nvSpPr>
          <p:spPr>
            <a:xfrm>
              <a:off x="3331512" y="2465404"/>
              <a:ext cx="69572" cy="118472"/>
            </a:xfrm>
            <a:custGeom>
              <a:avLst/>
              <a:gdLst/>
              <a:ahLst/>
              <a:cxnLst/>
              <a:rect l="l" t="t" r="r" b="b"/>
              <a:pathLst>
                <a:path w="2763" h="4705" extrusionOk="0">
                  <a:moveTo>
                    <a:pt x="2530" y="0"/>
                  </a:moveTo>
                  <a:lnTo>
                    <a:pt x="0" y="233"/>
                  </a:lnTo>
                  <a:lnTo>
                    <a:pt x="75" y="3771"/>
                  </a:lnTo>
                  <a:lnTo>
                    <a:pt x="579" y="4630"/>
                  </a:lnTo>
                  <a:lnTo>
                    <a:pt x="2408" y="4704"/>
                  </a:lnTo>
                  <a:lnTo>
                    <a:pt x="2763" y="3883"/>
                  </a:lnTo>
                  <a:cubicBezTo>
                    <a:pt x="2446" y="3734"/>
                    <a:pt x="2530" y="0"/>
                    <a:pt x="2530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4443;p61"/>
            <p:cNvSpPr/>
            <p:nvPr/>
          </p:nvSpPr>
          <p:spPr>
            <a:xfrm>
              <a:off x="3332444" y="2556329"/>
              <a:ext cx="143853" cy="51040"/>
            </a:xfrm>
            <a:custGeom>
              <a:avLst/>
              <a:gdLst/>
              <a:ahLst/>
              <a:cxnLst/>
              <a:rect l="l" t="t" r="r" b="b"/>
              <a:pathLst>
                <a:path w="5713" h="2027" extrusionOk="0">
                  <a:moveTo>
                    <a:pt x="42" y="0"/>
                  </a:moveTo>
                  <a:cubicBezTo>
                    <a:pt x="14" y="0"/>
                    <a:pt x="0" y="1"/>
                    <a:pt x="0" y="1"/>
                  </a:cubicBezTo>
                  <a:lnTo>
                    <a:pt x="75" y="2027"/>
                  </a:lnTo>
                  <a:lnTo>
                    <a:pt x="5638" y="2027"/>
                  </a:lnTo>
                  <a:cubicBezTo>
                    <a:pt x="5713" y="1831"/>
                    <a:pt x="5601" y="1327"/>
                    <a:pt x="5405" y="1252"/>
                  </a:cubicBezTo>
                  <a:lnTo>
                    <a:pt x="2642" y="197"/>
                  </a:lnTo>
                  <a:cubicBezTo>
                    <a:pt x="2642" y="197"/>
                    <a:pt x="2503" y="430"/>
                    <a:pt x="2119" y="430"/>
                  </a:cubicBezTo>
                  <a:cubicBezTo>
                    <a:pt x="2005" y="430"/>
                    <a:pt x="1869" y="409"/>
                    <a:pt x="1709" y="356"/>
                  </a:cubicBezTo>
                  <a:cubicBezTo>
                    <a:pt x="729" y="27"/>
                    <a:pt x="190" y="0"/>
                    <a:pt x="42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4444;p61"/>
            <p:cNvSpPr/>
            <p:nvPr/>
          </p:nvSpPr>
          <p:spPr>
            <a:xfrm>
              <a:off x="3420574" y="2570203"/>
              <a:ext cx="48925" cy="19540"/>
            </a:xfrm>
            <a:custGeom>
              <a:avLst/>
              <a:gdLst/>
              <a:ahLst/>
              <a:cxnLst/>
              <a:rect l="l" t="t" r="r" b="b"/>
              <a:pathLst>
                <a:path w="1943" h="776" extrusionOk="0">
                  <a:moveTo>
                    <a:pt x="159" y="1"/>
                  </a:moveTo>
                  <a:lnTo>
                    <a:pt x="1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42" y="738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4445;p61"/>
            <p:cNvSpPr/>
            <p:nvPr/>
          </p:nvSpPr>
          <p:spPr>
            <a:xfrm>
              <a:off x="3419642" y="2569045"/>
              <a:ext cx="50788" cy="21630"/>
            </a:xfrm>
            <a:custGeom>
              <a:avLst/>
              <a:gdLst/>
              <a:ahLst/>
              <a:cxnLst/>
              <a:rect l="l" t="t" r="r" b="b"/>
              <a:pathLst>
                <a:path w="2017" h="859" extrusionOk="0">
                  <a:moveTo>
                    <a:pt x="196" y="84"/>
                  </a:moveTo>
                  <a:lnTo>
                    <a:pt x="1904" y="822"/>
                  </a:lnTo>
                  <a:lnTo>
                    <a:pt x="75" y="822"/>
                  </a:lnTo>
                  <a:lnTo>
                    <a:pt x="196" y="84"/>
                  </a:lnTo>
                  <a:close/>
                  <a:moveTo>
                    <a:pt x="150" y="0"/>
                  </a:moveTo>
                  <a:lnTo>
                    <a:pt x="0" y="859"/>
                  </a:lnTo>
                  <a:lnTo>
                    <a:pt x="1942" y="859"/>
                  </a:lnTo>
                  <a:cubicBezTo>
                    <a:pt x="1979" y="859"/>
                    <a:pt x="1979" y="859"/>
                    <a:pt x="2016" y="822"/>
                  </a:cubicBezTo>
                  <a:lnTo>
                    <a:pt x="1979" y="784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4446;p61"/>
            <p:cNvSpPr/>
            <p:nvPr/>
          </p:nvSpPr>
          <p:spPr>
            <a:xfrm>
              <a:off x="3332444" y="2556354"/>
              <a:ext cx="10827" cy="33389"/>
            </a:xfrm>
            <a:custGeom>
              <a:avLst/>
              <a:gdLst/>
              <a:ahLst/>
              <a:cxnLst/>
              <a:rect l="l" t="t" r="r" b="b"/>
              <a:pathLst>
                <a:path w="430" h="1326" extrusionOk="0">
                  <a:moveTo>
                    <a:pt x="0" y="0"/>
                  </a:moveTo>
                  <a:lnTo>
                    <a:pt x="38" y="1326"/>
                  </a:lnTo>
                  <a:lnTo>
                    <a:pt x="430" y="1326"/>
                  </a:lnTo>
                  <a:lnTo>
                    <a:pt x="346" y="38"/>
                  </a:lnTo>
                  <a:cubicBezTo>
                    <a:pt x="308" y="3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4447;p61"/>
            <p:cNvSpPr/>
            <p:nvPr/>
          </p:nvSpPr>
          <p:spPr>
            <a:xfrm>
              <a:off x="3333375" y="2589717"/>
              <a:ext cx="137054" cy="957"/>
            </a:xfrm>
            <a:custGeom>
              <a:avLst/>
              <a:gdLst/>
              <a:ahLst/>
              <a:cxnLst/>
              <a:rect l="l" t="t" r="r" b="b"/>
              <a:pathLst>
                <a:path w="5443" h="38" extrusionOk="0">
                  <a:moveTo>
                    <a:pt x="1" y="1"/>
                  </a:moveTo>
                  <a:lnTo>
                    <a:pt x="1" y="38"/>
                  </a:lnTo>
                  <a:lnTo>
                    <a:pt x="5442" y="38"/>
                  </a:lnTo>
                  <a:cubicBezTo>
                    <a:pt x="5442" y="1"/>
                    <a:pt x="5442" y="1"/>
                    <a:pt x="540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5" name="Google Shape;4448;p61"/>
            <p:cNvGrpSpPr/>
            <p:nvPr/>
          </p:nvGrpSpPr>
          <p:grpSpPr>
            <a:xfrm>
              <a:off x="3120853" y="2061843"/>
              <a:ext cx="293862" cy="468678"/>
              <a:chOff x="-1269189" y="2764126"/>
              <a:chExt cx="861260" cy="1373616"/>
            </a:xfrm>
          </p:grpSpPr>
          <p:sp>
            <p:nvSpPr>
              <p:cNvPr id="545" name="Google Shape;4449;p61"/>
              <p:cNvSpPr/>
              <p:nvPr/>
            </p:nvSpPr>
            <p:spPr>
              <a:xfrm>
                <a:off x="-1269189" y="2764126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4450;p61"/>
              <p:cNvSpPr/>
              <p:nvPr/>
            </p:nvSpPr>
            <p:spPr>
              <a:xfrm>
                <a:off x="-1269189" y="2765365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4451;p61"/>
              <p:cNvSpPr/>
              <p:nvPr/>
            </p:nvSpPr>
            <p:spPr>
              <a:xfrm>
                <a:off x="-1220255" y="2850602"/>
                <a:ext cx="812325" cy="1286243"/>
              </a:xfrm>
              <a:custGeom>
                <a:avLst/>
                <a:gdLst/>
                <a:ahLst/>
                <a:cxnLst/>
                <a:rect l="l" t="t" r="r" b="b"/>
                <a:pathLst>
                  <a:path w="11006" h="17427" extrusionOk="0">
                    <a:moveTo>
                      <a:pt x="8168" y="0"/>
                    </a:moveTo>
                    <a:lnTo>
                      <a:pt x="150" y="271"/>
                    </a:lnTo>
                    <a:cubicBezTo>
                      <a:pt x="150" y="271"/>
                      <a:pt x="1" y="2838"/>
                      <a:pt x="1279" y="4555"/>
                    </a:cubicBezTo>
                    <a:cubicBezTo>
                      <a:pt x="1783" y="5255"/>
                      <a:pt x="4742" y="9334"/>
                      <a:pt x="5246" y="10389"/>
                    </a:cubicBezTo>
                    <a:cubicBezTo>
                      <a:pt x="5872" y="11743"/>
                      <a:pt x="6301" y="13189"/>
                      <a:pt x="6534" y="14627"/>
                    </a:cubicBezTo>
                    <a:cubicBezTo>
                      <a:pt x="6646" y="15439"/>
                      <a:pt x="6805" y="16409"/>
                      <a:pt x="7038" y="17427"/>
                    </a:cubicBezTo>
                    <a:lnTo>
                      <a:pt x="11005" y="17427"/>
                    </a:lnTo>
                    <a:cubicBezTo>
                      <a:pt x="11005" y="14505"/>
                      <a:pt x="10968" y="11042"/>
                      <a:pt x="10847" y="10072"/>
                    </a:cubicBezTo>
                    <a:cubicBezTo>
                      <a:pt x="10343" y="5526"/>
                      <a:pt x="8168" y="0"/>
                      <a:pt x="8168" y="0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6" name="Google Shape;4452;p61"/>
            <p:cNvSpPr/>
            <p:nvPr/>
          </p:nvSpPr>
          <p:spPr>
            <a:xfrm>
              <a:off x="3221752" y="2181625"/>
              <a:ext cx="130231" cy="309184"/>
            </a:xfrm>
            <a:custGeom>
              <a:avLst/>
              <a:gdLst/>
              <a:ahLst/>
              <a:cxnLst/>
              <a:rect l="l" t="t" r="r" b="b"/>
              <a:pathLst>
                <a:path w="5172" h="12279" extrusionOk="0">
                  <a:moveTo>
                    <a:pt x="104" y="1"/>
                  </a:moveTo>
                  <a:cubicBezTo>
                    <a:pt x="78" y="1"/>
                    <a:pt x="53" y="12"/>
                    <a:pt x="37" y="32"/>
                  </a:cubicBezTo>
                  <a:cubicBezTo>
                    <a:pt x="0" y="69"/>
                    <a:pt x="0" y="144"/>
                    <a:pt x="37" y="219"/>
                  </a:cubicBezTo>
                  <a:cubicBezTo>
                    <a:pt x="37" y="219"/>
                    <a:pt x="1559" y="1815"/>
                    <a:pt x="3108" y="4811"/>
                  </a:cubicBezTo>
                  <a:cubicBezTo>
                    <a:pt x="4863" y="8274"/>
                    <a:pt x="4938" y="12119"/>
                    <a:pt x="4938" y="12166"/>
                  </a:cubicBezTo>
                  <a:cubicBezTo>
                    <a:pt x="4938" y="12203"/>
                    <a:pt x="4975" y="12278"/>
                    <a:pt x="5059" y="12278"/>
                  </a:cubicBezTo>
                  <a:cubicBezTo>
                    <a:pt x="5134" y="12278"/>
                    <a:pt x="5171" y="12203"/>
                    <a:pt x="5171" y="12166"/>
                  </a:cubicBezTo>
                  <a:cubicBezTo>
                    <a:pt x="5171" y="12119"/>
                    <a:pt x="5097" y="8237"/>
                    <a:pt x="3304" y="4736"/>
                  </a:cubicBezTo>
                  <a:cubicBezTo>
                    <a:pt x="1755" y="1703"/>
                    <a:pt x="234" y="69"/>
                    <a:pt x="196" y="69"/>
                  </a:cubicBezTo>
                  <a:cubicBezTo>
                    <a:pt x="175" y="21"/>
                    <a:pt x="138" y="1"/>
                    <a:pt x="104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4453;p61"/>
            <p:cNvSpPr/>
            <p:nvPr/>
          </p:nvSpPr>
          <p:spPr>
            <a:xfrm>
              <a:off x="3283544" y="2184848"/>
              <a:ext cx="32230" cy="91605"/>
            </a:xfrm>
            <a:custGeom>
              <a:avLst/>
              <a:gdLst/>
              <a:ahLst/>
              <a:cxnLst/>
              <a:rect l="l" t="t" r="r" b="b"/>
              <a:pathLst>
                <a:path w="1280" h="3638" extrusionOk="0">
                  <a:moveTo>
                    <a:pt x="116" y="1"/>
                  </a:moveTo>
                  <a:cubicBezTo>
                    <a:pt x="101" y="1"/>
                    <a:pt x="87" y="5"/>
                    <a:pt x="76" y="16"/>
                  </a:cubicBezTo>
                  <a:cubicBezTo>
                    <a:pt x="38" y="53"/>
                    <a:pt x="1" y="137"/>
                    <a:pt x="38" y="175"/>
                  </a:cubicBezTo>
                  <a:cubicBezTo>
                    <a:pt x="38" y="212"/>
                    <a:pt x="1009" y="1883"/>
                    <a:pt x="38" y="3479"/>
                  </a:cubicBezTo>
                  <a:cubicBezTo>
                    <a:pt x="1" y="3516"/>
                    <a:pt x="38" y="3591"/>
                    <a:pt x="76" y="3638"/>
                  </a:cubicBezTo>
                  <a:lnTo>
                    <a:pt x="113" y="3638"/>
                  </a:lnTo>
                  <a:cubicBezTo>
                    <a:pt x="150" y="3638"/>
                    <a:pt x="188" y="3638"/>
                    <a:pt x="234" y="3591"/>
                  </a:cubicBezTo>
                  <a:cubicBezTo>
                    <a:pt x="1280" y="1883"/>
                    <a:pt x="234" y="91"/>
                    <a:pt x="234" y="53"/>
                  </a:cubicBezTo>
                  <a:cubicBezTo>
                    <a:pt x="201" y="27"/>
                    <a:pt x="154" y="1"/>
                    <a:pt x="116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4454;p61"/>
            <p:cNvSpPr/>
            <p:nvPr/>
          </p:nvSpPr>
          <p:spPr>
            <a:xfrm>
              <a:off x="3305879" y="2485850"/>
              <a:ext cx="106964" cy="6824"/>
            </a:xfrm>
            <a:custGeom>
              <a:avLst/>
              <a:gdLst/>
              <a:ahLst/>
              <a:cxnLst/>
              <a:rect l="l" t="t" r="r" b="b"/>
              <a:pathLst>
                <a:path w="4248" h="271" extrusionOk="0">
                  <a:moveTo>
                    <a:pt x="4126" y="0"/>
                  </a:moveTo>
                  <a:lnTo>
                    <a:pt x="122" y="37"/>
                  </a:lnTo>
                  <a:cubicBezTo>
                    <a:pt x="47" y="84"/>
                    <a:pt x="1" y="121"/>
                    <a:pt x="1" y="159"/>
                  </a:cubicBezTo>
                  <a:cubicBezTo>
                    <a:pt x="1" y="233"/>
                    <a:pt x="47" y="271"/>
                    <a:pt x="122" y="271"/>
                  </a:cubicBezTo>
                  <a:lnTo>
                    <a:pt x="4126" y="233"/>
                  </a:lnTo>
                  <a:cubicBezTo>
                    <a:pt x="4201" y="233"/>
                    <a:pt x="4248" y="196"/>
                    <a:pt x="4248" y="121"/>
                  </a:cubicBezTo>
                  <a:cubicBezTo>
                    <a:pt x="4248" y="37"/>
                    <a:pt x="4201" y="0"/>
                    <a:pt x="412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4455;p61"/>
            <p:cNvSpPr/>
            <p:nvPr/>
          </p:nvSpPr>
          <p:spPr>
            <a:xfrm>
              <a:off x="3261940" y="1762957"/>
              <a:ext cx="117540" cy="273529"/>
            </a:xfrm>
            <a:custGeom>
              <a:avLst/>
              <a:gdLst/>
              <a:ahLst/>
              <a:cxnLst/>
              <a:rect l="l" t="t" r="r" b="b"/>
              <a:pathLst>
                <a:path w="4668" h="10863" extrusionOk="0">
                  <a:moveTo>
                    <a:pt x="1008" y="0"/>
                  </a:moveTo>
                  <a:cubicBezTo>
                    <a:pt x="983" y="0"/>
                    <a:pt x="958" y="3"/>
                    <a:pt x="934" y="7"/>
                  </a:cubicBezTo>
                  <a:cubicBezTo>
                    <a:pt x="775" y="7"/>
                    <a:pt x="700" y="91"/>
                    <a:pt x="700" y="91"/>
                  </a:cubicBezTo>
                  <a:lnTo>
                    <a:pt x="626" y="91"/>
                  </a:lnTo>
                  <a:cubicBezTo>
                    <a:pt x="0" y="941"/>
                    <a:pt x="4667" y="10863"/>
                    <a:pt x="4667" y="10863"/>
                  </a:cubicBezTo>
                  <a:cubicBezTo>
                    <a:pt x="4667" y="10863"/>
                    <a:pt x="4397" y="7558"/>
                    <a:pt x="4359" y="7325"/>
                  </a:cubicBezTo>
                  <a:cubicBezTo>
                    <a:pt x="3659" y="2733"/>
                    <a:pt x="1979" y="707"/>
                    <a:pt x="1475" y="203"/>
                  </a:cubicBezTo>
                  <a:cubicBezTo>
                    <a:pt x="1345" y="105"/>
                    <a:pt x="1178" y="0"/>
                    <a:pt x="100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4456;p61"/>
            <p:cNvSpPr/>
            <p:nvPr/>
          </p:nvSpPr>
          <p:spPr>
            <a:xfrm>
              <a:off x="3057226" y="1801910"/>
              <a:ext cx="125295" cy="220702"/>
            </a:xfrm>
            <a:custGeom>
              <a:avLst/>
              <a:gdLst/>
              <a:ahLst/>
              <a:cxnLst/>
              <a:rect l="l" t="t" r="r" b="b"/>
              <a:pathLst>
                <a:path w="4976" h="8765" extrusionOk="0">
                  <a:moveTo>
                    <a:pt x="4479" y="1"/>
                  </a:moveTo>
                  <a:cubicBezTo>
                    <a:pt x="3444" y="1"/>
                    <a:pt x="1111" y="213"/>
                    <a:pt x="663" y="2082"/>
                  </a:cubicBezTo>
                  <a:cubicBezTo>
                    <a:pt x="392" y="3053"/>
                    <a:pt x="122" y="4219"/>
                    <a:pt x="38" y="5731"/>
                  </a:cubicBezTo>
                  <a:cubicBezTo>
                    <a:pt x="0" y="6786"/>
                    <a:pt x="504" y="8420"/>
                    <a:pt x="2138" y="8765"/>
                  </a:cubicBezTo>
                  <a:lnTo>
                    <a:pt x="3622" y="8224"/>
                  </a:lnTo>
                  <a:lnTo>
                    <a:pt x="4975" y="19"/>
                  </a:lnTo>
                  <a:cubicBezTo>
                    <a:pt x="4975" y="19"/>
                    <a:pt x="4783" y="1"/>
                    <a:pt x="4479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4457;p61"/>
            <p:cNvSpPr/>
            <p:nvPr/>
          </p:nvSpPr>
          <p:spPr>
            <a:xfrm>
              <a:off x="3061230" y="1777209"/>
              <a:ext cx="113536" cy="145187"/>
            </a:xfrm>
            <a:custGeom>
              <a:avLst/>
              <a:gdLst/>
              <a:ahLst/>
              <a:cxnLst/>
              <a:rect l="l" t="t" r="r" b="b"/>
              <a:pathLst>
                <a:path w="4509" h="5766" extrusionOk="0">
                  <a:moveTo>
                    <a:pt x="3452" y="0"/>
                  </a:moveTo>
                  <a:cubicBezTo>
                    <a:pt x="2969" y="0"/>
                    <a:pt x="2484" y="130"/>
                    <a:pt x="2063" y="375"/>
                  </a:cubicBezTo>
                  <a:cubicBezTo>
                    <a:pt x="429" y="1308"/>
                    <a:pt x="0" y="4426"/>
                    <a:pt x="112" y="4892"/>
                  </a:cubicBezTo>
                  <a:cubicBezTo>
                    <a:pt x="219" y="5316"/>
                    <a:pt x="397" y="5765"/>
                    <a:pt x="668" y="5765"/>
                  </a:cubicBezTo>
                  <a:cubicBezTo>
                    <a:pt x="893" y="5765"/>
                    <a:pt x="1182" y="5458"/>
                    <a:pt x="1549" y="4575"/>
                  </a:cubicBezTo>
                  <a:cubicBezTo>
                    <a:pt x="1979" y="3530"/>
                    <a:pt x="3463" y="925"/>
                    <a:pt x="3463" y="925"/>
                  </a:cubicBezTo>
                  <a:lnTo>
                    <a:pt x="4508" y="225"/>
                  </a:lnTo>
                  <a:cubicBezTo>
                    <a:pt x="4176" y="73"/>
                    <a:pt x="3814" y="0"/>
                    <a:pt x="3452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4458;p61"/>
            <p:cNvSpPr/>
            <p:nvPr/>
          </p:nvSpPr>
          <p:spPr>
            <a:xfrm>
              <a:off x="3079787" y="1793349"/>
              <a:ext cx="124364" cy="193080"/>
            </a:xfrm>
            <a:custGeom>
              <a:avLst/>
              <a:gdLst/>
              <a:ahLst/>
              <a:cxnLst/>
              <a:rect l="l" t="t" r="r" b="b"/>
              <a:pathLst>
                <a:path w="4939" h="7668" extrusionOk="0">
                  <a:moveTo>
                    <a:pt x="3444" y="0"/>
                  </a:moveTo>
                  <a:cubicBezTo>
                    <a:pt x="1968" y="0"/>
                    <a:pt x="1279" y="1451"/>
                    <a:pt x="1279" y="1451"/>
                  </a:cubicBezTo>
                  <a:cubicBezTo>
                    <a:pt x="346" y="3159"/>
                    <a:pt x="0" y="7285"/>
                    <a:pt x="0" y="7285"/>
                  </a:cubicBezTo>
                  <a:lnTo>
                    <a:pt x="3379" y="7668"/>
                  </a:lnTo>
                  <a:cubicBezTo>
                    <a:pt x="4163" y="6771"/>
                    <a:pt x="4938" y="6659"/>
                    <a:pt x="4938" y="6659"/>
                  </a:cubicBezTo>
                  <a:lnTo>
                    <a:pt x="4630" y="284"/>
                  </a:lnTo>
                  <a:cubicBezTo>
                    <a:pt x="4190" y="82"/>
                    <a:pt x="3795" y="0"/>
                    <a:pt x="3444" y="0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4459;p61"/>
            <p:cNvSpPr/>
            <p:nvPr/>
          </p:nvSpPr>
          <p:spPr>
            <a:xfrm>
              <a:off x="3064050" y="1777209"/>
              <a:ext cx="130231" cy="262098"/>
            </a:xfrm>
            <a:custGeom>
              <a:avLst/>
              <a:gdLst/>
              <a:ahLst/>
              <a:cxnLst/>
              <a:rect l="l" t="t" r="r" b="b"/>
              <a:pathLst>
                <a:path w="5172" h="10409" extrusionOk="0">
                  <a:moveTo>
                    <a:pt x="3944" y="1"/>
                  </a:moveTo>
                  <a:cubicBezTo>
                    <a:pt x="2875" y="1"/>
                    <a:pt x="1397" y="694"/>
                    <a:pt x="737" y="4192"/>
                  </a:cubicBezTo>
                  <a:cubicBezTo>
                    <a:pt x="737" y="4192"/>
                    <a:pt x="271" y="5742"/>
                    <a:pt x="121" y="7412"/>
                  </a:cubicBezTo>
                  <a:cubicBezTo>
                    <a:pt x="0" y="8626"/>
                    <a:pt x="821" y="9709"/>
                    <a:pt x="1988" y="9942"/>
                  </a:cubicBezTo>
                  <a:lnTo>
                    <a:pt x="4592" y="10409"/>
                  </a:lnTo>
                  <a:lnTo>
                    <a:pt x="5171" y="300"/>
                  </a:lnTo>
                  <a:cubicBezTo>
                    <a:pt x="5171" y="300"/>
                    <a:pt x="4646" y="1"/>
                    <a:pt x="39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4460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4461;p61"/>
            <p:cNvSpPr/>
            <p:nvPr/>
          </p:nvSpPr>
          <p:spPr>
            <a:xfrm>
              <a:off x="3079787" y="1774867"/>
              <a:ext cx="95910" cy="239058"/>
            </a:xfrm>
            <a:custGeom>
              <a:avLst/>
              <a:gdLst/>
              <a:ahLst/>
              <a:cxnLst/>
              <a:rect l="l" t="t" r="r" b="b"/>
              <a:pathLst>
                <a:path w="3809" h="9494" extrusionOk="0">
                  <a:moveTo>
                    <a:pt x="3697" y="1"/>
                  </a:moveTo>
                  <a:cubicBezTo>
                    <a:pt x="3659" y="1"/>
                    <a:pt x="2297" y="197"/>
                    <a:pt x="1597" y="1905"/>
                  </a:cubicBezTo>
                  <a:cubicBezTo>
                    <a:pt x="1009" y="3305"/>
                    <a:pt x="0" y="6731"/>
                    <a:pt x="196" y="9419"/>
                  </a:cubicBezTo>
                  <a:cubicBezTo>
                    <a:pt x="196" y="9456"/>
                    <a:pt x="234" y="9494"/>
                    <a:pt x="308" y="9494"/>
                  </a:cubicBezTo>
                  <a:cubicBezTo>
                    <a:pt x="346" y="9494"/>
                    <a:pt x="392" y="9456"/>
                    <a:pt x="392" y="9419"/>
                  </a:cubicBezTo>
                  <a:cubicBezTo>
                    <a:pt x="159" y="6731"/>
                    <a:pt x="1205" y="3389"/>
                    <a:pt x="1746" y="1989"/>
                  </a:cubicBezTo>
                  <a:cubicBezTo>
                    <a:pt x="2409" y="356"/>
                    <a:pt x="3734" y="160"/>
                    <a:pt x="3734" y="160"/>
                  </a:cubicBezTo>
                  <a:cubicBezTo>
                    <a:pt x="3771" y="160"/>
                    <a:pt x="3809" y="122"/>
                    <a:pt x="3809" y="85"/>
                  </a:cubicBezTo>
                  <a:cubicBezTo>
                    <a:pt x="3809" y="38"/>
                    <a:pt x="3771" y="1"/>
                    <a:pt x="36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4462;p61"/>
            <p:cNvSpPr/>
            <p:nvPr/>
          </p:nvSpPr>
          <p:spPr>
            <a:xfrm>
              <a:off x="3209061" y="1736795"/>
              <a:ext cx="81331" cy="85108"/>
            </a:xfrm>
            <a:custGeom>
              <a:avLst/>
              <a:gdLst/>
              <a:ahLst/>
              <a:cxnLst/>
              <a:rect l="l" t="t" r="r" b="b"/>
              <a:pathLst>
                <a:path w="3230" h="3380" extrusionOk="0">
                  <a:moveTo>
                    <a:pt x="504" y="1"/>
                  </a:moveTo>
                  <a:lnTo>
                    <a:pt x="271" y="1242"/>
                  </a:lnTo>
                  <a:lnTo>
                    <a:pt x="0" y="2997"/>
                  </a:lnTo>
                  <a:lnTo>
                    <a:pt x="3034" y="3380"/>
                  </a:lnTo>
                  <a:lnTo>
                    <a:pt x="3230" y="76"/>
                  </a:lnTo>
                  <a:lnTo>
                    <a:pt x="504" y="1"/>
                  </a:ln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4463;p61"/>
            <p:cNvSpPr/>
            <p:nvPr/>
          </p:nvSpPr>
          <p:spPr>
            <a:xfrm>
              <a:off x="3214928" y="1736795"/>
              <a:ext cx="75464" cy="38097"/>
            </a:xfrm>
            <a:custGeom>
              <a:avLst/>
              <a:gdLst/>
              <a:ahLst/>
              <a:cxnLst/>
              <a:rect l="l" t="t" r="r" b="b"/>
              <a:pathLst>
                <a:path w="2997" h="1513" extrusionOk="0">
                  <a:moveTo>
                    <a:pt x="271" y="1"/>
                  </a:moveTo>
                  <a:lnTo>
                    <a:pt x="38" y="1242"/>
                  </a:lnTo>
                  <a:lnTo>
                    <a:pt x="0" y="1513"/>
                  </a:lnTo>
                  <a:cubicBezTo>
                    <a:pt x="2446" y="1168"/>
                    <a:pt x="2997" y="76"/>
                    <a:pt x="2997" y="76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4464;p61"/>
            <p:cNvSpPr/>
            <p:nvPr/>
          </p:nvSpPr>
          <p:spPr>
            <a:xfrm>
              <a:off x="3124910" y="1768068"/>
              <a:ext cx="270306" cy="418515"/>
            </a:xfrm>
            <a:custGeom>
              <a:avLst/>
              <a:gdLst/>
              <a:ahLst/>
              <a:cxnLst/>
              <a:rect l="l" t="t" r="r" b="b"/>
              <a:pathLst>
                <a:path w="10735" h="16621" extrusionOk="0">
                  <a:moveTo>
                    <a:pt x="3575" y="0"/>
                  </a:moveTo>
                  <a:cubicBezTo>
                    <a:pt x="1" y="4471"/>
                    <a:pt x="467" y="14001"/>
                    <a:pt x="467" y="14001"/>
                  </a:cubicBezTo>
                  <a:cubicBezTo>
                    <a:pt x="309" y="16409"/>
                    <a:pt x="4938" y="16493"/>
                    <a:pt x="4938" y="16493"/>
                  </a:cubicBezTo>
                  <a:cubicBezTo>
                    <a:pt x="5683" y="16580"/>
                    <a:pt x="6319" y="16620"/>
                    <a:pt x="6864" y="16620"/>
                  </a:cubicBezTo>
                  <a:cubicBezTo>
                    <a:pt x="9708" y="16620"/>
                    <a:pt x="10047" y="15531"/>
                    <a:pt x="10109" y="14356"/>
                  </a:cubicBezTo>
                  <a:cubicBezTo>
                    <a:pt x="10735" y="5330"/>
                    <a:pt x="6488" y="467"/>
                    <a:pt x="6488" y="467"/>
                  </a:cubicBezTo>
                  <a:cubicBezTo>
                    <a:pt x="6377" y="774"/>
                    <a:pt x="6123" y="887"/>
                    <a:pt x="5809" y="887"/>
                  </a:cubicBezTo>
                  <a:cubicBezTo>
                    <a:pt x="4929" y="887"/>
                    <a:pt x="3575" y="0"/>
                    <a:pt x="3575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4465;p61"/>
            <p:cNvSpPr/>
            <p:nvPr/>
          </p:nvSpPr>
          <p:spPr>
            <a:xfrm>
              <a:off x="3176630" y="1563304"/>
              <a:ext cx="175353" cy="189126"/>
            </a:xfrm>
            <a:custGeom>
              <a:avLst/>
              <a:gdLst/>
              <a:ahLst/>
              <a:cxnLst/>
              <a:rect l="l" t="t" r="r" b="b"/>
              <a:pathLst>
                <a:path w="6964" h="7511" extrusionOk="0">
                  <a:moveTo>
                    <a:pt x="3474" y="0"/>
                  </a:moveTo>
                  <a:cubicBezTo>
                    <a:pt x="3433" y="0"/>
                    <a:pt x="3392" y="1"/>
                    <a:pt x="3351" y="2"/>
                  </a:cubicBezTo>
                  <a:cubicBezTo>
                    <a:pt x="1484" y="86"/>
                    <a:pt x="0" y="1832"/>
                    <a:pt x="84" y="3895"/>
                  </a:cubicBezTo>
                  <a:cubicBezTo>
                    <a:pt x="193" y="5907"/>
                    <a:pt x="1679" y="7510"/>
                    <a:pt x="3519" y="7510"/>
                  </a:cubicBezTo>
                  <a:cubicBezTo>
                    <a:pt x="3565" y="7510"/>
                    <a:pt x="3612" y="7509"/>
                    <a:pt x="3659" y="7507"/>
                  </a:cubicBezTo>
                  <a:cubicBezTo>
                    <a:pt x="5526" y="7432"/>
                    <a:pt x="6963" y="5687"/>
                    <a:pt x="6889" y="3624"/>
                  </a:cubicBezTo>
                  <a:cubicBezTo>
                    <a:pt x="6815" y="1607"/>
                    <a:pt x="5287" y="0"/>
                    <a:pt x="3474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4466;p61"/>
            <p:cNvSpPr/>
            <p:nvPr/>
          </p:nvSpPr>
          <p:spPr>
            <a:xfrm>
              <a:off x="3158047" y="1644686"/>
              <a:ext cx="41169" cy="41194"/>
            </a:xfrm>
            <a:custGeom>
              <a:avLst/>
              <a:gdLst/>
              <a:ahLst/>
              <a:cxnLst/>
              <a:rect l="l" t="t" r="r" b="b"/>
              <a:pathLst>
                <a:path w="1635" h="1636" extrusionOk="0">
                  <a:moveTo>
                    <a:pt x="859" y="0"/>
                  </a:moveTo>
                  <a:cubicBezTo>
                    <a:pt x="393" y="0"/>
                    <a:pt x="1" y="355"/>
                    <a:pt x="1" y="821"/>
                  </a:cubicBezTo>
                  <a:cubicBezTo>
                    <a:pt x="1" y="1241"/>
                    <a:pt x="355" y="1633"/>
                    <a:pt x="785" y="1633"/>
                  </a:cubicBezTo>
                  <a:cubicBezTo>
                    <a:pt x="806" y="1635"/>
                    <a:pt x="827" y="1636"/>
                    <a:pt x="848" y="1636"/>
                  </a:cubicBezTo>
                  <a:cubicBezTo>
                    <a:pt x="1285" y="1636"/>
                    <a:pt x="1634" y="1269"/>
                    <a:pt x="1634" y="859"/>
                  </a:cubicBezTo>
                  <a:cubicBezTo>
                    <a:pt x="1634" y="392"/>
                    <a:pt x="1289" y="37"/>
                    <a:pt x="859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4467;p61"/>
            <p:cNvSpPr/>
            <p:nvPr/>
          </p:nvSpPr>
          <p:spPr>
            <a:xfrm>
              <a:off x="3166986" y="1660424"/>
              <a:ext cx="8712" cy="14604"/>
            </a:xfrm>
            <a:custGeom>
              <a:avLst/>
              <a:gdLst/>
              <a:ahLst/>
              <a:cxnLst/>
              <a:rect l="l" t="t" r="r" b="b"/>
              <a:pathLst>
                <a:path w="346" h="580" extrusionOk="0">
                  <a:moveTo>
                    <a:pt x="346" y="0"/>
                  </a:moveTo>
                  <a:cubicBezTo>
                    <a:pt x="271" y="0"/>
                    <a:pt x="234" y="38"/>
                    <a:pt x="150" y="75"/>
                  </a:cubicBezTo>
                  <a:cubicBezTo>
                    <a:pt x="112" y="112"/>
                    <a:pt x="38" y="196"/>
                    <a:pt x="38" y="271"/>
                  </a:cubicBezTo>
                  <a:cubicBezTo>
                    <a:pt x="0" y="383"/>
                    <a:pt x="75" y="467"/>
                    <a:pt x="150" y="504"/>
                  </a:cubicBezTo>
                  <a:cubicBezTo>
                    <a:pt x="150" y="504"/>
                    <a:pt x="196" y="542"/>
                    <a:pt x="234" y="542"/>
                  </a:cubicBezTo>
                  <a:cubicBezTo>
                    <a:pt x="271" y="542"/>
                    <a:pt x="308" y="579"/>
                    <a:pt x="346" y="579"/>
                  </a:cubicBezTo>
                  <a:lnTo>
                    <a:pt x="196" y="430"/>
                  </a:lnTo>
                  <a:cubicBezTo>
                    <a:pt x="150" y="383"/>
                    <a:pt x="150" y="346"/>
                    <a:pt x="150" y="308"/>
                  </a:cubicBezTo>
                  <a:cubicBezTo>
                    <a:pt x="150" y="271"/>
                    <a:pt x="196" y="196"/>
                    <a:pt x="234" y="150"/>
                  </a:cubicBezTo>
                  <a:cubicBezTo>
                    <a:pt x="271" y="112"/>
                    <a:pt x="308" y="75"/>
                    <a:pt x="346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4468;p61"/>
            <p:cNvSpPr/>
            <p:nvPr/>
          </p:nvSpPr>
          <p:spPr>
            <a:xfrm>
              <a:off x="3273673" y="1692629"/>
              <a:ext cx="41169" cy="16014"/>
            </a:xfrm>
            <a:custGeom>
              <a:avLst/>
              <a:gdLst/>
              <a:ahLst/>
              <a:cxnLst/>
              <a:rect l="l" t="t" r="r" b="b"/>
              <a:pathLst>
                <a:path w="1635" h="636" extrusionOk="0">
                  <a:moveTo>
                    <a:pt x="1" y="0"/>
                  </a:moveTo>
                  <a:cubicBezTo>
                    <a:pt x="38" y="84"/>
                    <a:pt x="76" y="159"/>
                    <a:pt x="160" y="233"/>
                  </a:cubicBezTo>
                  <a:cubicBezTo>
                    <a:pt x="197" y="271"/>
                    <a:pt x="272" y="355"/>
                    <a:pt x="309" y="392"/>
                  </a:cubicBezTo>
                  <a:cubicBezTo>
                    <a:pt x="468" y="504"/>
                    <a:pt x="626" y="588"/>
                    <a:pt x="813" y="625"/>
                  </a:cubicBezTo>
                  <a:cubicBezTo>
                    <a:pt x="842" y="632"/>
                    <a:pt x="872" y="635"/>
                    <a:pt x="903" y="635"/>
                  </a:cubicBezTo>
                  <a:cubicBezTo>
                    <a:pt x="1042" y="635"/>
                    <a:pt x="1197" y="573"/>
                    <a:pt x="1326" y="504"/>
                  </a:cubicBezTo>
                  <a:cubicBezTo>
                    <a:pt x="1476" y="392"/>
                    <a:pt x="1597" y="233"/>
                    <a:pt x="1634" y="84"/>
                  </a:cubicBezTo>
                  <a:lnTo>
                    <a:pt x="1634" y="84"/>
                  </a:lnTo>
                  <a:cubicBezTo>
                    <a:pt x="1513" y="196"/>
                    <a:pt x="1364" y="271"/>
                    <a:pt x="1242" y="355"/>
                  </a:cubicBezTo>
                  <a:cubicBezTo>
                    <a:pt x="1093" y="429"/>
                    <a:pt x="972" y="429"/>
                    <a:pt x="813" y="429"/>
                  </a:cubicBezTo>
                  <a:cubicBezTo>
                    <a:pt x="701" y="392"/>
                    <a:pt x="542" y="355"/>
                    <a:pt x="430" y="271"/>
                  </a:cubicBezTo>
                  <a:lnTo>
                    <a:pt x="197" y="159"/>
                  </a:lnTo>
                  <a:cubicBezTo>
                    <a:pt x="160" y="84"/>
                    <a:pt x="76" y="37"/>
                    <a:pt x="1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4469;p61"/>
            <p:cNvSpPr/>
            <p:nvPr/>
          </p:nvSpPr>
          <p:spPr>
            <a:xfrm>
              <a:off x="3293188" y="1653852"/>
              <a:ext cx="18608" cy="29889"/>
            </a:xfrm>
            <a:custGeom>
              <a:avLst/>
              <a:gdLst/>
              <a:ahLst/>
              <a:cxnLst/>
              <a:rect l="l" t="t" r="r" b="b"/>
              <a:pathLst>
                <a:path w="739" h="1187" extrusionOk="0">
                  <a:moveTo>
                    <a:pt x="290" y="0"/>
                  </a:moveTo>
                  <a:cubicBezTo>
                    <a:pt x="255" y="0"/>
                    <a:pt x="215" y="9"/>
                    <a:pt x="197" y="28"/>
                  </a:cubicBezTo>
                  <a:cubicBezTo>
                    <a:pt x="159" y="336"/>
                    <a:pt x="1" y="924"/>
                    <a:pt x="159" y="1157"/>
                  </a:cubicBezTo>
                  <a:cubicBezTo>
                    <a:pt x="169" y="1177"/>
                    <a:pt x="207" y="1187"/>
                    <a:pt x="257" y="1187"/>
                  </a:cubicBezTo>
                  <a:cubicBezTo>
                    <a:pt x="397" y="1187"/>
                    <a:pt x="636" y="1115"/>
                    <a:pt x="663" y="999"/>
                  </a:cubicBezTo>
                  <a:cubicBezTo>
                    <a:pt x="738" y="728"/>
                    <a:pt x="430" y="261"/>
                    <a:pt x="355" y="28"/>
                  </a:cubicBezTo>
                  <a:cubicBezTo>
                    <a:pt x="355" y="9"/>
                    <a:pt x="325" y="0"/>
                    <a:pt x="290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4470;p61"/>
            <p:cNvSpPr/>
            <p:nvPr/>
          </p:nvSpPr>
          <p:spPr>
            <a:xfrm>
              <a:off x="3241242" y="1643729"/>
              <a:ext cx="27522" cy="19540"/>
            </a:xfrm>
            <a:custGeom>
              <a:avLst/>
              <a:gdLst/>
              <a:ahLst/>
              <a:cxnLst/>
              <a:rect l="l" t="t" r="r" b="b"/>
              <a:pathLst>
                <a:path w="1093" h="776" extrusionOk="0">
                  <a:moveTo>
                    <a:pt x="626" y="1"/>
                  </a:moveTo>
                  <a:cubicBezTo>
                    <a:pt x="160" y="38"/>
                    <a:pt x="1" y="663"/>
                    <a:pt x="1" y="663"/>
                  </a:cubicBezTo>
                  <a:cubicBezTo>
                    <a:pt x="1" y="701"/>
                    <a:pt x="48" y="738"/>
                    <a:pt x="85" y="775"/>
                  </a:cubicBezTo>
                  <a:cubicBezTo>
                    <a:pt x="122" y="775"/>
                    <a:pt x="160" y="738"/>
                    <a:pt x="160" y="701"/>
                  </a:cubicBezTo>
                  <a:cubicBezTo>
                    <a:pt x="160" y="701"/>
                    <a:pt x="281" y="197"/>
                    <a:pt x="626" y="159"/>
                  </a:cubicBezTo>
                  <a:cubicBezTo>
                    <a:pt x="701" y="159"/>
                    <a:pt x="785" y="159"/>
                    <a:pt x="822" y="197"/>
                  </a:cubicBezTo>
                  <a:cubicBezTo>
                    <a:pt x="934" y="309"/>
                    <a:pt x="934" y="626"/>
                    <a:pt x="897" y="701"/>
                  </a:cubicBezTo>
                  <a:cubicBezTo>
                    <a:pt x="897" y="738"/>
                    <a:pt x="934" y="775"/>
                    <a:pt x="981" y="775"/>
                  </a:cubicBezTo>
                  <a:cubicBezTo>
                    <a:pt x="1018" y="775"/>
                    <a:pt x="1056" y="775"/>
                    <a:pt x="1056" y="738"/>
                  </a:cubicBezTo>
                  <a:cubicBezTo>
                    <a:pt x="1056" y="701"/>
                    <a:pt x="1093" y="309"/>
                    <a:pt x="897" y="113"/>
                  </a:cubicBezTo>
                  <a:cubicBezTo>
                    <a:pt x="860" y="38"/>
                    <a:pt x="748" y="1"/>
                    <a:pt x="62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4471;p61"/>
            <p:cNvSpPr/>
            <p:nvPr/>
          </p:nvSpPr>
          <p:spPr>
            <a:xfrm>
              <a:off x="3312929" y="1639726"/>
              <a:ext cx="28227" cy="20723"/>
            </a:xfrm>
            <a:custGeom>
              <a:avLst/>
              <a:gdLst/>
              <a:ahLst/>
              <a:cxnLst/>
              <a:rect l="l" t="t" r="r" b="b"/>
              <a:pathLst>
                <a:path w="1121" h="823" extrusionOk="0">
                  <a:moveTo>
                    <a:pt x="617" y="1"/>
                  </a:moveTo>
                  <a:cubicBezTo>
                    <a:pt x="150" y="38"/>
                    <a:pt x="38" y="664"/>
                    <a:pt x="38" y="701"/>
                  </a:cubicBezTo>
                  <a:cubicBezTo>
                    <a:pt x="1" y="738"/>
                    <a:pt x="38" y="785"/>
                    <a:pt x="75" y="822"/>
                  </a:cubicBezTo>
                  <a:cubicBezTo>
                    <a:pt x="113" y="822"/>
                    <a:pt x="150" y="785"/>
                    <a:pt x="150" y="738"/>
                  </a:cubicBezTo>
                  <a:cubicBezTo>
                    <a:pt x="187" y="738"/>
                    <a:pt x="309" y="197"/>
                    <a:pt x="654" y="197"/>
                  </a:cubicBezTo>
                  <a:cubicBezTo>
                    <a:pt x="668" y="186"/>
                    <a:pt x="684" y="182"/>
                    <a:pt x="701" y="182"/>
                  </a:cubicBezTo>
                  <a:cubicBezTo>
                    <a:pt x="741" y="182"/>
                    <a:pt x="786" y="208"/>
                    <a:pt x="813" y="234"/>
                  </a:cubicBezTo>
                  <a:cubicBezTo>
                    <a:pt x="934" y="356"/>
                    <a:pt x="934" y="664"/>
                    <a:pt x="934" y="738"/>
                  </a:cubicBezTo>
                  <a:cubicBezTo>
                    <a:pt x="934" y="785"/>
                    <a:pt x="971" y="822"/>
                    <a:pt x="1009" y="822"/>
                  </a:cubicBezTo>
                  <a:cubicBezTo>
                    <a:pt x="1046" y="822"/>
                    <a:pt x="1083" y="822"/>
                    <a:pt x="1083" y="738"/>
                  </a:cubicBezTo>
                  <a:cubicBezTo>
                    <a:pt x="1083" y="738"/>
                    <a:pt x="1121" y="318"/>
                    <a:pt x="934" y="122"/>
                  </a:cubicBezTo>
                  <a:cubicBezTo>
                    <a:pt x="850" y="38"/>
                    <a:pt x="738" y="1"/>
                    <a:pt x="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4472;p61"/>
            <p:cNvSpPr/>
            <p:nvPr/>
          </p:nvSpPr>
          <p:spPr>
            <a:xfrm>
              <a:off x="3168874" y="1574157"/>
              <a:ext cx="50083" cy="70655"/>
            </a:xfrm>
            <a:custGeom>
              <a:avLst/>
              <a:gdLst/>
              <a:ahLst/>
              <a:cxnLst/>
              <a:rect l="l" t="t" r="r" b="b"/>
              <a:pathLst>
                <a:path w="1989" h="2806" extrusionOk="0">
                  <a:moveTo>
                    <a:pt x="1400" y="1"/>
                  </a:moveTo>
                  <a:cubicBezTo>
                    <a:pt x="1400" y="1"/>
                    <a:pt x="0" y="272"/>
                    <a:pt x="467" y="2801"/>
                  </a:cubicBezTo>
                  <a:cubicBezTo>
                    <a:pt x="467" y="2801"/>
                    <a:pt x="489" y="2805"/>
                    <a:pt x="525" y="2805"/>
                  </a:cubicBezTo>
                  <a:cubicBezTo>
                    <a:pt x="684" y="2805"/>
                    <a:pt x="1120" y="2725"/>
                    <a:pt x="1241" y="1868"/>
                  </a:cubicBezTo>
                  <a:cubicBezTo>
                    <a:pt x="1400" y="626"/>
                    <a:pt x="1988" y="356"/>
                    <a:pt x="1988" y="356"/>
                  </a:cubicBezTo>
                  <a:lnTo>
                    <a:pt x="14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4473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4474;p61"/>
            <p:cNvSpPr/>
            <p:nvPr/>
          </p:nvSpPr>
          <p:spPr>
            <a:xfrm>
              <a:off x="3138532" y="1773180"/>
              <a:ext cx="178198" cy="299691"/>
            </a:xfrm>
            <a:custGeom>
              <a:avLst/>
              <a:gdLst/>
              <a:ahLst/>
              <a:cxnLst/>
              <a:rect l="l" t="t" r="r" b="b"/>
              <a:pathLst>
                <a:path w="7077" h="11902" extrusionOk="0">
                  <a:moveTo>
                    <a:pt x="2627" y="1"/>
                  </a:moveTo>
                  <a:cubicBezTo>
                    <a:pt x="2076" y="1"/>
                    <a:pt x="1292" y="474"/>
                    <a:pt x="813" y="1897"/>
                  </a:cubicBezTo>
                  <a:cubicBezTo>
                    <a:pt x="813" y="1897"/>
                    <a:pt x="1310" y="810"/>
                    <a:pt x="2061" y="810"/>
                  </a:cubicBezTo>
                  <a:cubicBezTo>
                    <a:pt x="2230" y="810"/>
                    <a:pt x="2413" y="866"/>
                    <a:pt x="2605" y="1001"/>
                  </a:cubicBezTo>
                  <a:cubicBezTo>
                    <a:pt x="3847" y="1823"/>
                    <a:pt x="4939" y="4352"/>
                    <a:pt x="5480" y="8469"/>
                  </a:cubicBezTo>
                  <a:cubicBezTo>
                    <a:pt x="5639" y="9561"/>
                    <a:pt x="4976" y="10606"/>
                    <a:pt x="3931" y="10923"/>
                  </a:cubicBezTo>
                  <a:cubicBezTo>
                    <a:pt x="3630" y="11003"/>
                    <a:pt x="3317" y="11036"/>
                    <a:pt x="3005" y="11036"/>
                  </a:cubicBezTo>
                  <a:cubicBezTo>
                    <a:pt x="1495" y="11036"/>
                    <a:pt x="1" y="10261"/>
                    <a:pt x="1" y="10261"/>
                  </a:cubicBezTo>
                  <a:lnTo>
                    <a:pt x="1" y="11306"/>
                  </a:lnTo>
                  <a:cubicBezTo>
                    <a:pt x="1" y="11306"/>
                    <a:pt x="684" y="11901"/>
                    <a:pt x="2258" y="11901"/>
                  </a:cubicBezTo>
                  <a:cubicBezTo>
                    <a:pt x="2742" y="11901"/>
                    <a:pt x="3310" y="11845"/>
                    <a:pt x="3968" y="11698"/>
                  </a:cubicBezTo>
                  <a:cubicBezTo>
                    <a:pt x="7076" y="10998"/>
                    <a:pt x="6497" y="8861"/>
                    <a:pt x="6497" y="8861"/>
                  </a:cubicBezTo>
                  <a:cubicBezTo>
                    <a:pt x="6497" y="8861"/>
                    <a:pt x="6339" y="1785"/>
                    <a:pt x="2960" y="68"/>
                  </a:cubicBezTo>
                  <a:cubicBezTo>
                    <a:pt x="2865" y="25"/>
                    <a:pt x="2752" y="1"/>
                    <a:pt x="2627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9" name="Google Shape;4475;p61"/>
            <p:cNvGrpSpPr/>
            <p:nvPr/>
          </p:nvGrpSpPr>
          <p:grpSpPr>
            <a:xfrm>
              <a:off x="3229508" y="1926602"/>
              <a:ext cx="109785" cy="80198"/>
              <a:chOff x="-950857" y="2368049"/>
              <a:chExt cx="321801" cy="235077"/>
            </a:xfrm>
          </p:grpSpPr>
          <p:sp>
            <p:nvSpPr>
              <p:cNvPr id="534" name="Google Shape;4476;p61"/>
              <p:cNvSpPr/>
              <p:nvPr/>
            </p:nvSpPr>
            <p:spPr>
              <a:xfrm>
                <a:off x="-737997" y="2487838"/>
                <a:ext cx="91669" cy="5100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691" extrusionOk="0">
                    <a:moveTo>
                      <a:pt x="1001" y="0"/>
                    </a:moveTo>
                    <a:cubicBezTo>
                      <a:pt x="977" y="0"/>
                      <a:pt x="954" y="5"/>
                      <a:pt x="934" y="15"/>
                    </a:cubicBezTo>
                    <a:cubicBezTo>
                      <a:pt x="579" y="211"/>
                      <a:pt x="0" y="444"/>
                      <a:pt x="75" y="603"/>
                    </a:cubicBezTo>
                    <a:cubicBezTo>
                      <a:pt x="110" y="638"/>
                      <a:pt x="178" y="691"/>
                      <a:pt x="312" y="691"/>
                    </a:cubicBezTo>
                    <a:cubicBezTo>
                      <a:pt x="467" y="691"/>
                      <a:pt x="708" y="620"/>
                      <a:pt x="1083" y="370"/>
                    </a:cubicBezTo>
                    <a:cubicBezTo>
                      <a:pt x="1167" y="286"/>
                      <a:pt x="1242" y="211"/>
                      <a:pt x="1167" y="90"/>
                    </a:cubicBezTo>
                    <a:cubicBezTo>
                      <a:pt x="1140" y="35"/>
                      <a:pt x="1067" y="0"/>
                      <a:pt x="100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4477;p61"/>
              <p:cNvSpPr/>
              <p:nvPr/>
            </p:nvSpPr>
            <p:spPr>
              <a:xfrm>
                <a:off x="-735266" y="2486067"/>
                <a:ext cx="88938" cy="54618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740" extrusionOk="0">
                    <a:moveTo>
                      <a:pt x="971" y="76"/>
                    </a:moveTo>
                    <a:cubicBezTo>
                      <a:pt x="1009" y="76"/>
                      <a:pt x="1093" y="76"/>
                      <a:pt x="1093" y="160"/>
                    </a:cubicBezTo>
                    <a:cubicBezTo>
                      <a:pt x="1167" y="235"/>
                      <a:pt x="1093" y="310"/>
                      <a:pt x="1046" y="347"/>
                    </a:cubicBezTo>
                    <a:cubicBezTo>
                      <a:pt x="666" y="615"/>
                      <a:pt x="418" y="681"/>
                      <a:pt x="287" y="681"/>
                    </a:cubicBezTo>
                    <a:cubicBezTo>
                      <a:pt x="245" y="681"/>
                      <a:pt x="215" y="674"/>
                      <a:pt x="197" y="665"/>
                    </a:cubicBezTo>
                    <a:cubicBezTo>
                      <a:pt x="113" y="665"/>
                      <a:pt x="75" y="627"/>
                      <a:pt x="75" y="627"/>
                    </a:cubicBezTo>
                    <a:lnTo>
                      <a:pt x="75" y="580"/>
                    </a:lnTo>
                    <a:cubicBezTo>
                      <a:pt x="113" y="468"/>
                      <a:pt x="393" y="347"/>
                      <a:pt x="579" y="235"/>
                    </a:cubicBezTo>
                    <a:cubicBezTo>
                      <a:pt x="701" y="198"/>
                      <a:pt x="813" y="114"/>
                      <a:pt x="897" y="76"/>
                    </a:cubicBezTo>
                    <a:close/>
                    <a:moveTo>
                      <a:pt x="990" y="0"/>
                    </a:moveTo>
                    <a:cubicBezTo>
                      <a:pt x="956" y="0"/>
                      <a:pt x="923" y="13"/>
                      <a:pt x="897" y="39"/>
                    </a:cubicBezTo>
                    <a:cubicBezTo>
                      <a:pt x="775" y="76"/>
                      <a:pt x="663" y="114"/>
                      <a:pt x="579" y="198"/>
                    </a:cubicBezTo>
                    <a:cubicBezTo>
                      <a:pt x="309" y="310"/>
                      <a:pt x="75" y="431"/>
                      <a:pt x="38" y="543"/>
                    </a:cubicBezTo>
                    <a:cubicBezTo>
                      <a:pt x="1" y="580"/>
                      <a:pt x="1" y="627"/>
                      <a:pt x="38" y="627"/>
                    </a:cubicBezTo>
                    <a:cubicBezTo>
                      <a:pt x="38" y="665"/>
                      <a:pt x="75" y="702"/>
                      <a:pt x="159" y="739"/>
                    </a:cubicBezTo>
                    <a:lnTo>
                      <a:pt x="271" y="739"/>
                    </a:lnTo>
                    <a:cubicBezTo>
                      <a:pt x="430" y="739"/>
                      <a:pt x="663" y="665"/>
                      <a:pt x="1046" y="431"/>
                    </a:cubicBezTo>
                    <a:cubicBezTo>
                      <a:pt x="1167" y="347"/>
                      <a:pt x="1205" y="198"/>
                      <a:pt x="1167" y="114"/>
                    </a:cubicBezTo>
                    <a:cubicBezTo>
                      <a:pt x="1119" y="41"/>
                      <a:pt x="1052" y="0"/>
                      <a:pt x="990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4478;p61"/>
              <p:cNvSpPr/>
              <p:nvPr/>
            </p:nvSpPr>
            <p:spPr>
              <a:xfrm>
                <a:off x="-749732" y="2456101"/>
                <a:ext cx="103404" cy="58382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791" extrusionOk="0">
                    <a:moveTo>
                      <a:pt x="1198" y="0"/>
                    </a:moveTo>
                    <a:cubicBezTo>
                      <a:pt x="1175" y="0"/>
                      <a:pt x="1152" y="5"/>
                      <a:pt x="1130" y="16"/>
                    </a:cubicBezTo>
                    <a:cubicBezTo>
                      <a:pt x="738" y="286"/>
                      <a:pt x="1" y="641"/>
                      <a:pt x="122" y="753"/>
                    </a:cubicBezTo>
                    <a:cubicBezTo>
                      <a:pt x="146" y="779"/>
                      <a:pt x="184" y="790"/>
                      <a:pt x="232" y="790"/>
                    </a:cubicBezTo>
                    <a:cubicBezTo>
                      <a:pt x="478" y="790"/>
                      <a:pt x="992" y="490"/>
                      <a:pt x="1289" y="333"/>
                    </a:cubicBezTo>
                    <a:cubicBezTo>
                      <a:pt x="1401" y="286"/>
                      <a:pt x="1401" y="174"/>
                      <a:pt x="1363" y="100"/>
                    </a:cubicBezTo>
                    <a:lnTo>
                      <a:pt x="1363" y="53"/>
                    </a:lnTo>
                    <a:cubicBezTo>
                      <a:pt x="1311" y="27"/>
                      <a:pt x="1253" y="0"/>
                      <a:pt x="119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4479;p61"/>
              <p:cNvSpPr/>
              <p:nvPr/>
            </p:nvSpPr>
            <p:spPr>
              <a:xfrm>
                <a:off x="-744196" y="2453370"/>
                <a:ext cx="100673" cy="64582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75" extrusionOk="0">
                    <a:moveTo>
                      <a:pt x="1130" y="53"/>
                    </a:moveTo>
                    <a:cubicBezTo>
                      <a:pt x="1167" y="53"/>
                      <a:pt x="1214" y="90"/>
                      <a:pt x="1251" y="137"/>
                    </a:cubicBezTo>
                    <a:cubicBezTo>
                      <a:pt x="1288" y="174"/>
                      <a:pt x="1288" y="211"/>
                      <a:pt x="1288" y="249"/>
                    </a:cubicBezTo>
                    <a:cubicBezTo>
                      <a:pt x="1251" y="286"/>
                      <a:pt x="1251" y="323"/>
                      <a:pt x="1214" y="323"/>
                    </a:cubicBezTo>
                    <a:lnTo>
                      <a:pt x="1130" y="370"/>
                    </a:lnTo>
                    <a:cubicBezTo>
                      <a:pt x="876" y="524"/>
                      <a:pt x="405" y="793"/>
                      <a:pt x="186" y="793"/>
                    </a:cubicBezTo>
                    <a:cubicBezTo>
                      <a:pt x="139" y="793"/>
                      <a:pt x="104" y="781"/>
                      <a:pt x="84" y="753"/>
                    </a:cubicBezTo>
                    <a:cubicBezTo>
                      <a:pt x="84" y="678"/>
                      <a:pt x="430" y="445"/>
                      <a:pt x="700" y="286"/>
                    </a:cubicBezTo>
                    <a:cubicBezTo>
                      <a:pt x="859" y="211"/>
                      <a:pt x="980" y="137"/>
                      <a:pt x="1055" y="90"/>
                    </a:cubicBezTo>
                    <a:cubicBezTo>
                      <a:pt x="1092" y="53"/>
                      <a:pt x="1130" y="53"/>
                      <a:pt x="1130" y="53"/>
                    </a:cubicBezTo>
                    <a:close/>
                    <a:moveTo>
                      <a:pt x="1123" y="1"/>
                    </a:moveTo>
                    <a:cubicBezTo>
                      <a:pt x="1098" y="1"/>
                      <a:pt x="1075" y="5"/>
                      <a:pt x="1055" y="15"/>
                    </a:cubicBezTo>
                    <a:cubicBezTo>
                      <a:pt x="934" y="90"/>
                      <a:pt x="822" y="174"/>
                      <a:pt x="700" y="249"/>
                    </a:cubicBezTo>
                    <a:cubicBezTo>
                      <a:pt x="280" y="482"/>
                      <a:pt x="0" y="641"/>
                      <a:pt x="0" y="753"/>
                    </a:cubicBezTo>
                    <a:cubicBezTo>
                      <a:pt x="0" y="753"/>
                      <a:pt x="0" y="790"/>
                      <a:pt x="47" y="790"/>
                    </a:cubicBezTo>
                    <a:cubicBezTo>
                      <a:pt x="84" y="837"/>
                      <a:pt x="122" y="874"/>
                      <a:pt x="159" y="874"/>
                    </a:cubicBezTo>
                    <a:cubicBezTo>
                      <a:pt x="392" y="874"/>
                      <a:pt x="747" y="641"/>
                      <a:pt x="1167" y="445"/>
                    </a:cubicBezTo>
                    <a:lnTo>
                      <a:pt x="1251" y="370"/>
                    </a:lnTo>
                    <a:cubicBezTo>
                      <a:pt x="1288" y="370"/>
                      <a:pt x="1326" y="323"/>
                      <a:pt x="1326" y="249"/>
                    </a:cubicBezTo>
                    <a:cubicBezTo>
                      <a:pt x="1363" y="211"/>
                      <a:pt x="1326" y="137"/>
                      <a:pt x="1288" y="90"/>
                    </a:cubicBezTo>
                    <a:cubicBezTo>
                      <a:pt x="1261" y="35"/>
                      <a:pt x="1189" y="1"/>
                      <a:pt x="11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4480;p61"/>
              <p:cNvSpPr/>
              <p:nvPr/>
            </p:nvSpPr>
            <p:spPr>
              <a:xfrm>
                <a:off x="-775196" y="2419935"/>
                <a:ext cx="123406" cy="75062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17" extrusionOk="0">
                    <a:moveTo>
                      <a:pt x="1423" y="1"/>
                    </a:moveTo>
                    <a:cubicBezTo>
                      <a:pt x="1383" y="1"/>
                      <a:pt x="1346" y="13"/>
                      <a:pt x="1316" y="39"/>
                    </a:cubicBezTo>
                    <a:cubicBezTo>
                      <a:pt x="775" y="356"/>
                      <a:pt x="0" y="739"/>
                      <a:pt x="112" y="972"/>
                    </a:cubicBezTo>
                    <a:cubicBezTo>
                      <a:pt x="131" y="1003"/>
                      <a:pt x="168" y="1017"/>
                      <a:pt x="217" y="1017"/>
                    </a:cubicBezTo>
                    <a:cubicBezTo>
                      <a:pt x="481" y="1017"/>
                      <a:pt x="1125" y="628"/>
                      <a:pt x="1550" y="431"/>
                    </a:cubicBezTo>
                    <a:cubicBezTo>
                      <a:pt x="1634" y="394"/>
                      <a:pt x="1671" y="235"/>
                      <a:pt x="1634" y="123"/>
                    </a:cubicBezTo>
                    <a:cubicBezTo>
                      <a:pt x="1579" y="44"/>
                      <a:pt x="1497" y="1"/>
                      <a:pt x="14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4481;p61"/>
              <p:cNvSpPr/>
              <p:nvPr/>
            </p:nvSpPr>
            <p:spPr>
              <a:xfrm>
                <a:off x="-775196" y="2417278"/>
                <a:ext cx="126137" cy="80672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093" extrusionOk="0">
                    <a:moveTo>
                      <a:pt x="1396" y="47"/>
                    </a:moveTo>
                    <a:cubicBezTo>
                      <a:pt x="1426" y="47"/>
                      <a:pt x="1456" y="56"/>
                      <a:pt x="1475" y="75"/>
                    </a:cubicBezTo>
                    <a:cubicBezTo>
                      <a:pt x="1512" y="75"/>
                      <a:pt x="1587" y="112"/>
                      <a:pt x="1587" y="159"/>
                    </a:cubicBezTo>
                    <a:cubicBezTo>
                      <a:pt x="1671" y="271"/>
                      <a:pt x="1634" y="392"/>
                      <a:pt x="1512" y="430"/>
                    </a:cubicBezTo>
                    <a:cubicBezTo>
                      <a:pt x="1400" y="504"/>
                      <a:pt x="1279" y="542"/>
                      <a:pt x="1167" y="626"/>
                    </a:cubicBezTo>
                    <a:cubicBezTo>
                      <a:pt x="835" y="784"/>
                      <a:pt x="396" y="1035"/>
                      <a:pt x="219" y="1035"/>
                    </a:cubicBezTo>
                    <a:cubicBezTo>
                      <a:pt x="186" y="1035"/>
                      <a:pt x="163" y="1027"/>
                      <a:pt x="150" y="1008"/>
                    </a:cubicBezTo>
                    <a:cubicBezTo>
                      <a:pt x="75" y="859"/>
                      <a:pt x="542" y="579"/>
                      <a:pt x="934" y="308"/>
                    </a:cubicBezTo>
                    <a:cubicBezTo>
                      <a:pt x="1046" y="234"/>
                      <a:pt x="1204" y="159"/>
                      <a:pt x="1316" y="75"/>
                    </a:cubicBezTo>
                    <a:cubicBezTo>
                      <a:pt x="1335" y="56"/>
                      <a:pt x="1365" y="47"/>
                      <a:pt x="1396" y="47"/>
                    </a:cubicBezTo>
                    <a:close/>
                    <a:moveTo>
                      <a:pt x="1475" y="0"/>
                    </a:moveTo>
                    <a:cubicBezTo>
                      <a:pt x="1438" y="0"/>
                      <a:pt x="1354" y="0"/>
                      <a:pt x="1279" y="38"/>
                    </a:cubicBezTo>
                    <a:cubicBezTo>
                      <a:pt x="1167" y="112"/>
                      <a:pt x="1046" y="196"/>
                      <a:pt x="887" y="271"/>
                    </a:cubicBezTo>
                    <a:cubicBezTo>
                      <a:pt x="420" y="579"/>
                      <a:pt x="0" y="812"/>
                      <a:pt x="112" y="1008"/>
                    </a:cubicBezTo>
                    <a:cubicBezTo>
                      <a:pt x="112" y="1046"/>
                      <a:pt x="150" y="1092"/>
                      <a:pt x="234" y="1092"/>
                    </a:cubicBezTo>
                    <a:cubicBezTo>
                      <a:pt x="383" y="1092"/>
                      <a:pt x="738" y="934"/>
                      <a:pt x="1167" y="700"/>
                    </a:cubicBezTo>
                    <a:cubicBezTo>
                      <a:pt x="1316" y="626"/>
                      <a:pt x="1438" y="542"/>
                      <a:pt x="1550" y="504"/>
                    </a:cubicBezTo>
                    <a:cubicBezTo>
                      <a:pt x="1671" y="430"/>
                      <a:pt x="1708" y="271"/>
                      <a:pt x="1671" y="159"/>
                    </a:cubicBezTo>
                    <a:cubicBezTo>
                      <a:pt x="1634" y="75"/>
                      <a:pt x="1550" y="38"/>
                      <a:pt x="1475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4482;p61"/>
              <p:cNvSpPr/>
              <p:nvPr/>
            </p:nvSpPr>
            <p:spPr>
              <a:xfrm>
                <a:off x="-761394" y="2369082"/>
                <a:ext cx="129532" cy="8480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149" extrusionOk="0">
                    <a:moveTo>
                      <a:pt x="1700" y="1"/>
                    </a:moveTo>
                    <a:cubicBezTo>
                      <a:pt x="1482" y="1"/>
                      <a:pt x="678" y="417"/>
                      <a:pt x="196" y="653"/>
                    </a:cubicBezTo>
                    <a:cubicBezTo>
                      <a:pt x="0" y="728"/>
                      <a:pt x="0" y="999"/>
                      <a:pt x="159" y="1083"/>
                    </a:cubicBezTo>
                    <a:lnTo>
                      <a:pt x="159" y="1120"/>
                    </a:lnTo>
                    <a:cubicBezTo>
                      <a:pt x="196" y="1139"/>
                      <a:pt x="245" y="1148"/>
                      <a:pt x="299" y="1148"/>
                    </a:cubicBezTo>
                    <a:cubicBezTo>
                      <a:pt x="352" y="1148"/>
                      <a:pt x="411" y="1139"/>
                      <a:pt x="467" y="1120"/>
                    </a:cubicBezTo>
                    <a:cubicBezTo>
                      <a:pt x="821" y="849"/>
                      <a:pt x="1755" y="187"/>
                      <a:pt x="1755" y="28"/>
                    </a:cubicBezTo>
                    <a:cubicBezTo>
                      <a:pt x="1750" y="9"/>
                      <a:pt x="1731" y="1"/>
                      <a:pt x="1700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4483;p61"/>
              <p:cNvSpPr/>
              <p:nvPr/>
            </p:nvSpPr>
            <p:spPr>
              <a:xfrm>
                <a:off x="-761394" y="2368049"/>
                <a:ext cx="132337" cy="89233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209" extrusionOk="0">
                    <a:moveTo>
                      <a:pt x="1717" y="42"/>
                    </a:moveTo>
                    <a:cubicBezTo>
                      <a:pt x="1717" y="126"/>
                      <a:pt x="1325" y="471"/>
                      <a:pt x="429" y="1097"/>
                    </a:cubicBezTo>
                    <a:cubicBezTo>
                      <a:pt x="392" y="1115"/>
                      <a:pt x="343" y="1125"/>
                      <a:pt x="294" y="1125"/>
                    </a:cubicBezTo>
                    <a:cubicBezTo>
                      <a:pt x="245" y="1125"/>
                      <a:pt x="196" y="1115"/>
                      <a:pt x="159" y="1097"/>
                    </a:cubicBezTo>
                    <a:cubicBezTo>
                      <a:pt x="121" y="1059"/>
                      <a:pt x="84" y="975"/>
                      <a:pt x="84" y="901"/>
                    </a:cubicBezTo>
                    <a:cubicBezTo>
                      <a:pt x="84" y="826"/>
                      <a:pt x="121" y="742"/>
                      <a:pt x="196" y="705"/>
                    </a:cubicBezTo>
                    <a:cubicBezTo>
                      <a:pt x="1325" y="126"/>
                      <a:pt x="1633" y="42"/>
                      <a:pt x="1717" y="42"/>
                    </a:cubicBezTo>
                    <a:close/>
                    <a:moveTo>
                      <a:pt x="1718" y="0"/>
                    </a:moveTo>
                    <a:cubicBezTo>
                      <a:pt x="1545" y="0"/>
                      <a:pt x="1018" y="200"/>
                      <a:pt x="159" y="630"/>
                    </a:cubicBezTo>
                    <a:cubicBezTo>
                      <a:pt x="84" y="705"/>
                      <a:pt x="0" y="779"/>
                      <a:pt x="0" y="863"/>
                    </a:cubicBezTo>
                    <a:cubicBezTo>
                      <a:pt x="0" y="975"/>
                      <a:pt x="47" y="1097"/>
                      <a:pt x="121" y="1134"/>
                    </a:cubicBezTo>
                    <a:cubicBezTo>
                      <a:pt x="196" y="1171"/>
                      <a:pt x="233" y="1209"/>
                      <a:pt x="317" y="1209"/>
                    </a:cubicBezTo>
                    <a:cubicBezTo>
                      <a:pt x="355" y="1209"/>
                      <a:pt x="429" y="1171"/>
                      <a:pt x="467" y="1134"/>
                    </a:cubicBezTo>
                    <a:cubicBezTo>
                      <a:pt x="1363" y="546"/>
                      <a:pt x="1792" y="163"/>
                      <a:pt x="1792" y="42"/>
                    </a:cubicBezTo>
                    <a:lnTo>
                      <a:pt x="1755" y="5"/>
                    </a:lnTo>
                    <a:cubicBezTo>
                      <a:pt x="1745" y="2"/>
                      <a:pt x="1733" y="0"/>
                      <a:pt x="171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4484;p61"/>
              <p:cNvSpPr/>
              <p:nvPr/>
            </p:nvSpPr>
            <p:spPr>
              <a:xfrm>
                <a:off x="-950857" y="2484074"/>
                <a:ext cx="129532" cy="119051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613" extrusionOk="0">
                    <a:moveTo>
                      <a:pt x="902" y="0"/>
                    </a:moveTo>
                    <a:cubicBezTo>
                      <a:pt x="836" y="0"/>
                      <a:pt x="768" y="10"/>
                      <a:pt x="700" y="29"/>
                    </a:cubicBezTo>
                    <a:cubicBezTo>
                      <a:pt x="280" y="141"/>
                      <a:pt x="0" y="570"/>
                      <a:pt x="84" y="1000"/>
                    </a:cubicBezTo>
                    <a:cubicBezTo>
                      <a:pt x="179" y="1363"/>
                      <a:pt x="501" y="1613"/>
                      <a:pt x="859" y="1613"/>
                    </a:cubicBezTo>
                    <a:cubicBezTo>
                      <a:pt x="923" y="1613"/>
                      <a:pt x="989" y="1605"/>
                      <a:pt x="1055" y="1588"/>
                    </a:cubicBezTo>
                    <a:cubicBezTo>
                      <a:pt x="1484" y="1504"/>
                      <a:pt x="1755" y="1074"/>
                      <a:pt x="1634" y="654"/>
                    </a:cubicBezTo>
                    <a:cubicBezTo>
                      <a:pt x="1571" y="261"/>
                      <a:pt x="1256" y="0"/>
                      <a:pt x="902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4485;p61"/>
              <p:cNvSpPr/>
              <p:nvPr/>
            </p:nvSpPr>
            <p:spPr>
              <a:xfrm>
                <a:off x="-899192" y="2411743"/>
                <a:ext cx="227401" cy="189538"/>
              </a:xfrm>
              <a:custGeom>
                <a:avLst/>
                <a:gdLst/>
                <a:ahLst/>
                <a:cxnLst/>
                <a:rect l="l" t="t" r="r" b="b"/>
                <a:pathLst>
                  <a:path w="3081" h="2568" extrusionOk="0">
                    <a:moveTo>
                      <a:pt x="2063" y="1"/>
                    </a:moveTo>
                    <a:cubicBezTo>
                      <a:pt x="2026" y="38"/>
                      <a:pt x="1988" y="75"/>
                      <a:pt x="1951" y="113"/>
                    </a:cubicBezTo>
                    <a:cubicBezTo>
                      <a:pt x="1400" y="617"/>
                      <a:pt x="700" y="850"/>
                      <a:pt x="0" y="1009"/>
                    </a:cubicBezTo>
                    <a:lnTo>
                      <a:pt x="355" y="2568"/>
                    </a:lnTo>
                    <a:cubicBezTo>
                      <a:pt x="1167" y="2372"/>
                      <a:pt x="2567" y="2213"/>
                      <a:pt x="3080" y="1475"/>
                    </a:cubicBezTo>
                    <a:lnTo>
                      <a:pt x="3080" y="1438"/>
                    </a:lnTo>
                    <a:cubicBezTo>
                      <a:pt x="3080" y="1242"/>
                      <a:pt x="2996" y="1009"/>
                      <a:pt x="2922" y="813"/>
                    </a:cubicBezTo>
                    <a:cubicBezTo>
                      <a:pt x="2651" y="271"/>
                      <a:pt x="2492" y="234"/>
                      <a:pt x="206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4486;p61"/>
              <p:cNvSpPr/>
              <p:nvPr/>
            </p:nvSpPr>
            <p:spPr>
              <a:xfrm>
                <a:off x="-886792" y="2390782"/>
                <a:ext cx="151601" cy="135437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1835" extrusionOk="0">
                    <a:moveTo>
                      <a:pt x="1699" y="1"/>
                    </a:moveTo>
                    <a:cubicBezTo>
                      <a:pt x="1228" y="1"/>
                      <a:pt x="0" y="1007"/>
                      <a:pt x="262" y="1638"/>
                    </a:cubicBezTo>
                    <a:cubicBezTo>
                      <a:pt x="299" y="1759"/>
                      <a:pt x="420" y="1834"/>
                      <a:pt x="495" y="1834"/>
                    </a:cubicBezTo>
                    <a:cubicBezTo>
                      <a:pt x="532" y="1601"/>
                      <a:pt x="850" y="1293"/>
                      <a:pt x="1195" y="1022"/>
                    </a:cubicBezTo>
                    <a:cubicBezTo>
                      <a:pt x="1391" y="826"/>
                      <a:pt x="1587" y="705"/>
                      <a:pt x="1820" y="593"/>
                    </a:cubicBezTo>
                    <a:cubicBezTo>
                      <a:pt x="2054" y="434"/>
                      <a:pt x="2016" y="89"/>
                      <a:pt x="1746" y="5"/>
                    </a:cubicBezTo>
                    <a:cubicBezTo>
                      <a:pt x="1731" y="2"/>
                      <a:pt x="1716" y="1"/>
                      <a:pt x="169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0" name="Google Shape;4487;p61"/>
            <p:cNvSpPr/>
            <p:nvPr/>
          </p:nvSpPr>
          <p:spPr>
            <a:xfrm>
              <a:off x="3103280" y="1790730"/>
              <a:ext cx="154680" cy="264490"/>
            </a:xfrm>
            <a:custGeom>
              <a:avLst/>
              <a:gdLst/>
              <a:ahLst/>
              <a:cxnLst/>
              <a:rect l="l" t="t" r="r" b="b"/>
              <a:pathLst>
                <a:path w="6143" h="10504" extrusionOk="0">
                  <a:moveTo>
                    <a:pt x="4271" y="0"/>
                  </a:moveTo>
                  <a:cubicBezTo>
                    <a:pt x="3817" y="0"/>
                    <a:pt x="3370" y="243"/>
                    <a:pt x="3109" y="659"/>
                  </a:cubicBezTo>
                  <a:cubicBezTo>
                    <a:pt x="1" y="5438"/>
                    <a:pt x="701" y="8826"/>
                    <a:pt x="701" y="8826"/>
                  </a:cubicBezTo>
                  <a:cubicBezTo>
                    <a:pt x="860" y="10376"/>
                    <a:pt x="1709" y="10422"/>
                    <a:pt x="1709" y="10422"/>
                  </a:cubicBezTo>
                  <a:cubicBezTo>
                    <a:pt x="1952" y="10478"/>
                    <a:pt x="2196" y="10504"/>
                    <a:pt x="2438" y="10504"/>
                  </a:cubicBezTo>
                  <a:cubicBezTo>
                    <a:pt x="3857" y="10504"/>
                    <a:pt x="5218" y="9629"/>
                    <a:pt x="6143" y="8864"/>
                  </a:cubicBezTo>
                  <a:cubicBezTo>
                    <a:pt x="6105" y="8705"/>
                    <a:pt x="6068" y="8556"/>
                    <a:pt x="6031" y="8360"/>
                  </a:cubicBezTo>
                  <a:cubicBezTo>
                    <a:pt x="5872" y="7809"/>
                    <a:pt x="5760" y="7267"/>
                    <a:pt x="5676" y="6689"/>
                  </a:cubicBezTo>
                  <a:lnTo>
                    <a:pt x="3893" y="7193"/>
                  </a:lnTo>
                  <a:cubicBezTo>
                    <a:pt x="5331" y="4701"/>
                    <a:pt x="5676" y="3422"/>
                    <a:pt x="5797" y="2367"/>
                  </a:cubicBezTo>
                  <a:cubicBezTo>
                    <a:pt x="5835" y="2255"/>
                    <a:pt x="5835" y="2096"/>
                    <a:pt x="5872" y="1975"/>
                  </a:cubicBezTo>
                  <a:cubicBezTo>
                    <a:pt x="5909" y="1004"/>
                    <a:pt x="5443" y="463"/>
                    <a:pt x="4939" y="192"/>
                  </a:cubicBezTo>
                  <a:cubicBezTo>
                    <a:pt x="4729" y="61"/>
                    <a:pt x="4500" y="0"/>
                    <a:pt x="4271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4488;p61"/>
            <p:cNvSpPr/>
            <p:nvPr/>
          </p:nvSpPr>
          <p:spPr>
            <a:xfrm>
              <a:off x="3211882" y="1902253"/>
              <a:ext cx="33389" cy="67482"/>
            </a:xfrm>
            <a:custGeom>
              <a:avLst/>
              <a:gdLst/>
              <a:ahLst/>
              <a:cxnLst/>
              <a:rect l="l" t="t" r="r" b="b"/>
              <a:pathLst>
                <a:path w="1326" h="2680" extrusionOk="0">
                  <a:moveTo>
                    <a:pt x="822" y="1"/>
                  </a:moveTo>
                  <a:cubicBezTo>
                    <a:pt x="784" y="76"/>
                    <a:pt x="0" y="1672"/>
                    <a:pt x="47" y="2446"/>
                  </a:cubicBezTo>
                  <a:cubicBezTo>
                    <a:pt x="47" y="2493"/>
                    <a:pt x="84" y="2568"/>
                    <a:pt x="121" y="2605"/>
                  </a:cubicBezTo>
                  <a:cubicBezTo>
                    <a:pt x="196" y="2642"/>
                    <a:pt x="317" y="2680"/>
                    <a:pt x="429" y="2680"/>
                  </a:cubicBezTo>
                  <a:cubicBezTo>
                    <a:pt x="784" y="2680"/>
                    <a:pt x="1251" y="2530"/>
                    <a:pt x="1326" y="2530"/>
                  </a:cubicBezTo>
                  <a:lnTo>
                    <a:pt x="1288" y="2409"/>
                  </a:lnTo>
                  <a:cubicBezTo>
                    <a:pt x="1127" y="2467"/>
                    <a:pt x="741" y="2557"/>
                    <a:pt x="467" y="2557"/>
                  </a:cubicBezTo>
                  <a:cubicBezTo>
                    <a:pt x="345" y="2557"/>
                    <a:pt x="245" y="2539"/>
                    <a:pt x="196" y="2493"/>
                  </a:cubicBezTo>
                  <a:cubicBezTo>
                    <a:pt x="159" y="2493"/>
                    <a:pt x="159" y="2446"/>
                    <a:pt x="159" y="2446"/>
                  </a:cubicBezTo>
                  <a:cubicBezTo>
                    <a:pt x="121" y="1672"/>
                    <a:pt x="896" y="76"/>
                    <a:pt x="896" y="38"/>
                  </a:cubicBezTo>
                  <a:lnTo>
                    <a:pt x="822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4489;p61"/>
            <p:cNvSpPr/>
            <p:nvPr/>
          </p:nvSpPr>
          <p:spPr>
            <a:xfrm>
              <a:off x="3123726" y="2485850"/>
              <a:ext cx="109784" cy="8007"/>
            </a:xfrm>
            <a:custGeom>
              <a:avLst/>
              <a:gdLst/>
              <a:ahLst/>
              <a:cxnLst/>
              <a:rect l="l" t="t" r="r" b="b"/>
              <a:pathLst>
                <a:path w="4360" h="318" extrusionOk="0">
                  <a:moveTo>
                    <a:pt x="4248" y="0"/>
                  </a:moveTo>
                  <a:lnTo>
                    <a:pt x="122" y="84"/>
                  </a:lnTo>
                  <a:cubicBezTo>
                    <a:pt x="48" y="84"/>
                    <a:pt x="1" y="121"/>
                    <a:pt x="1" y="196"/>
                  </a:cubicBezTo>
                  <a:cubicBezTo>
                    <a:pt x="1" y="233"/>
                    <a:pt x="48" y="317"/>
                    <a:pt x="122" y="317"/>
                  </a:cubicBezTo>
                  <a:lnTo>
                    <a:pt x="4248" y="233"/>
                  </a:lnTo>
                  <a:cubicBezTo>
                    <a:pt x="4323" y="233"/>
                    <a:pt x="4360" y="196"/>
                    <a:pt x="4360" y="121"/>
                  </a:cubicBezTo>
                  <a:cubicBezTo>
                    <a:pt x="4360" y="84"/>
                    <a:pt x="4323" y="0"/>
                    <a:pt x="4248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4490;p61"/>
            <p:cNvSpPr/>
            <p:nvPr/>
          </p:nvSpPr>
          <p:spPr>
            <a:xfrm>
              <a:off x="3169572" y="1534794"/>
              <a:ext cx="199795" cy="104469"/>
            </a:xfrm>
            <a:custGeom>
              <a:avLst/>
              <a:gdLst/>
              <a:ahLst/>
              <a:cxnLst/>
              <a:rect l="l" t="t" r="r" b="b"/>
              <a:pathLst>
                <a:path w="6609" h="4805" extrusionOk="0">
                  <a:moveTo>
                    <a:pt x="2887" y="1"/>
                  </a:moveTo>
                  <a:cubicBezTo>
                    <a:pt x="2397" y="1"/>
                    <a:pt x="1850" y="97"/>
                    <a:pt x="1241" y="325"/>
                  </a:cubicBezTo>
                  <a:cubicBezTo>
                    <a:pt x="812" y="483"/>
                    <a:pt x="0" y="3825"/>
                    <a:pt x="579" y="4609"/>
                  </a:cubicBezTo>
                  <a:lnTo>
                    <a:pt x="812" y="4805"/>
                  </a:lnTo>
                  <a:cubicBezTo>
                    <a:pt x="812" y="4805"/>
                    <a:pt x="1596" y="4217"/>
                    <a:pt x="2604" y="1687"/>
                  </a:cubicBezTo>
                  <a:cubicBezTo>
                    <a:pt x="2604" y="1687"/>
                    <a:pt x="4546" y="3094"/>
                    <a:pt x="6389" y="3094"/>
                  </a:cubicBezTo>
                  <a:cubicBezTo>
                    <a:pt x="6462" y="3094"/>
                    <a:pt x="6535" y="3092"/>
                    <a:pt x="6608" y="3087"/>
                  </a:cubicBezTo>
                  <a:cubicBezTo>
                    <a:pt x="6608" y="3087"/>
                    <a:pt x="5658" y="1"/>
                    <a:pt x="288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8" name="Google Shape;4380;p61"/>
          <p:cNvSpPr txBox="1"/>
          <p:nvPr/>
        </p:nvSpPr>
        <p:spPr>
          <a:xfrm flipH="1">
            <a:off x="3498906" y="3455024"/>
            <a:ext cx="1458409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>
                <a:solidFill>
                  <a:srgbClr val="FFFFFF"/>
                </a:solidFill>
                <a:latin typeface="Pattaya" panose="00000500000000000000" pitchFamily="2" charset="-34"/>
                <a:ea typeface="Arvo"/>
                <a:cs typeface="Pattaya" panose="00000500000000000000" pitchFamily="2" charset="-34"/>
                <a:sym typeface="Arvo"/>
              </a:rPr>
              <a:t>Chặng 3</a:t>
            </a:r>
            <a:endParaRPr sz="3200" b="1" dirty="0">
              <a:solidFill>
                <a:srgbClr val="FFFFFF"/>
              </a:solidFill>
              <a:latin typeface="Pattaya" panose="00000500000000000000" pitchFamily="2" charset="-34"/>
              <a:ea typeface="Arvo"/>
              <a:cs typeface="Pattaya" panose="00000500000000000000" pitchFamily="2" charset="-34"/>
              <a:sym typeface="Arvo"/>
            </a:endParaRPr>
          </a:p>
        </p:txBody>
      </p:sp>
      <p:grpSp>
        <p:nvGrpSpPr>
          <p:cNvPr id="549" name="Google Shape;4424;p61"/>
          <p:cNvGrpSpPr/>
          <p:nvPr/>
        </p:nvGrpSpPr>
        <p:grpSpPr>
          <a:xfrm>
            <a:off x="4755201" y="2352594"/>
            <a:ext cx="475952" cy="1102430"/>
            <a:chOff x="3057226" y="1504939"/>
            <a:chExt cx="475952" cy="1102430"/>
          </a:xfrm>
        </p:grpSpPr>
        <p:sp>
          <p:nvSpPr>
            <p:cNvPr id="550" name="Google Shape;4425;p61"/>
            <p:cNvSpPr/>
            <p:nvPr/>
          </p:nvSpPr>
          <p:spPr>
            <a:xfrm rot="-1528486">
              <a:off x="3137882" y="1537722"/>
              <a:ext cx="195244" cy="189364"/>
            </a:xfrm>
            <a:custGeom>
              <a:avLst/>
              <a:gdLst/>
              <a:ahLst/>
              <a:cxnLst/>
              <a:rect l="l" t="t" r="r" b="b"/>
              <a:pathLst>
                <a:path w="7002" h="7003" extrusionOk="0">
                  <a:moveTo>
                    <a:pt x="3617" y="1"/>
                  </a:moveTo>
                  <a:cubicBezTo>
                    <a:pt x="3594" y="1"/>
                    <a:pt x="3571" y="1"/>
                    <a:pt x="3548" y="2"/>
                  </a:cubicBezTo>
                  <a:cubicBezTo>
                    <a:pt x="1597" y="39"/>
                    <a:pt x="1" y="1514"/>
                    <a:pt x="47" y="3539"/>
                  </a:cubicBezTo>
                  <a:cubicBezTo>
                    <a:pt x="84" y="5530"/>
                    <a:pt x="877" y="7003"/>
                    <a:pt x="2731" y="7003"/>
                  </a:cubicBezTo>
                  <a:cubicBezTo>
                    <a:pt x="2754" y="7003"/>
                    <a:pt x="2777" y="7002"/>
                    <a:pt x="2801" y="7002"/>
                  </a:cubicBezTo>
                  <a:cubicBezTo>
                    <a:pt x="4752" y="6955"/>
                    <a:pt x="7001" y="5873"/>
                    <a:pt x="6964" y="3847"/>
                  </a:cubicBezTo>
                  <a:cubicBezTo>
                    <a:pt x="6927" y="1846"/>
                    <a:pt x="5488" y="1"/>
                    <a:pt x="3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4426;p61"/>
            <p:cNvSpPr/>
            <p:nvPr/>
          </p:nvSpPr>
          <p:spPr>
            <a:xfrm>
              <a:off x="3137601" y="2465404"/>
              <a:ext cx="72417" cy="118472"/>
            </a:xfrm>
            <a:custGeom>
              <a:avLst/>
              <a:gdLst/>
              <a:ahLst/>
              <a:cxnLst/>
              <a:rect l="l" t="t" r="r" b="b"/>
              <a:pathLst>
                <a:path w="2876" h="4705" extrusionOk="0">
                  <a:moveTo>
                    <a:pt x="2875" y="0"/>
                  </a:moveTo>
                  <a:lnTo>
                    <a:pt x="346" y="233"/>
                  </a:lnTo>
                  <a:lnTo>
                    <a:pt x="1" y="3771"/>
                  </a:lnTo>
                  <a:lnTo>
                    <a:pt x="505" y="4630"/>
                  </a:lnTo>
                  <a:lnTo>
                    <a:pt x="2334" y="4704"/>
                  </a:lnTo>
                  <a:lnTo>
                    <a:pt x="2642" y="3883"/>
                  </a:lnTo>
                  <a:cubicBezTo>
                    <a:pt x="2371" y="3734"/>
                    <a:pt x="2875" y="0"/>
                    <a:pt x="2875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4427;p61"/>
            <p:cNvSpPr/>
            <p:nvPr/>
          </p:nvSpPr>
          <p:spPr>
            <a:xfrm>
              <a:off x="3129619" y="2556329"/>
              <a:ext cx="149972" cy="51040"/>
            </a:xfrm>
            <a:custGeom>
              <a:avLst/>
              <a:gdLst/>
              <a:ahLst/>
              <a:cxnLst/>
              <a:rect l="l" t="t" r="r" b="b"/>
              <a:pathLst>
                <a:path w="5956" h="2027" extrusionOk="0">
                  <a:moveTo>
                    <a:pt x="279" y="0"/>
                  </a:moveTo>
                  <a:cubicBezTo>
                    <a:pt x="249" y="0"/>
                    <a:pt x="234" y="1"/>
                    <a:pt x="234" y="1"/>
                  </a:cubicBezTo>
                  <a:lnTo>
                    <a:pt x="0" y="2027"/>
                  </a:lnTo>
                  <a:lnTo>
                    <a:pt x="5918" y="2027"/>
                  </a:lnTo>
                  <a:cubicBezTo>
                    <a:pt x="5955" y="1831"/>
                    <a:pt x="5881" y="1327"/>
                    <a:pt x="5685" y="1252"/>
                  </a:cubicBezTo>
                  <a:lnTo>
                    <a:pt x="2922" y="197"/>
                  </a:lnTo>
                  <a:cubicBezTo>
                    <a:pt x="2922" y="197"/>
                    <a:pt x="2761" y="430"/>
                    <a:pt x="2384" y="430"/>
                  </a:cubicBezTo>
                  <a:cubicBezTo>
                    <a:pt x="2272" y="430"/>
                    <a:pt x="2140" y="409"/>
                    <a:pt x="1988" y="356"/>
                  </a:cubicBezTo>
                  <a:cubicBezTo>
                    <a:pt x="1008" y="27"/>
                    <a:pt x="437" y="0"/>
                    <a:pt x="27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4428;p61"/>
            <p:cNvSpPr/>
            <p:nvPr/>
          </p:nvSpPr>
          <p:spPr>
            <a:xfrm>
              <a:off x="3224799" y="2570203"/>
              <a:ext cx="48899" cy="19540"/>
            </a:xfrm>
            <a:custGeom>
              <a:avLst/>
              <a:gdLst/>
              <a:ahLst/>
              <a:cxnLst/>
              <a:rect l="l" t="t" r="r" b="b"/>
              <a:pathLst>
                <a:path w="1942" h="776" extrusionOk="0">
                  <a:moveTo>
                    <a:pt x="150" y="1"/>
                  </a:moveTo>
                  <a:lnTo>
                    <a:pt x="0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05" y="738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4429;p61"/>
            <p:cNvSpPr/>
            <p:nvPr/>
          </p:nvSpPr>
          <p:spPr>
            <a:xfrm>
              <a:off x="3223616" y="2569045"/>
              <a:ext cx="50083" cy="21630"/>
            </a:xfrm>
            <a:custGeom>
              <a:avLst/>
              <a:gdLst/>
              <a:ahLst/>
              <a:cxnLst/>
              <a:rect l="l" t="t" r="r" b="b"/>
              <a:pathLst>
                <a:path w="1989" h="859" extrusionOk="0">
                  <a:moveTo>
                    <a:pt x="197" y="84"/>
                  </a:moveTo>
                  <a:lnTo>
                    <a:pt x="1914" y="822"/>
                  </a:lnTo>
                  <a:lnTo>
                    <a:pt x="47" y="822"/>
                  </a:lnTo>
                  <a:lnTo>
                    <a:pt x="197" y="84"/>
                  </a:lnTo>
                  <a:close/>
                  <a:moveTo>
                    <a:pt x="160" y="0"/>
                  </a:moveTo>
                  <a:lnTo>
                    <a:pt x="1" y="859"/>
                  </a:lnTo>
                  <a:lnTo>
                    <a:pt x="1952" y="859"/>
                  </a:lnTo>
                  <a:cubicBezTo>
                    <a:pt x="1989" y="859"/>
                    <a:pt x="1989" y="859"/>
                    <a:pt x="1989" y="822"/>
                  </a:cubicBezTo>
                  <a:lnTo>
                    <a:pt x="1989" y="78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4430;p61"/>
            <p:cNvSpPr/>
            <p:nvPr/>
          </p:nvSpPr>
          <p:spPr>
            <a:xfrm>
              <a:off x="3131734" y="2556354"/>
              <a:ext cx="15536" cy="33389"/>
            </a:xfrm>
            <a:custGeom>
              <a:avLst/>
              <a:gdLst/>
              <a:ahLst/>
              <a:cxnLst/>
              <a:rect l="l" t="t" r="r" b="b"/>
              <a:pathLst>
                <a:path w="617" h="1326" extrusionOk="0">
                  <a:moveTo>
                    <a:pt x="150" y="0"/>
                  </a:moveTo>
                  <a:lnTo>
                    <a:pt x="0" y="1326"/>
                  </a:lnTo>
                  <a:lnTo>
                    <a:pt x="616" y="1326"/>
                  </a:lnTo>
                  <a:lnTo>
                    <a:pt x="542" y="38"/>
                  </a:lnTo>
                  <a:cubicBezTo>
                    <a:pt x="467" y="38"/>
                    <a:pt x="150" y="0"/>
                    <a:pt x="15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4431;p61"/>
            <p:cNvSpPr/>
            <p:nvPr/>
          </p:nvSpPr>
          <p:spPr>
            <a:xfrm>
              <a:off x="3130777" y="2588786"/>
              <a:ext cx="143878" cy="1888"/>
            </a:xfrm>
            <a:custGeom>
              <a:avLst/>
              <a:gdLst/>
              <a:ahLst/>
              <a:cxnLst/>
              <a:rect l="l" t="t" r="r" b="b"/>
              <a:pathLst>
                <a:path w="5714" h="75" extrusionOk="0">
                  <a:moveTo>
                    <a:pt x="38" y="0"/>
                  </a:moveTo>
                  <a:lnTo>
                    <a:pt x="1" y="38"/>
                  </a:lnTo>
                  <a:cubicBezTo>
                    <a:pt x="1" y="75"/>
                    <a:pt x="38" y="75"/>
                    <a:pt x="38" y="75"/>
                  </a:cubicBezTo>
                  <a:lnTo>
                    <a:pt x="5713" y="75"/>
                  </a:lnTo>
                  <a:cubicBezTo>
                    <a:pt x="5713" y="38"/>
                    <a:pt x="5713" y="38"/>
                    <a:pt x="5676" y="38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4432;p61"/>
            <p:cNvSpPr/>
            <p:nvPr/>
          </p:nvSpPr>
          <p:spPr>
            <a:xfrm>
              <a:off x="3228551" y="1699579"/>
              <a:ext cx="304627" cy="530264"/>
            </a:xfrm>
            <a:custGeom>
              <a:avLst/>
              <a:gdLst/>
              <a:ahLst/>
              <a:cxnLst/>
              <a:rect l="l" t="t" r="r" b="b"/>
              <a:pathLst>
                <a:path w="12098" h="21059" extrusionOk="0">
                  <a:moveTo>
                    <a:pt x="9254" y="1"/>
                  </a:moveTo>
                  <a:cubicBezTo>
                    <a:pt x="8255" y="1"/>
                    <a:pt x="7301" y="617"/>
                    <a:pt x="6889" y="1591"/>
                  </a:cubicBezTo>
                  <a:lnTo>
                    <a:pt x="505" y="17617"/>
                  </a:lnTo>
                  <a:cubicBezTo>
                    <a:pt x="1" y="18896"/>
                    <a:pt x="664" y="20380"/>
                    <a:pt x="1952" y="20884"/>
                  </a:cubicBezTo>
                  <a:cubicBezTo>
                    <a:pt x="2252" y="21002"/>
                    <a:pt x="2563" y="21059"/>
                    <a:pt x="2870" y="21059"/>
                  </a:cubicBezTo>
                  <a:cubicBezTo>
                    <a:pt x="3870" y="21059"/>
                    <a:pt x="4826" y="20463"/>
                    <a:pt x="5219" y="19484"/>
                  </a:cubicBezTo>
                  <a:lnTo>
                    <a:pt x="11594" y="3458"/>
                  </a:lnTo>
                  <a:cubicBezTo>
                    <a:pt x="12098" y="2179"/>
                    <a:pt x="11472" y="695"/>
                    <a:pt x="10194" y="191"/>
                  </a:cubicBezTo>
                  <a:cubicBezTo>
                    <a:pt x="9886" y="62"/>
                    <a:pt x="9568" y="1"/>
                    <a:pt x="9254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4433;p61"/>
            <p:cNvSpPr/>
            <p:nvPr/>
          </p:nvSpPr>
          <p:spPr>
            <a:xfrm>
              <a:off x="3448070" y="1834569"/>
              <a:ext cx="9669" cy="8385"/>
            </a:xfrm>
            <a:custGeom>
              <a:avLst/>
              <a:gdLst/>
              <a:ahLst/>
              <a:cxnLst/>
              <a:rect l="l" t="t" r="r" b="b"/>
              <a:pathLst>
                <a:path w="384" h="333" extrusionOk="0">
                  <a:moveTo>
                    <a:pt x="271" y="1"/>
                  </a:moveTo>
                  <a:cubicBezTo>
                    <a:pt x="150" y="1"/>
                    <a:pt x="75" y="47"/>
                    <a:pt x="38" y="122"/>
                  </a:cubicBezTo>
                  <a:cubicBezTo>
                    <a:pt x="1" y="197"/>
                    <a:pt x="38" y="281"/>
                    <a:pt x="113" y="318"/>
                  </a:cubicBezTo>
                  <a:cubicBezTo>
                    <a:pt x="145" y="328"/>
                    <a:pt x="173" y="333"/>
                    <a:pt x="199" y="333"/>
                  </a:cubicBezTo>
                  <a:cubicBezTo>
                    <a:pt x="271" y="333"/>
                    <a:pt x="319" y="296"/>
                    <a:pt x="346" y="234"/>
                  </a:cubicBezTo>
                  <a:cubicBezTo>
                    <a:pt x="383" y="159"/>
                    <a:pt x="346" y="47"/>
                    <a:pt x="271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4434;p61"/>
            <p:cNvSpPr/>
            <p:nvPr/>
          </p:nvSpPr>
          <p:spPr>
            <a:xfrm>
              <a:off x="3411660" y="18205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74"/>
                    <a:pt x="47" y="249"/>
                    <a:pt x="121" y="286"/>
                  </a:cubicBezTo>
                  <a:cubicBezTo>
                    <a:pt x="141" y="296"/>
                    <a:pt x="165" y="301"/>
                    <a:pt x="189" y="301"/>
                  </a:cubicBezTo>
                  <a:cubicBezTo>
                    <a:pt x="255" y="301"/>
                    <a:pt x="327" y="266"/>
                    <a:pt x="355" y="211"/>
                  </a:cubicBezTo>
                  <a:cubicBezTo>
                    <a:pt x="355" y="13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4435;p61"/>
            <p:cNvSpPr/>
            <p:nvPr/>
          </p:nvSpPr>
          <p:spPr>
            <a:xfrm>
              <a:off x="3463581" y="1796144"/>
              <a:ext cx="8964" cy="7579"/>
            </a:xfrm>
            <a:custGeom>
              <a:avLst/>
              <a:gdLst/>
              <a:ahLst/>
              <a:cxnLst/>
              <a:rect l="l" t="t" r="r" b="b"/>
              <a:pathLst>
                <a:path w="356" h="301" extrusionOk="0">
                  <a:moveTo>
                    <a:pt x="175" y="0"/>
                  </a:moveTo>
                  <a:cubicBezTo>
                    <a:pt x="121" y="0"/>
                    <a:pt x="72" y="35"/>
                    <a:pt x="38" y="89"/>
                  </a:cubicBezTo>
                  <a:cubicBezTo>
                    <a:pt x="1" y="173"/>
                    <a:pt x="38" y="285"/>
                    <a:pt x="122" y="285"/>
                  </a:cubicBezTo>
                  <a:cubicBezTo>
                    <a:pt x="142" y="295"/>
                    <a:pt x="166" y="300"/>
                    <a:pt x="190" y="300"/>
                  </a:cubicBezTo>
                  <a:cubicBezTo>
                    <a:pt x="256" y="300"/>
                    <a:pt x="328" y="265"/>
                    <a:pt x="356" y="211"/>
                  </a:cubicBezTo>
                  <a:cubicBezTo>
                    <a:pt x="356" y="127"/>
                    <a:pt x="318" y="52"/>
                    <a:pt x="234" y="15"/>
                  </a:cubicBezTo>
                  <a:cubicBezTo>
                    <a:pt x="214" y="5"/>
                    <a:pt x="194" y="0"/>
                    <a:pt x="175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4436;p61"/>
            <p:cNvSpPr/>
            <p:nvPr/>
          </p:nvSpPr>
          <p:spPr>
            <a:xfrm>
              <a:off x="3427397" y="1781338"/>
              <a:ext cx="8964" cy="8385"/>
            </a:xfrm>
            <a:custGeom>
              <a:avLst/>
              <a:gdLst/>
              <a:ahLst/>
              <a:cxnLst/>
              <a:rect l="l" t="t" r="r" b="b"/>
              <a:pathLst>
                <a:path w="356" h="333" extrusionOk="0">
                  <a:moveTo>
                    <a:pt x="174" y="0"/>
                  </a:moveTo>
                  <a:cubicBezTo>
                    <a:pt x="118" y="0"/>
                    <a:pt x="65" y="37"/>
                    <a:pt x="38" y="99"/>
                  </a:cubicBezTo>
                  <a:cubicBezTo>
                    <a:pt x="0" y="173"/>
                    <a:pt x="38" y="295"/>
                    <a:pt x="122" y="332"/>
                  </a:cubicBezTo>
                  <a:cubicBezTo>
                    <a:pt x="196" y="332"/>
                    <a:pt x="308" y="295"/>
                    <a:pt x="308" y="211"/>
                  </a:cubicBezTo>
                  <a:cubicBezTo>
                    <a:pt x="355" y="136"/>
                    <a:pt x="308" y="61"/>
                    <a:pt x="234" y="15"/>
                  </a:cubicBezTo>
                  <a:cubicBezTo>
                    <a:pt x="214" y="5"/>
                    <a:pt x="194" y="0"/>
                    <a:pt x="174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4437;p61"/>
            <p:cNvSpPr/>
            <p:nvPr/>
          </p:nvSpPr>
          <p:spPr>
            <a:xfrm>
              <a:off x="3332444" y="2118347"/>
              <a:ext cx="9896" cy="8536"/>
            </a:xfrm>
            <a:custGeom>
              <a:avLst/>
              <a:gdLst/>
              <a:ahLst/>
              <a:cxnLst/>
              <a:rect l="l" t="t" r="r" b="b"/>
              <a:pathLst>
                <a:path w="393" h="339" extrusionOk="0">
                  <a:moveTo>
                    <a:pt x="187" y="1"/>
                  </a:moveTo>
                  <a:cubicBezTo>
                    <a:pt x="117" y="1"/>
                    <a:pt x="65" y="36"/>
                    <a:pt x="38" y="90"/>
                  </a:cubicBezTo>
                  <a:cubicBezTo>
                    <a:pt x="0" y="212"/>
                    <a:pt x="38" y="286"/>
                    <a:pt x="112" y="324"/>
                  </a:cubicBezTo>
                  <a:cubicBezTo>
                    <a:pt x="145" y="334"/>
                    <a:pt x="174" y="338"/>
                    <a:pt x="200" y="338"/>
                  </a:cubicBezTo>
                  <a:cubicBezTo>
                    <a:pt x="271" y="338"/>
                    <a:pt x="318" y="304"/>
                    <a:pt x="346" y="249"/>
                  </a:cubicBezTo>
                  <a:cubicBezTo>
                    <a:pt x="392" y="128"/>
                    <a:pt x="346" y="53"/>
                    <a:pt x="271" y="16"/>
                  </a:cubicBezTo>
                  <a:cubicBezTo>
                    <a:pt x="241" y="5"/>
                    <a:pt x="213" y="1"/>
                    <a:pt x="187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4438;p61"/>
            <p:cNvSpPr/>
            <p:nvPr/>
          </p:nvSpPr>
          <p:spPr>
            <a:xfrm>
              <a:off x="3296260" y="2103567"/>
              <a:ext cx="8712" cy="8737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115" y="1"/>
                    <a:pt x="66" y="44"/>
                    <a:pt x="37" y="136"/>
                  </a:cubicBezTo>
                  <a:cubicBezTo>
                    <a:pt x="0" y="210"/>
                    <a:pt x="37" y="285"/>
                    <a:pt x="112" y="332"/>
                  </a:cubicBezTo>
                  <a:cubicBezTo>
                    <a:pt x="134" y="342"/>
                    <a:pt x="158" y="346"/>
                    <a:pt x="182" y="346"/>
                  </a:cubicBezTo>
                  <a:cubicBezTo>
                    <a:pt x="250" y="346"/>
                    <a:pt x="318" y="310"/>
                    <a:pt x="345" y="248"/>
                  </a:cubicBezTo>
                  <a:cubicBezTo>
                    <a:pt x="345" y="173"/>
                    <a:pt x="308" y="52"/>
                    <a:pt x="233" y="14"/>
                  </a:cubicBezTo>
                  <a:cubicBezTo>
                    <a:pt x="213" y="5"/>
                    <a:pt x="193" y="1"/>
                    <a:pt x="173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4439;p61"/>
            <p:cNvSpPr/>
            <p:nvPr/>
          </p:nvSpPr>
          <p:spPr>
            <a:xfrm>
              <a:off x="3348181" y="2079470"/>
              <a:ext cx="9669" cy="8259"/>
            </a:xfrm>
            <a:custGeom>
              <a:avLst/>
              <a:gdLst/>
              <a:ahLst/>
              <a:cxnLst/>
              <a:rect l="l" t="t" r="r" b="b"/>
              <a:pathLst>
                <a:path w="384" h="328" extrusionOk="0">
                  <a:moveTo>
                    <a:pt x="234" y="1"/>
                  </a:moveTo>
                  <a:cubicBezTo>
                    <a:pt x="150" y="1"/>
                    <a:pt x="76" y="38"/>
                    <a:pt x="38" y="122"/>
                  </a:cubicBezTo>
                  <a:cubicBezTo>
                    <a:pt x="1" y="197"/>
                    <a:pt x="38" y="271"/>
                    <a:pt x="113" y="309"/>
                  </a:cubicBezTo>
                  <a:cubicBezTo>
                    <a:pt x="134" y="322"/>
                    <a:pt x="158" y="327"/>
                    <a:pt x="183" y="327"/>
                  </a:cubicBezTo>
                  <a:cubicBezTo>
                    <a:pt x="248" y="327"/>
                    <a:pt x="319" y="288"/>
                    <a:pt x="346" y="234"/>
                  </a:cubicBezTo>
                  <a:cubicBezTo>
                    <a:pt x="384" y="159"/>
                    <a:pt x="309" y="38"/>
                    <a:pt x="23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4440;p61"/>
            <p:cNvSpPr/>
            <p:nvPr/>
          </p:nvSpPr>
          <p:spPr>
            <a:xfrm>
              <a:off x="3311771" y="20654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65"/>
                    <a:pt x="47" y="249"/>
                    <a:pt x="121" y="286"/>
                  </a:cubicBezTo>
                  <a:cubicBezTo>
                    <a:pt x="141" y="296"/>
                    <a:pt x="165" y="301"/>
                    <a:pt x="188" y="301"/>
                  </a:cubicBezTo>
                  <a:cubicBezTo>
                    <a:pt x="252" y="301"/>
                    <a:pt x="317" y="266"/>
                    <a:pt x="317" y="211"/>
                  </a:cubicBezTo>
                  <a:cubicBezTo>
                    <a:pt x="355" y="12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4441;p61"/>
            <p:cNvSpPr/>
            <p:nvPr/>
          </p:nvSpPr>
          <p:spPr>
            <a:xfrm>
              <a:off x="3431401" y="1928591"/>
              <a:ext cx="43964" cy="51896"/>
            </a:xfrm>
            <a:custGeom>
              <a:avLst/>
              <a:gdLst/>
              <a:ahLst/>
              <a:cxnLst/>
              <a:rect l="l" t="t" r="r" b="b"/>
              <a:pathLst>
                <a:path w="1746" h="2061" extrusionOk="0">
                  <a:moveTo>
                    <a:pt x="1363" y="0"/>
                  </a:moveTo>
                  <a:cubicBezTo>
                    <a:pt x="1363" y="0"/>
                    <a:pt x="971" y="196"/>
                    <a:pt x="700" y="784"/>
                  </a:cubicBezTo>
                  <a:cubicBezTo>
                    <a:pt x="383" y="1363"/>
                    <a:pt x="700" y="1484"/>
                    <a:pt x="345" y="1484"/>
                  </a:cubicBezTo>
                  <a:cubicBezTo>
                    <a:pt x="0" y="1484"/>
                    <a:pt x="345" y="2026"/>
                    <a:pt x="345" y="2026"/>
                  </a:cubicBezTo>
                  <a:cubicBezTo>
                    <a:pt x="345" y="2026"/>
                    <a:pt x="380" y="2061"/>
                    <a:pt x="458" y="2061"/>
                  </a:cubicBezTo>
                  <a:cubicBezTo>
                    <a:pt x="580" y="2061"/>
                    <a:pt x="807" y="1973"/>
                    <a:pt x="1167" y="1522"/>
                  </a:cubicBezTo>
                  <a:cubicBezTo>
                    <a:pt x="1745" y="822"/>
                    <a:pt x="1363" y="0"/>
                    <a:pt x="1363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4442;p61"/>
            <p:cNvSpPr/>
            <p:nvPr/>
          </p:nvSpPr>
          <p:spPr>
            <a:xfrm>
              <a:off x="3331512" y="2465404"/>
              <a:ext cx="69572" cy="118472"/>
            </a:xfrm>
            <a:custGeom>
              <a:avLst/>
              <a:gdLst/>
              <a:ahLst/>
              <a:cxnLst/>
              <a:rect l="l" t="t" r="r" b="b"/>
              <a:pathLst>
                <a:path w="2763" h="4705" extrusionOk="0">
                  <a:moveTo>
                    <a:pt x="2530" y="0"/>
                  </a:moveTo>
                  <a:lnTo>
                    <a:pt x="0" y="233"/>
                  </a:lnTo>
                  <a:lnTo>
                    <a:pt x="75" y="3771"/>
                  </a:lnTo>
                  <a:lnTo>
                    <a:pt x="579" y="4630"/>
                  </a:lnTo>
                  <a:lnTo>
                    <a:pt x="2408" y="4704"/>
                  </a:lnTo>
                  <a:lnTo>
                    <a:pt x="2763" y="3883"/>
                  </a:lnTo>
                  <a:cubicBezTo>
                    <a:pt x="2446" y="3734"/>
                    <a:pt x="2530" y="0"/>
                    <a:pt x="2530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4443;p61"/>
            <p:cNvSpPr/>
            <p:nvPr/>
          </p:nvSpPr>
          <p:spPr>
            <a:xfrm>
              <a:off x="3332444" y="2556329"/>
              <a:ext cx="143853" cy="51040"/>
            </a:xfrm>
            <a:custGeom>
              <a:avLst/>
              <a:gdLst/>
              <a:ahLst/>
              <a:cxnLst/>
              <a:rect l="l" t="t" r="r" b="b"/>
              <a:pathLst>
                <a:path w="5713" h="2027" extrusionOk="0">
                  <a:moveTo>
                    <a:pt x="42" y="0"/>
                  </a:moveTo>
                  <a:cubicBezTo>
                    <a:pt x="14" y="0"/>
                    <a:pt x="0" y="1"/>
                    <a:pt x="0" y="1"/>
                  </a:cubicBezTo>
                  <a:lnTo>
                    <a:pt x="75" y="2027"/>
                  </a:lnTo>
                  <a:lnTo>
                    <a:pt x="5638" y="2027"/>
                  </a:lnTo>
                  <a:cubicBezTo>
                    <a:pt x="5713" y="1831"/>
                    <a:pt x="5601" y="1327"/>
                    <a:pt x="5405" y="1252"/>
                  </a:cubicBezTo>
                  <a:lnTo>
                    <a:pt x="2642" y="197"/>
                  </a:lnTo>
                  <a:cubicBezTo>
                    <a:pt x="2642" y="197"/>
                    <a:pt x="2503" y="430"/>
                    <a:pt x="2119" y="430"/>
                  </a:cubicBezTo>
                  <a:cubicBezTo>
                    <a:pt x="2005" y="430"/>
                    <a:pt x="1869" y="409"/>
                    <a:pt x="1709" y="356"/>
                  </a:cubicBezTo>
                  <a:cubicBezTo>
                    <a:pt x="729" y="27"/>
                    <a:pt x="190" y="0"/>
                    <a:pt x="42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4444;p61"/>
            <p:cNvSpPr/>
            <p:nvPr/>
          </p:nvSpPr>
          <p:spPr>
            <a:xfrm>
              <a:off x="3420574" y="2570203"/>
              <a:ext cx="48925" cy="19540"/>
            </a:xfrm>
            <a:custGeom>
              <a:avLst/>
              <a:gdLst/>
              <a:ahLst/>
              <a:cxnLst/>
              <a:rect l="l" t="t" r="r" b="b"/>
              <a:pathLst>
                <a:path w="1943" h="776" extrusionOk="0">
                  <a:moveTo>
                    <a:pt x="159" y="1"/>
                  </a:moveTo>
                  <a:lnTo>
                    <a:pt x="1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42" y="738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4445;p61"/>
            <p:cNvSpPr/>
            <p:nvPr/>
          </p:nvSpPr>
          <p:spPr>
            <a:xfrm>
              <a:off x="3419642" y="2569045"/>
              <a:ext cx="50788" cy="21630"/>
            </a:xfrm>
            <a:custGeom>
              <a:avLst/>
              <a:gdLst/>
              <a:ahLst/>
              <a:cxnLst/>
              <a:rect l="l" t="t" r="r" b="b"/>
              <a:pathLst>
                <a:path w="2017" h="859" extrusionOk="0">
                  <a:moveTo>
                    <a:pt x="196" y="84"/>
                  </a:moveTo>
                  <a:lnTo>
                    <a:pt x="1904" y="822"/>
                  </a:lnTo>
                  <a:lnTo>
                    <a:pt x="75" y="822"/>
                  </a:lnTo>
                  <a:lnTo>
                    <a:pt x="196" y="84"/>
                  </a:lnTo>
                  <a:close/>
                  <a:moveTo>
                    <a:pt x="150" y="0"/>
                  </a:moveTo>
                  <a:lnTo>
                    <a:pt x="0" y="859"/>
                  </a:lnTo>
                  <a:lnTo>
                    <a:pt x="1942" y="859"/>
                  </a:lnTo>
                  <a:cubicBezTo>
                    <a:pt x="1979" y="859"/>
                    <a:pt x="1979" y="859"/>
                    <a:pt x="2016" y="822"/>
                  </a:cubicBezTo>
                  <a:lnTo>
                    <a:pt x="1979" y="784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4446;p61"/>
            <p:cNvSpPr/>
            <p:nvPr/>
          </p:nvSpPr>
          <p:spPr>
            <a:xfrm>
              <a:off x="3332444" y="2556354"/>
              <a:ext cx="10827" cy="33389"/>
            </a:xfrm>
            <a:custGeom>
              <a:avLst/>
              <a:gdLst/>
              <a:ahLst/>
              <a:cxnLst/>
              <a:rect l="l" t="t" r="r" b="b"/>
              <a:pathLst>
                <a:path w="430" h="1326" extrusionOk="0">
                  <a:moveTo>
                    <a:pt x="0" y="0"/>
                  </a:moveTo>
                  <a:lnTo>
                    <a:pt x="38" y="1326"/>
                  </a:lnTo>
                  <a:lnTo>
                    <a:pt x="430" y="1326"/>
                  </a:lnTo>
                  <a:lnTo>
                    <a:pt x="346" y="38"/>
                  </a:lnTo>
                  <a:cubicBezTo>
                    <a:pt x="308" y="3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4447;p61"/>
            <p:cNvSpPr/>
            <p:nvPr/>
          </p:nvSpPr>
          <p:spPr>
            <a:xfrm>
              <a:off x="3333375" y="2589717"/>
              <a:ext cx="137054" cy="957"/>
            </a:xfrm>
            <a:custGeom>
              <a:avLst/>
              <a:gdLst/>
              <a:ahLst/>
              <a:cxnLst/>
              <a:rect l="l" t="t" r="r" b="b"/>
              <a:pathLst>
                <a:path w="5443" h="38" extrusionOk="0">
                  <a:moveTo>
                    <a:pt x="1" y="1"/>
                  </a:moveTo>
                  <a:lnTo>
                    <a:pt x="1" y="38"/>
                  </a:lnTo>
                  <a:lnTo>
                    <a:pt x="5442" y="38"/>
                  </a:lnTo>
                  <a:cubicBezTo>
                    <a:pt x="5442" y="1"/>
                    <a:pt x="5442" y="1"/>
                    <a:pt x="540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3" name="Google Shape;4448;p61"/>
            <p:cNvGrpSpPr/>
            <p:nvPr/>
          </p:nvGrpSpPr>
          <p:grpSpPr>
            <a:xfrm>
              <a:off x="3120853" y="2061843"/>
              <a:ext cx="293862" cy="468678"/>
              <a:chOff x="-1269189" y="2764126"/>
              <a:chExt cx="861260" cy="1373616"/>
            </a:xfrm>
          </p:grpSpPr>
          <p:sp>
            <p:nvSpPr>
              <p:cNvPr id="613" name="Google Shape;4449;p61"/>
              <p:cNvSpPr/>
              <p:nvPr/>
            </p:nvSpPr>
            <p:spPr>
              <a:xfrm>
                <a:off x="-1269189" y="2764126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4450;p61"/>
              <p:cNvSpPr/>
              <p:nvPr/>
            </p:nvSpPr>
            <p:spPr>
              <a:xfrm>
                <a:off x="-1269189" y="2765365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4451;p61"/>
              <p:cNvSpPr/>
              <p:nvPr/>
            </p:nvSpPr>
            <p:spPr>
              <a:xfrm>
                <a:off x="-1220255" y="2850602"/>
                <a:ext cx="812325" cy="1286243"/>
              </a:xfrm>
              <a:custGeom>
                <a:avLst/>
                <a:gdLst/>
                <a:ahLst/>
                <a:cxnLst/>
                <a:rect l="l" t="t" r="r" b="b"/>
                <a:pathLst>
                  <a:path w="11006" h="17427" extrusionOk="0">
                    <a:moveTo>
                      <a:pt x="8168" y="0"/>
                    </a:moveTo>
                    <a:lnTo>
                      <a:pt x="150" y="271"/>
                    </a:lnTo>
                    <a:cubicBezTo>
                      <a:pt x="150" y="271"/>
                      <a:pt x="1" y="2838"/>
                      <a:pt x="1279" y="4555"/>
                    </a:cubicBezTo>
                    <a:cubicBezTo>
                      <a:pt x="1783" y="5255"/>
                      <a:pt x="4742" y="9334"/>
                      <a:pt x="5246" y="10389"/>
                    </a:cubicBezTo>
                    <a:cubicBezTo>
                      <a:pt x="5872" y="11743"/>
                      <a:pt x="6301" y="13189"/>
                      <a:pt x="6534" y="14627"/>
                    </a:cubicBezTo>
                    <a:cubicBezTo>
                      <a:pt x="6646" y="15439"/>
                      <a:pt x="6805" y="16409"/>
                      <a:pt x="7038" y="17427"/>
                    </a:cubicBezTo>
                    <a:lnTo>
                      <a:pt x="11005" y="17427"/>
                    </a:lnTo>
                    <a:cubicBezTo>
                      <a:pt x="11005" y="14505"/>
                      <a:pt x="10968" y="11042"/>
                      <a:pt x="10847" y="10072"/>
                    </a:cubicBezTo>
                    <a:cubicBezTo>
                      <a:pt x="10343" y="5526"/>
                      <a:pt x="8168" y="0"/>
                      <a:pt x="8168" y="0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4" name="Google Shape;4452;p61"/>
            <p:cNvSpPr/>
            <p:nvPr/>
          </p:nvSpPr>
          <p:spPr>
            <a:xfrm>
              <a:off x="3221752" y="2181625"/>
              <a:ext cx="130231" cy="309184"/>
            </a:xfrm>
            <a:custGeom>
              <a:avLst/>
              <a:gdLst/>
              <a:ahLst/>
              <a:cxnLst/>
              <a:rect l="l" t="t" r="r" b="b"/>
              <a:pathLst>
                <a:path w="5172" h="12279" extrusionOk="0">
                  <a:moveTo>
                    <a:pt x="104" y="1"/>
                  </a:moveTo>
                  <a:cubicBezTo>
                    <a:pt x="78" y="1"/>
                    <a:pt x="53" y="12"/>
                    <a:pt x="37" y="32"/>
                  </a:cubicBezTo>
                  <a:cubicBezTo>
                    <a:pt x="0" y="69"/>
                    <a:pt x="0" y="144"/>
                    <a:pt x="37" y="219"/>
                  </a:cubicBezTo>
                  <a:cubicBezTo>
                    <a:pt x="37" y="219"/>
                    <a:pt x="1559" y="1815"/>
                    <a:pt x="3108" y="4811"/>
                  </a:cubicBezTo>
                  <a:cubicBezTo>
                    <a:pt x="4863" y="8274"/>
                    <a:pt x="4938" y="12119"/>
                    <a:pt x="4938" y="12166"/>
                  </a:cubicBezTo>
                  <a:cubicBezTo>
                    <a:pt x="4938" y="12203"/>
                    <a:pt x="4975" y="12278"/>
                    <a:pt x="5059" y="12278"/>
                  </a:cubicBezTo>
                  <a:cubicBezTo>
                    <a:pt x="5134" y="12278"/>
                    <a:pt x="5171" y="12203"/>
                    <a:pt x="5171" y="12166"/>
                  </a:cubicBezTo>
                  <a:cubicBezTo>
                    <a:pt x="5171" y="12119"/>
                    <a:pt x="5097" y="8237"/>
                    <a:pt x="3304" y="4736"/>
                  </a:cubicBezTo>
                  <a:cubicBezTo>
                    <a:pt x="1755" y="1703"/>
                    <a:pt x="234" y="69"/>
                    <a:pt x="196" y="69"/>
                  </a:cubicBezTo>
                  <a:cubicBezTo>
                    <a:pt x="175" y="21"/>
                    <a:pt x="138" y="1"/>
                    <a:pt x="104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4453;p61"/>
            <p:cNvSpPr/>
            <p:nvPr/>
          </p:nvSpPr>
          <p:spPr>
            <a:xfrm>
              <a:off x="3283544" y="2184848"/>
              <a:ext cx="32230" cy="91605"/>
            </a:xfrm>
            <a:custGeom>
              <a:avLst/>
              <a:gdLst/>
              <a:ahLst/>
              <a:cxnLst/>
              <a:rect l="l" t="t" r="r" b="b"/>
              <a:pathLst>
                <a:path w="1280" h="3638" extrusionOk="0">
                  <a:moveTo>
                    <a:pt x="116" y="1"/>
                  </a:moveTo>
                  <a:cubicBezTo>
                    <a:pt x="101" y="1"/>
                    <a:pt x="87" y="5"/>
                    <a:pt x="76" y="16"/>
                  </a:cubicBezTo>
                  <a:cubicBezTo>
                    <a:pt x="38" y="53"/>
                    <a:pt x="1" y="137"/>
                    <a:pt x="38" y="175"/>
                  </a:cubicBezTo>
                  <a:cubicBezTo>
                    <a:pt x="38" y="212"/>
                    <a:pt x="1009" y="1883"/>
                    <a:pt x="38" y="3479"/>
                  </a:cubicBezTo>
                  <a:cubicBezTo>
                    <a:pt x="1" y="3516"/>
                    <a:pt x="38" y="3591"/>
                    <a:pt x="76" y="3638"/>
                  </a:cubicBezTo>
                  <a:lnTo>
                    <a:pt x="113" y="3638"/>
                  </a:lnTo>
                  <a:cubicBezTo>
                    <a:pt x="150" y="3638"/>
                    <a:pt x="188" y="3638"/>
                    <a:pt x="234" y="3591"/>
                  </a:cubicBezTo>
                  <a:cubicBezTo>
                    <a:pt x="1280" y="1883"/>
                    <a:pt x="234" y="91"/>
                    <a:pt x="234" y="53"/>
                  </a:cubicBezTo>
                  <a:cubicBezTo>
                    <a:pt x="201" y="27"/>
                    <a:pt x="154" y="1"/>
                    <a:pt x="116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4454;p61"/>
            <p:cNvSpPr/>
            <p:nvPr/>
          </p:nvSpPr>
          <p:spPr>
            <a:xfrm>
              <a:off x="3305879" y="2485850"/>
              <a:ext cx="106964" cy="6824"/>
            </a:xfrm>
            <a:custGeom>
              <a:avLst/>
              <a:gdLst/>
              <a:ahLst/>
              <a:cxnLst/>
              <a:rect l="l" t="t" r="r" b="b"/>
              <a:pathLst>
                <a:path w="4248" h="271" extrusionOk="0">
                  <a:moveTo>
                    <a:pt x="4126" y="0"/>
                  </a:moveTo>
                  <a:lnTo>
                    <a:pt x="122" y="37"/>
                  </a:lnTo>
                  <a:cubicBezTo>
                    <a:pt x="47" y="84"/>
                    <a:pt x="1" y="121"/>
                    <a:pt x="1" y="159"/>
                  </a:cubicBezTo>
                  <a:cubicBezTo>
                    <a:pt x="1" y="233"/>
                    <a:pt x="47" y="271"/>
                    <a:pt x="122" y="271"/>
                  </a:cubicBezTo>
                  <a:lnTo>
                    <a:pt x="4126" y="233"/>
                  </a:lnTo>
                  <a:cubicBezTo>
                    <a:pt x="4201" y="233"/>
                    <a:pt x="4248" y="196"/>
                    <a:pt x="4248" y="121"/>
                  </a:cubicBezTo>
                  <a:cubicBezTo>
                    <a:pt x="4248" y="37"/>
                    <a:pt x="4201" y="0"/>
                    <a:pt x="412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4455;p61"/>
            <p:cNvSpPr/>
            <p:nvPr/>
          </p:nvSpPr>
          <p:spPr>
            <a:xfrm>
              <a:off x="3261940" y="1762957"/>
              <a:ext cx="117540" cy="273529"/>
            </a:xfrm>
            <a:custGeom>
              <a:avLst/>
              <a:gdLst/>
              <a:ahLst/>
              <a:cxnLst/>
              <a:rect l="l" t="t" r="r" b="b"/>
              <a:pathLst>
                <a:path w="4668" h="10863" extrusionOk="0">
                  <a:moveTo>
                    <a:pt x="1008" y="0"/>
                  </a:moveTo>
                  <a:cubicBezTo>
                    <a:pt x="983" y="0"/>
                    <a:pt x="958" y="3"/>
                    <a:pt x="934" y="7"/>
                  </a:cubicBezTo>
                  <a:cubicBezTo>
                    <a:pt x="775" y="7"/>
                    <a:pt x="700" y="91"/>
                    <a:pt x="700" y="91"/>
                  </a:cubicBezTo>
                  <a:lnTo>
                    <a:pt x="626" y="91"/>
                  </a:lnTo>
                  <a:cubicBezTo>
                    <a:pt x="0" y="941"/>
                    <a:pt x="4667" y="10863"/>
                    <a:pt x="4667" y="10863"/>
                  </a:cubicBezTo>
                  <a:cubicBezTo>
                    <a:pt x="4667" y="10863"/>
                    <a:pt x="4397" y="7558"/>
                    <a:pt x="4359" y="7325"/>
                  </a:cubicBezTo>
                  <a:cubicBezTo>
                    <a:pt x="3659" y="2733"/>
                    <a:pt x="1979" y="707"/>
                    <a:pt x="1475" y="203"/>
                  </a:cubicBezTo>
                  <a:cubicBezTo>
                    <a:pt x="1345" y="105"/>
                    <a:pt x="1178" y="0"/>
                    <a:pt x="100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4456;p61"/>
            <p:cNvSpPr/>
            <p:nvPr/>
          </p:nvSpPr>
          <p:spPr>
            <a:xfrm>
              <a:off x="3057226" y="1801910"/>
              <a:ext cx="125295" cy="220702"/>
            </a:xfrm>
            <a:custGeom>
              <a:avLst/>
              <a:gdLst/>
              <a:ahLst/>
              <a:cxnLst/>
              <a:rect l="l" t="t" r="r" b="b"/>
              <a:pathLst>
                <a:path w="4976" h="8765" extrusionOk="0">
                  <a:moveTo>
                    <a:pt x="4479" y="1"/>
                  </a:moveTo>
                  <a:cubicBezTo>
                    <a:pt x="3444" y="1"/>
                    <a:pt x="1111" y="213"/>
                    <a:pt x="663" y="2082"/>
                  </a:cubicBezTo>
                  <a:cubicBezTo>
                    <a:pt x="392" y="3053"/>
                    <a:pt x="122" y="4219"/>
                    <a:pt x="38" y="5731"/>
                  </a:cubicBezTo>
                  <a:cubicBezTo>
                    <a:pt x="0" y="6786"/>
                    <a:pt x="504" y="8420"/>
                    <a:pt x="2138" y="8765"/>
                  </a:cubicBezTo>
                  <a:lnTo>
                    <a:pt x="3622" y="8224"/>
                  </a:lnTo>
                  <a:lnTo>
                    <a:pt x="4975" y="19"/>
                  </a:lnTo>
                  <a:cubicBezTo>
                    <a:pt x="4975" y="19"/>
                    <a:pt x="4783" y="1"/>
                    <a:pt x="4479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4457;p61"/>
            <p:cNvSpPr/>
            <p:nvPr/>
          </p:nvSpPr>
          <p:spPr>
            <a:xfrm>
              <a:off x="3061230" y="1777209"/>
              <a:ext cx="113536" cy="145187"/>
            </a:xfrm>
            <a:custGeom>
              <a:avLst/>
              <a:gdLst/>
              <a:ahLst/>
              <a:cxnLst/>
              <a:rect l="l" t="t" r="r" b="b"/>
              <a:pathLst>
                <a:path w="4509" h="5766" extrusionOk="0">
                  <a:moveTo>
                    <a:pt x="3452" y="0"/>
                  </a:moveTo>
                  <a:cubicBezTo>
                    <a:pt x="2969" y="0"/>
                    <a:pt x="2484" y="130"/>
                    <a:pt x="2063" y="375"/>
                  </a:cubicBezTo>
                  <a:cubicBezTo>
                    <a:pt x="429" y="1308"/>
                    <a:pt x="0" y="4426"/>
                    <a:pt x="112" y="4892"/>
                  </a:cubicBezTo>
                  <a:cubicBezTo>
                    <a:pt x="219" y="5316"/>
                    <a:pt x="397" y="5765"/>
                    <a:pt x="668" y="5765"/>
                  </a:cubicBezTo>
                  <a:cubicBezTo>
                    <a:pt x="893" y="5765"/>
                    <a:pt x="1182" y="5458"/>
                    <a:pt x="1549" y="4575"/>
                  </a:cubicBezTo>
                  <a:cubicBezTo>
                    <a:pt x="1979" y="3530"/>
                    <a:pt x="3463" y="925"/>
                    <a:pt x="3463" y="925"/>
                  </a:cubicBezTo>
                  <a:lnTo>
                    <a:pt x="4508" y="225"/>
                  </a:lnTo>
                  <a:cubicBezTo>
                    <a:pt x="4176" y="73"/>
                    <a:pt x="3814" y="0"/>
                    <a:pt x="3452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4458;p61"/>
            <p:cNvSpPr/>
            <p:nvPr/>
          </p:nvSpPr>
          <p:spPr>
            <a:xfrm>
              <a:off x="3079787" y="1793349"/>
              <a:ext cx="124364" cy="193080"/>
            </a:xfrm>
            <a:custGeom>
              <a:avLst/>
              <a:gdLst/>
              <a:ahLst/>
              <a:cxnLst/>
              <a:rect l="l" t="t" r="r" b="b"/>
              <a:pathLst>
                <a:path w="4939" h="7668" extrusionOk="0">
                  <a:moveTo>
                    <a:pt x="3444" y="0"/>
                  </a:moveTo>
                  <a:cubicBezTo>
                    <a:pt x="1968" y="0"/>
                    <a:pt x="1279" y="1451"/>
                    <a:pt x="1279" y="1451"/>
                  </a:cubicBezTo>
                  <a:cubicBezTo>
                    <a:pt x="346" y="3159"/>
                    <a:pt x="0" y="7285"/>
                    <a:pt x="0" y="7285"/>
                  </a:cubicBezTo>
                  <a:lnTo>
                    <a:pt x="3379" y="7668"/>
                  </a:lnTo>
                  <a:cubicBezTo>
                    <a:pt x="4163" y="6771"/>
                    <a:pt x="4938" y="6659"/>
                    <a:pt x="4938" y="6659"/>
                  </a:cubicBezTo>
                  <a:lnTo>
                    <a:pt x="4630" y="284"/>
                  </a:lnTo>
                  <a:cubicBezTo>
                    <a:pt x="4190" y="82"/>
                    <a:pt x="3795" y="0"/>
                    <a:pt x="3444" y="0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4459;p61"/>
            <p:cNvSpPr/>
            <p:nvPr/>
          </p:nvSpPr>
          <p:spPr>
            <a:xfrm>
              <a:off x="3064050" y="1777209"/>
              <a:ext cx="130231" cy="262098"/>
            </a:xfrm>
            <a:custGeom>
              <a:avLst/>
              <a:gdLst/>
              <a:ahLst/>
              <a:cxnLst/>
              <a:rect l="l" t="t" r="r" b="b"/>
              <a:pathLst>
                <a:path w="5172" h="10409" extrusionOk="0">
                  <a:moveTo>
                    <a:pt x="3944" y="1"/>
                  </a:moveTo>
                  <a:cubicBezTo>
                    <a:pt x="2875" y="1"/>
                    <a:pt x="1397" y="694"/>
                    <a:pt x="737" y="4192"/>
                  </a:cubicBezTo>
                  <a:cubicBezTo>
                    <a:pt x="737" y="4192"/>
                    <a:pt x="271" y="5742"/>
                    <a:pt x="121" y="7412"/>
                  </a:cubicBezTo>
                  <a:cubicBezTo>
                    <a:pt x="0" y="8626"/>
                    <a:pt x="821" y="9709"/>
                    <a:pt x="1988" y="9942"/>
                  </a:cubicBezTo>
                  <a:lnTo>
                    <a:pt x="4592" y="10409"/>
                  </a:lnTo>
                  <a:lnTo>
                    <a:pt x="5171" y="300"/>
                  </a:lnTo>
                  <a:cubicBezTo>
                    <a:pt x="5171" y="300"/>
                    <a:pt x="4646" y="1"/>
                    <a:pt x="39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4460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4461;p61"/>
            <p:cNvSpPr/>
            <p:nvPr/>
          </p:nvSpPr>
          <p:spPr>
            <a:xfrm>
              <a:off x="3079787" y="1774867"/>
              <a:ext cx="95910" cy="239058"/>
            </a:xfrm>
            <a:custGeom>
              <a:avLst/>
              <a:gdLst/>
              <a:ahLst/>
              <a:cxnLst/>
              <a:rect l="l" t="t" r="r" b="b"/>
              <a:pathLst>
                <a:path w="3809" h="9494" extrusionOk="0">
                  <a:moveTo>
                    <a:pt x="3697" y="1"/>
                  </a:moveTo>
                  <a:cubicBezTo>
                    <a:pt x="3659" y="1"/>
                    <a:pt x="2297" y="197"/>
                    <a:pt x="1597" y="1905"/>
                  </a:cubicBezTo>
                  <a:cubicBezTo>
                    <a:pt x="1009" y="3305"/>
                    <a:pt x="0" y="6731"/>
                    <a:pt x="196" y="9419"/>
                  </a:cubicBezTo>
                  <a:cubicBezTo>
                    <a:pt x="196" y="9456"/>
                    <a:pt x="234" y="9494"/>
                    <a:pt x="308" y="9494"/>
                  </a:cubicBezTo>
                  <a:cubicBezTo>
                    <a:pt x="346" y="9494"/>
                    <a:pt x="392" y="9456"/>
                    <a:pt x="392" y="9419"/>
                  </a:cubicBezTo>
                  <a:cubicBezTo>
                    <a:pt x="159" y="6731"/>
                    <a:pt x="1205" y="3389"/>
                    <a:pt x="1746" y="1989"/>
                  </a:cubicBezTo>
                  <a:cubicBezTo>
                    <a:pt x="2409" y="356"/>
                    <a:pt x="3734" y="160"/>
                    <a:pt x="3734" y="160"/>
                  </a:cubicBezTo>
                  <a:cubicBezTo>
                    <a:pt x="3771" y="160"/>
                    <a:pt x="3809" y="122"/>
                    <a:pt x="3809" y="85"/>
                  </a:cubicBezTo>
                  <a:cubicBezTo>
                    <a:pt x="3809" y="38"/>
                    <a:pt x="3771" y="1"/>
                    <a:pt x="36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4462;p61"/>
            <p:cNvSpPr/>
            <p:nvPr/>
          </p:nvSpPr>
          <p:spPr>
            <a:xfrm>
              <a:off x="3209061" y="1736795"/>
              <a:ext cx="81331" cy="85108"/>
            </a:xfrm>
            <a:custGeom>
              <a:avLst/>
              <a:gdLst/>
              <a:ahLst/>
              <a:cxnLst/>
              <a:rect l="l" t="t" r="r" b="b"/>
              <a:pathLst>
                <a:path w="3230" h="3380" extrusionOk="0">
                  <a:moveTo>
                    <a:pt x="504" y="1"/>
                  </a:moveTo>
                  <a:lnTo>
                    <a:pt x="271" y="1242"/>
                  </a:lnTo>
                  <a:lnTo>
                    <a:pt x="0" y="2997"/>
                  </a:lnTo>
                  <a:lnTo>
                    <a:pt x="3034" y="3380"/>
                  </a:lnTo>
                  <a:lnTo>
                    <a:pt x="3230" y="76"/>
                  </a:lnTo>
                  <a:lnTo>
                    <a:pt x="504" y="1"/>
                  </a:ln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4463;p61"/>
            <p:cNvSpPr/>
            <p:nvPr/>
          </p:nvSpPr>
          <p:spPr>
            <a:xfrm>
              <a:off x="3214928" y="1736795"/>
              <a:ext cx="75464" cy="38097"/>
            </a:xfrm>
            <a:custGeom>
              <a:avLst/>
              <a:gdLst/>
              <a:ahLst/>
              <a:cxnLst/>
              <a:rect l="l" t="t" r="r" b="b"/>
              <a:pathLst>
                <a:path w="2997" h="1513" extrusionOk="0">
                  <a:moveTo>
                    <a:pt x="271" y="1"/>
                  </a:moveTo>
                  <a:lnTo>
                    <a:pt x="38" y="1242"/>
                  </a:lnTo>
                  <a:lnTo>
                    <a:pt x="0" y="1513"/>
                  </a:lnTo>
                  <a:cubicBezTo>
                    <a:pt x="2446" y="1168"/>
                    <a:pt x="2997" y="76"/>
                    <a:pt x="2997" y="76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4464;p61"/>
            <p:cNvSpPr/>
            <p:nvPr/>
          </p:nvSpPr>
          <p:spPr>
            <a:xfrm>
              <a:off x="3124910" y="1768068"/>
              <a:ext cx="270306" cy="418515"/>
            </a:xfrm>
            <a:custGeom>
              <a:avLst/>
              <a:gdLst/>
              <a:ahLst/>
              <a:cxnLst/>
              <a:rect l="l" t="t" r="r" b="b"/>
              <a:pathLst>
                <a:path w="10735" h="16621" extrusionOk="0">
                  <a:moveTo>
                    <a:pt x="3575" y="0"/>
                  </a:moveTo>
                  <a:cubicBezTo>
                    <a:pt x="1" y="4471"/>
                    <a:pt x="467" y="14001"/>
                    <a:pt x="467" y="14001"/>
                  </a:cubicBezTo>
                  <a:cubicBezTo>
                    <a:pt x="309" y="16409"/>
                    <a:pt x="4938" y="16493"/>
                    <a:pt x="4938" y="16493"/>
                  </a:cubicBezTo>
                  <a:cubicBezTo>
                    <a:pt x="5683" y="16580"/>
                    <a:pt x="6319" y="16620"/>
                    <a:pt x="6864" y="16620"/>
                  </a:cubicBezTo>
                  <a:cubicBezTo>
                    <a:pt x="9708" y="16620"/>
                    <a:pt x="10047" y="15531"/>
                    <a:pt x="10109" y="14356"/>
                  </a:cubicBezTo>
                  <a:cubicBezTo>
                    <a:pt x="10735" y="5330"/>
                    <a:pt x="6488" y="467"/>
                    <a:pt x="6488" y="467"/>
                  </a:cubicBezTo>
                  <a:cubicBezTo>
                    <a:pt x="6377" y="774"/>
                    <a:pt x="6123" y="887"/>
                    <a:pt x="5809" y="887"/>
                  </a:cubicBezTo>
                  <a:cubicBezTo>
                    <a:pt x="4929" y="887"/>
                    <a:pt x="3575" y="0"/>
                    <a:pt x="3575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4465;p61"/>
            <p:cNvSpPr/>
            <p:nvPr/>
          </p:nvSpPr>
          <p:spPr>
            <a:xfrm>
              <a:off x="3176630" y="1563304"/>
              <a:ext cx="175353" cy="189126"/>
            </a:xfrm>
            <a:custGeom>
              <a:avLst/>
              <a:gdLst/>
              <a:ahLst/>
              <a:cxnLst/>
              <a:rect l="l" t="t" r="r" b="b"/>
              <a:pathLst>
                <a:path w="6964" h="7511" extrusionOk="0">
                  <a:moveTo>
                    <a:pt x="3474" y="0"/>
                  </a:moveTo>
                  <a:cubicBezTo>
                    <a:pt x="3433" y="0"/>
                    <a:pt x="3392" y="1"/>
                    <a:pt x="3351" y="2"/>
                  </a:cubicBezTo>
                  <a:cubicBezTo>
                    <a:pt x="1484" y="86"/>
                    <a:pt x="0" y="1832"/>
                    <a:pt x="84" y="3895"/>
                  </a:cubicBezTo>
                  <a:cubicBezTo>
                    <a:pt x="193" y="5907"/>
                    <a:pt x="1679" y="7510"/>
                    <a:pt x="3519" y="7510"/>
                  </a:cubicBezTo>
                  <a:cubicBezTo>
                    <a:pt x="3565" y="7510"/>
                    <a:pt x="3612" y="7509"/>
                    <a:pt x="3659" y="7507"/>
                  </a:cubicBezTo>
                  <a:cubicBezTo>
                    <a:pt x="5526" y="7432"/>
                    <a:pt x="6963" y="5687"/>
                    <a:pt x="6889" y="3624"/>
                  </a:cubicBezTo>
                  <a:cubicBezTo>
                    <a:pt x="6815" y="1607"/>
                    <a:pt x="5287" y="0"/>
                    <a:pt x="3474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4466;p61"/>
            <p:cNvSpPr/>
            <p:nvPr/>
          </p:nvSpPr>
          <p:spPr>
            <a:xfrm>
              <a:off x="3158047" y="1644686"/>
              <a:ext cx="41169" cy="41194"/>
            </a:xfrm>
            <a:custGeom>
              <a:avLst/>
              <a:gdLst/>
              <a:ahLst/>
              <a:cxnLst/>
              <a:rect l="l" t="t" r="r" b="b"/>
              <a:pathLst>
                <a:path w="1635" h="1636" extrusionOk="0">
                  <a:moveTo>
                    <a:pt x="859" y="0"/>
                  </a:moveTo>
                  <a:cubicBezTo>
                    <a:pt x="393" y="0"/>
                    <a:pt x="1" y="355"/>
                    <a:pt x="1" y="821"/>
                  </a:cubicBezTo>
                  <a:cubicBezTo>
                    <a:pt x="1" y="1241"/>
                    <a:pt x="355" y="1633"/>
                    <a:pt x="785" y="1633"/>
                  </a:cubicBezTo>
                  <a:cubicBezTo>
                    <a:pt x="806" y="1635"/>
                    <a:pt x="827" y="1636"/>
                    <a:pt x="848" y="1636"/>
                  </a:cubicBezTo>
                  <a:cubicBezTo>
                    <a:pt x="1285" y="1636"/>
                    <a:pt x="1634" y="1269"/>
                    <a:pt x="1634" y="859"/>
                  </a:cubicBezTo>
                  <a:cubicBezTo>
                    <a:pt x="1634" y="392"/>
                    <a:pt x="1289" y="37"/>
                    <a:pt x="859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4467;p61"/>
            <p:cNvSpPr/>
            <p:nvPr/>
          </p:nvSpPr>
          <p:spPr>
            <a:xfrm>
              <a:off x="3166986" y="1660424"/>
              <a:ext cx="8712" cy="14604"/>
            </a:xfrm>
            <a:custGeom>
              <a:avLst/>
              <a:gdLst/>
              <a:ahLst/>
              <a:cxnLst/>
              <a:rect l="l" t="t" r="r" b="b"/>
              <a:pathLst>
                <a:path w="346" h="580" extrusionOk="0">
                  <a:moveTo>
                    <a:pt x="346" y="0"/>
                  </a:moveTo>
                  <a:cubicBezTo>
                    <a:pt x="271" y="0"/>
                    <a:pt x="234" y="38"/>
                    <a:pt x="150" y="75"/>
                  </a:cubicBezTo>
                  <a:cubicBezTo>
                    <a:pt x="112" y="112"/>
                    <a:pt x="38" y="196"/>
                    <a:pt x="38" y="271"/>
                  </a:cubicBezTo>
                  <a:cubicBezTo>
                    <a:pt x="0" y="383"/>
                    <a:pt x="75" y="467"/>
                    <a:pt x="150" y="504"/>
                  </a:cubicBezTo>
                  <a:cubicBezTo>
                    <a:pt x="150" y="504"/>
                    <a:pt x="196" y="542"/>
                    <a:pt x="234" y="542"/>
                  </a:cubicBezTo>
                  <a:cubicBezTo>
                    <a:pt x="271" y="542"/>
                    <a:pt x="308" y="579"/>
                    <a:pt x="346" y="579"/>
                  </a:cubicBezTo>
                  <a:lnTo>
                    <a:pt x="196" y="430"/>
                  </a:lnTo>
                  <a:cubicBezTo>
                    <a:pt x="150" y="383"/>
                    <a:pt x="150" y="346"/>
                    <a:pt x="150" y="308"/>
                  </a:cubicBezTo>
                  <a:cubicBezTo>
                    <a:pt x="150" y="271"/>
                    <a:pt x="196" y="196"/>
                    <a:pt x="234" y="150"/>
                  </a:cubicBezTo>
                  <a:cubicBezTo>
                    <a:pt x="271" y="112"/>
                    <a:pt x="308" y="75"/>
                    <a:pt x="346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4468;p61"/>
            <p:cNvSpPr/>
            <p:nvPr/>
          </p:nvSpPr>
          <p:spPr>
            <a:xfrm>
              <a:off x="3273673" y="1692629"/>
              <a:ext cx="41169" cy="16014"/>
            </a:xfrm>
            <a:custGeom>
              <a:avLst/>
              <a:gdLst/>
              <a:ahLst/>
              <a:cxnLst/>
              <a:rect l="l" t="t" r="r" b="b"/>
              <a:pathLst>
                <a:path w="1635" h="636" extrusionOk="0">
                  <a:moveTo>
                    <a:pt x="1" y="0"/>
                  </a:moveTo>
                  <a:cubicBezTo>
                    <a:pt x="38" y="84"/>
                    <a:pt x="76" y="159"/>
                    <a:pt x="160" y="233"/>
                  </a:cubicBezTo>
                  <a:cubicBezTo>
                    <a:pt x="197" y="271"/>
                    <a:pt x="272" y="355"/>
                    <a:pt x="309" y="392"/>
                  </a:cubicBezTo>
                  <a:cubicBezTo>
                    <a:pt x="468" y="504"/>
                    <a:pt x="626" y="588"/>
                    <a:pt x="813" y="625"/>
                  </a:cubicBezTo>
                  <a:cubicBezTo>
                    <a:pt x="842" y="632"/>
                    <a:pt x="872" y="635"/>
                    <a:pt x="903" y="635"/>
                  </a:cubicBezTo>
                  <a:cubicBezTo>
                    <a:pt x="1042" y="635"/>
                    <a:pt x="1197" y="573"/>
                    <a:pt x="1326" y="504"/>
                  </a:cubicBezTo>
                  <a:cubicBezTo>
                    <a:pt x="1476" y="392"/>
                    <a:pt x="1597" y="233"/>
                    <a:pt x="1634" y="84"/>
                  </a:cubicBezTo>
                  <a:lnTo>
                    <a:pt x="1634" y="84"/>
                  </a:lnTo>
                  <a:cubicBezTo>
                    <a:pt x="1513" y="196"/>
                    <a:pt x="1364" y="271"/>
                    <a:pt x="1242" y="355"/>
                  </a:cubicBezTo>
                  <a:cubicBezTo>
                    <a:pt x="1093" y="429"/>
                    <a:pt x="972" y="429"/>
                    <a:pt x="813" y="429"/>
                  </a:cubicBezTo>
                  <a:cubicBezTo>
                    <a:pt x="701" y="392"/>
                    <a:pt x="542" y="355"/>
                    <a:pt x="430" y="271"/>
                  </a:cubicBezTo>
                  <a:lnTo>
                    <a:pt x="197" y="159"/>
                  </a:lnTo>
                  <a:cubicBezTo>
                    <a:pt x="160" y="84"/>
                    <a:pt x="76" y="37"/>
                    <a:pt x="1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4469;p61"/>
            <p:cNvSpPr/>
            <p:nvPr/>
          </p:nvSpPr>
          <p:spPr>
            <a:xfrm>
              <a:off x="3293188" y="1653852"/>
              <a:ext cx="18608" cy="29889"/>
            </a:xfrm>
            <a:custGeom>
              <a:avLst/>
              <a:gdLst/>
              <a:ahLst/>
              <a:cxnLst/>
              <a:rect l="l" t="t" r="r" b="b"/>
              <a:pathLst>
                <a:path w="739" h="1187" extrusionOk="0">
                  <a:moveTo>
                    <a:pt x="290" y="0"/>
                  </a:moveTo>
                  <a:cubicBezTo>
                    <a:pt x="255" y="0"/>
                    <a:pt x="215" y="9"/>
                    <a:pt x="197" y="28"/>
                  </a:cubicBezTo>
                  <a:cubicBezTo>
                    <a:pt x="159" y="336"/>
                    <a:pt x="1" y="924"/>
                    <a:pt x="159" y="1157"/>
                  </a:cubicBezTo>
                  <a:cubicBezTo>
                    <a:pt x="169" y="1177"/>
                    <a:pt x="207" y="1187"/>
                    <a:pt x="257" y="1187"/>
                  </a:cubicBezTo>
                  <a:cubicBezTo>
                    <a:pt x="397" y="1187"/>
                    <a:pt x="636" y="1115"/>
                    <a:pt x="663" y="999"/>
                  </a:cubicBezTo>
                  <a:cubicBezTo>
                    <a:pt x="738" y="728"/>
                    <a:pt x="430" y="261"/>
                    <a:pt x="355" y="28"/>
                  </a:cubicBezTo>
                  <a:cubicBezTo>
                    <a:pt x="355" y="9"/>
                    <a:pt x="325" y="0"/>
                    <a:pt x="290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4470;p61"/>
            <p:cNvSpPr/>
            <p:nvPr/>
          </p:nvSpPr>
          <p:spPr>
            <a:xfrm>
              <a:off x="3241242" y="1643729"/>
              <a:ext cx="27522" cy="19540"/>
            </a:xfrm>
            <a:custGeom>
              <a:avLst/>
              <a:gdLst/>
              <a:ahLst/>
              <a:cxnLst/>
              <a:rect l="l" t="t" r="r" b="b"/>
              <a:pathLst>
                <a:path w="1093" h="776" extrusionOk="0">
                  <a:moveTo>
                    <a:pt x="626" y="1"/>
                  </a:moveTo>
                  <a:cubicBezTo>
                    <a:pt x="160" y="38"/>
                    <a:pt x="1" y="663"/>
                    <a:pt x="1" y="663"/>
                  </a:cubicBezTo>
                  <a:cubicBezTo>
                    <a:pt x="1" y="701"/>
                    <a:pt x="48" y="738"/>
                    <a:pt x="85" y="775"/>
                  </a:cubicBezTo>
                  <a:cubicBezTo>
                    <a:pt x="122" y="775"/>
                    <a:pt x="160" y="738"/>
                    <a:pt x="160" y="701"/>
                  </a:cubicBezTo>
                  <a:cubicBezTo>
                    <a:pt x="160" y="701"/>
                    <a:pt x="281" y="197"/>
                    <a:pt x="626" y="159"/>
                  </a:cubicBezTo>
                  <a:cubicBezTo>
                    <a:pt x="701" y="159"/>
                    <a:pt x="785" y="159"/>
                    <a:pt x="822" y="197"/>
                  </a:cubicBezTo>
                  <a:cubicBezTo>
                    <a:pt x="934" y="309"/>
                    <a:pt x="934" y="626"/>
                    <a:pt x="897" y="701"/>
                  </a:cubicBezTo>
                  <a:cubicBezTo>
                    <a:pt x="897" y="738"/>
                    <a:pt x="934" y="775"/>
                    <a:pt x="981" y="775"/>
                  </a:cubicBezTo>
                  <a:cubicBezTo>
                    <a:pt x="1018" y="775"/>
                    <a:pt x="1056" y="775"/>
                    <a:pt x="1056" y="738"/>
                  </a:cubicBezTo>
                  <a:cubicBezTo>
                    <a:pt x="1056" y="701"/>
                    <a:pt x="1093" y="309"/>
                    <a:pt x="897" y="113"/>
                  </a:cubicBezTo>
                  <a:cubicBezTo>
                    <a:pt x="860" y="38"/>
                    <a:pt x="748" y="1"/>
                    <a:pt x="62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4471;p61"/>
            <p:cNvSpPr/>
            <p:nvPr/>
          </p:nvSpPr>
          <p:spPr>
            <a:xfrm>
              <a:off x="3312929" y="1639726"/>
              <a:ext cx="28227" cy="20723"/>
            </a:xfrm>
            <a:custGeom>
              <a:avLst/>
              <a:gdLst/>
              <a:ahLst/>
              <a:cxnLst/>
              <a:rect l="l" t="t" r="r" b="b"/>
              <a:pathLst>
                <a:path w="1121" h="823" extrusionOk="0">
                  <a:moveTo>
                    <a:pt x="617" y="1"/>
                  </a:moveTo>
                  <a:cubicBezTo>
                    <a:pt x="150" y="38"/>
                    <a:pt x="38" y="664"/>
                    <a:pt x="38" y="701"/>
                  </a:cubicBezTo>
                  <a:cubicBezTo>
                    <a:pt x="1" y="738"/>
                    <a:pt x="38" y="785"/>
                    <a:pt x="75" y="822"/>
                  </a:cubicBezTo>
                  <a:cubicBezTo>
                    <a:pt x="113" y="822"/>
                    <a:pt x="150" y="785"/>
                    <a:pt x="150" y="738"/>
                  </a:cubicBezTo>
                  <a:cubicBezTo>
                    <a:pt x="187" y="738"/>
                    <a:pt x="309" y="197"/>
                    <a:pt x="654" y="197"/>
                  </a:cubicBezTo>
                  <a:cubicBezTo>
                    <a:pt x="668" y="186"/>
                    <a:pt x="684" y="182"/>
                    <a:pt x="701" y="182"/>
                  </a:cubicBezTo>
                  <a:cubicBezTo>
                    <a:pt x="741" y="182"/>
                    <a:pt x="786" y="208"/>
                    <a:pt x="813" y="234"/>
                  </a:cubicBezTo>
                  <a:cubicBezTo>
                    <a:pt x="934" y="356"/>
                    <a:pt x="934" y="664"/>
                    <a:pt x="934" y="738"/>
                  </a:cubicBezTo>
                  <a:cubicBezTo>
                    <a:pt x="934" y="785"/>
                    <a:pt x="971" y="822"/>
                    <a:pt x="1009" y="822"/>
                  </a:cubicBezTo>
                  <a:cubicBezTo>
                    <a:pt x="1046" y="822"/>
                    <a:pt x="1083" y="822"/>
                    <a:pt x="1083" y="738"/>
                  </a:cubicBezTo>
                  <a:cubicBezTo>
                    <a:pt x="1083" y="738"/>
                    <a:pt x="1121" y="318"/>
                    <a:pt x="934" y="122"/>
                  </a:cubicBezTo>
                  <a:cubicBezTo>
                    <a:pt x="850" y="38"/>
                    <a:pt x="738" y="1"/>
                    <a:pt x="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4472;p61"/>
            <p:cNvSpPr/>
            <p:nvPr/>
          </p:nvSpPr>
          <p:spPr>
            <a:xfrm>
              <a:off x="3168874" y="1574157"/>
              <a:ext cx="50083" cy="70655"/>
            </a:xfrm>
            <a:custGeom>
              <a:avLst/>
              <a:gdLst/>
              <a:ahLst/>
              <a:cxnLst/>
              <a:rect l="l" t="t" r="r" b="b"/>
              <a:pathLst>
                <a:path w="1989" h="2806" extrusionOk="0">
                  <a:moveTo>
                    <a:pt x="1400" y="1"/>
                  </a:moveTo>
                  <a:cubicBezTo>
                    <a:pt x="1400" y="1"/>
                    <a:pt x="0" y="272"/>
                    <a:pt x="467" y="2801"/>
                  </a:cubicBezTo>
                  <a:cubicBezTo>
                    <a:pt x="467" y="2801"/>
                    <a:pt x="489" y="2805"/>
                    <a:pt x="525" y="2805"/>
                  </a:cubicBezTo>
                  <a:cubicBezTo>
                    <a:pt x="684" y="2805"/>
                    <a:pt x="1120" y="2725"/>
                    <a:pt x="1241" y="1868"/>
                  </a:cubicBezTo>
                  <a:cubicBezTo>
                    <a:pt x="1400" y="626"/>
                    <a:pt x="1988" y="356"/>
                    <a:pt x="1988" y="356"/>
                  </a:cubicBezTo>
                  <a:lnTo>
                    <a:pt x="14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4473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4474;p61"/>
            <p:cNvSpPr/>
            <p:nvPr/>
          </p:nvSpPr>
          <p:spPr>
            <a:xfrm>
              <a:off x="3138532" y="1773180"/>
              <a:ext cx="178198" cy="299691"/>
            </a:xfrm>
            <a:custGeom>
              <a:avLst/>
              <a:gdLst/>
              <a:ahLst/>
              <a:cxnLst/>
              <a:rect l="l" t="t" r="r" b="b"/>
              <a:pathLst>
                <a:path w="7077" h="11902" extrusionOk="0">
                  <a:moveTo>
                    <a:pt x="2627" y="1"/>
                  </a:moveTo>
                  <a:cubicBezTo>
                    <a:pt x="2076" y="1"/>
                    <a:pt x="1292" y="474"/>
                    <a:pt x="813" y="1897"/>
                  </a:cubicBezTo>
                  <a:cubicBezTo>
                    <a:pt x="813" y="1897"/>
                    <a:pt x="1310" y="810"/>
                    <a:pt x="2061" y="810"/>
                  </a:cubicBezTo>
                  <a:cubicBezTo>
                    <a:pt x="2230" y="810"/>
                    <a:pt x="2413" y="866"/>
                    <a:pt x="2605" y="1001"/>
                  </a:cubicBezTo>
                  <a:cubicBezTo>
                    <a:pt x="3847" y="1823"/>
                    <a:pt x="4939" y="4352"/>
                    <a:pt x="5480" y="8469"/>
                  </a:cubicBezTo>
                  <a:cubicBezTo>
                    <a:pt x="5639" y="9561"/>
                    <a:pt x="4976" y="10606"/>
                    <a:pt x="3931" y="10923"/>
                  </a:cubicBezTo>
                  <a:cubicBezTo>
                    <a:pt x="3630" y="11003"/>
                    <a:pt x="3317" y="11036"/>
                    <a:pt x="3005" y="11036"/>
                  </a:cubicBezTo>
                  <a:cubicBezTo>
                    <a:pt x="1495" y="11036"/>
                    <a:pt x="1" y="10261"/>
                    <a:pt x="1" y="10261"/>
                  </a:cubicBezTo>
                  <a:lnTo>
                    <a:pt x="1" y="11306"/>
                  </a:lnTo>
                  <a:cubicBezTo>
                    <a:pt x="1" y="11306"/>
                    <a:pt x="684" y="11901"/>
                    <a:pt x="2258" y="11901"/>
                  </a:cubicBezTo>
                  <a:cubicBezTo>
                    <a:pt x="2742" y="11901"/>
                    <a:pt x="3310" y="11845"/>
                    <a:pt x="3968" y="11698"/>
                  </a:cubicBezTo>
                  <a:cubicBezTo>
                    <a:pt x="7076" y="10998"/>
                    <a:pt x="6497" y="8861"/>
                    <a:pt x="6497" y="8861"/>
                  </a:cubicBezTo>
                  <a:cubicBezTo>
                    <a:pt x="6497" y="8861"/>
                    <a:pt x="6339" y="1785"/>
                    <a:pt x="2960" y="68"/>
                  </a:cubicBezTo>
                  <a:cubicBezTo>
                    <a:pt x="2865" y="25"/>
                    <a:pt x="2752" y="1"/>
                    <a:pt x="2627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7" name="Google Shape;4475;p61"/>
            <p:cNvGrpSpPr/>
            <p:nvPr/>
          </p:nvGrpSpPr>
          <p:grpSpPr>
            <a:xfrm>
              <a:off x="3229508" y="1926602"/>
              <a:ext cx="109785" cy="80198"/>
              <a:chOff x="-950857" y="2368049"/>
              <a:chExt cx="321801" cy="235077"/>
            </a:xfrm>
          </p:grpSpPr>
          <p:sp>
            <p:nvSpPr>
              <p:cNvPr id="602" name="Google Shape;4476;p61"/>
              <p:cNvSpPr/>
              <p:nvPr/>
            </p:nvSpPr>
            <p:spPr>
              <a:xfrm>
                <a:off x="-737997" y="2487838"/>
                <a:ext cx="91669" cy="5100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691" extrusionOk="0">
                    <a:moveTo>
                      <a:pt x="1001" y="0"/>
                    </a:moveTo>
                    <a:cubicBezTo>
                      <a:pt x="977" y="0"/>
                      <a:pt x="954" y="5"/>
                      <a:pt x="934" y="15"/>
                    </a:cubicBezTo>
                    <a:cubicBezTo>
                      <a:pt x="579" y="211"/>
                      <a:pt x="0" y="444"/>
                      <a:pt x="75" y="603"/>
                    </a:cubicBezTo>
                    <a:cubicBezTo>
                      <a:pt x="110" y="638"/>
                      <a:pt x="178" y="691"/>
                      <a:pt x="312" y="691"/>
                    </a:cubicBezTo>
                    <a:cubicBezTo>
                      <a:pt x="467" y="691"/>
                      <a:pt x="708" y="620"/>
                      <a:pt x="1083" y="370"/>
                    </a:cubicBezTo>
                    <a:cubicBezTo>
                      <a:pt x="1167" y="286"/>
                      <a:pt x="1242" y="211"/>
                      <a:pt x="1167" y="90"/>
                    </a:cubicBezTo>
                    <a:cubicBezTo>
                      <a:pt x="1140" y="35"/>
                      <a:pt x="1067" y="0"/>
                      <a:pt x="100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4477;p61"/>
              <p:cNvSpPr/>
              <p:nvPr/>
            </p:nvSpPr>
            <p:spPr>
              <a:xfrm>
                <a:off x="-735266" y="2486067"/>
                <a:ext cx="88938" cy="54618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740" extrusionOk="0">
                    <a:moveTo>
                      <a:pt x="971" y="76"/>
                    </a:moveTo>
                    <a:cubicBezTo>
                      <a:pt x="1009" y="76"/>
                      <a:pt x="1093" y="76"/>
                      <a:pt x="1093" y="160"/>
                    </a:cubicBezTo>
                    <a:cubicBezTo>
                      <a:pt x="1167" y="235"/>
                      <a:pt x="1093" y="310"/>
                      <a:pt x="1046" y="347"/>
                    </a:cubicBezTo>
                    <a:cubicBezTo>
                      <a:pt x="666" y="615"/>
                      <a:pt x="418" y="681"/>
                      <a:pt x="287" y="681"/>
                    </a:cubicBezTo>
                    <a:cubicBezTo>
                      <a:pt x="245" y="681"/>
                      <a:pt x="215" y="674"/>
                      <a:pt x="197" y="665"/>
                    </a:cubicBezTo>
                    <a:cubicBezTo>
                      <a:pt x="113" y="665"/>
                      <a:pt x="75" y="627"/>
                      <a:pt x="75" y="627"/>
                    </a:cubicBezTo>
                    <a:lnTo>
                      <a:pt x="75" y="580"/>
                    </a:lnTo>
                    <a:cubicBezTo>
                      <a:pt x="113" y="468"/>
                      <a:pt x="393" y="347"/>
                      <a:pt x="579" y="235"/>
                    </a:cubicBezTo>
                    <a:cubicBezTo>
                      <a:pt x="701" y="198"/>
                      <a:pt x="813" y="114"/>
                      <a:pt x="897" y="76"/>
                    </a:cubicBezTo>
                    <a:close/>
                    <a:moveTo>
                      <a:pt x="990" y="0"/>
                    </a:moveTo>
                    <a:cubicBezTo>
                      <a:pt x="956" y="0"/>
                      <a:pt x="923" y="13"/>
                      <a:pt x="897" y="39"/>
                    </a:cubicBezTo>
                    <a:cubicBezTo>
                      <a:pt x="775" y="76"/>
                      <a:pt x="663" y="114"/>
                      <a:pt x="579" y="198"/>
                    </a:cubicBezTo>
                    <a:cubicBezTo>
                      <a:pt x="309" y="310"/>
                      <a:pt x="75" y="431"/>
                      <a:pt x="38" y="543"/>
                    </a:cubicBezTo>
                    <a:cubicBezTo>
                      <a:pt x="1" y="580"/>
                      <a:pt x="1" y="627"/>
                      <a:pt x="38" y="627"/>
                    </a:cubicBezTo>
                    <a:cubicBezTo>
                      <a:pt x="38" y="665"/>
                      <a:pt x="75" y="702"/>
                      <a:pt x="159" y="739"/>
                    </a:cubicBezTo>
                    <a:lnTo>
                      <a:pt x="271" y="739"/>
                    </a:lnTo>
                    <a:cubicBezTo>
                      <a:pt x="430" y="739"/>
                      <a:pt x="663" y="665"/>
                      <a:pt x="1046" y="431"/>
                    </a:cubicBezTo>
                    <a:cubicBezTo>
                      <a:pt x="1167" y="347"/>
                      <a:pt x="1205" y="198"/>
                      <a:pt x="1167" y="114"/>
                    </a:cubicBezTo>
                    <a:cubicBezTo>
                      <a:pt x="1119" y="41"/>
                      <a:pt x="1052" y="0"/>
                      <a:pt x="990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4478;p61"/>
              <p:cNvSpPr/>
              <p:nvPr/>
            </p:nvSpPr>
            <p:spPr>
              <a:xfrm>
                <a:off x="-749732" y="2456101"/>
                <a:ext cx="103404" cy="58382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791" extrusionOk="0">
                    <a:moveTo>
                      <a:pt x="1198" y="0"/>
                    </a:moveTo>
                    <a:cubicBezTo>
                      <a:pt x="1175" y="0"/>
                      <a:pt x="1152" y="5"/>
                      <a:pt x="1130" y="16"/>
                    </a:cubicBezTo>
                    <a:cubicBezTo>
                      <a:pt x="738" y="286"/>
                      <a:pt x="1" y="641"/>
                      <a:pt x="122" y="753"/>
                    </a:cubicBezTo>
                    <a:cubicBezTo>
                      <a:pt x="146" y="779"/>
                      <a:pt x="184" y="790"/>
                      <a:pt x="232" y="790"/>
                    </a:cubicBezTo>
                    <a:cubicBezTo>
                      <a:pt x="478" y="790"/>
                      <a:pt x="992" y="490"/>
                      <a:pt x="1289" y="333"/>
                    </a:cubicBezTo>
                    <a:cubicBezTo>
                      <a:pt x="1401" y="286"/>
                      <a:pt x="1401" y="174"/>
                      <a:pt x="1363" y="100"/>
                    </a:cubicBezTo>
                    <a:lnTo>
                      <a:pt x="1363" y="53"/>
                    </a:lnTo>
                    <a:cubicBezTo>
                      <a:pt x="1311" y="27"/>
                      <a:pt x="1253" y="0"/>
                      <a:pt x="119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4479;p61"/>
              <p:cNvSpPr/>
              <p:nvPr/>
            </p:nvSpPr>
            <p:spPr>
              <a:xfrm>
                <a:off x="-744196" y="2453370"/>
                <a:ext cx="100673" cy="64582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75" extrusionOk="0">
                    <a:moveTo>
                      <a:pt x="1130" y="53"/>
                    </a:moveTo>
                    <a:cubicBezTo>
                      <a:pt x="1167" y="53"/>
                      <a:pt x="1214" y="90"/>
                      <a:pt x="1251" y="137"/>
                    </a:cubicBezTo>
                    <a:cubicBezTo>
                      <a:pt x="1288" y="174"/>
                      <a:pt x="1288" y="211"/>
                      <a:pt x="1288" y="249"/>
                    </a:cubicBezTo>
                    <a:cubicBezTo>
                      <a:pt x="1251" y="286"/>
                      <a:pt x="1251" y="323"/>
                      <a:pt x="1214" y="323"/>
                    </a:cubicBezTo>
                    <a:lnTo>
                      <a:pt x="1130" y="370"/>
                    </a:lnTo>
                    <a:cubicBezTo>
                      <a:pt x="876" y="524"/>
                      <a:pt x="405" y="793"/>
                      <a:pt x="186" y="793"/>
                    </a:cubicBezTo>
                    <a:cubicBezTo>
                      <a:pt x="139" y="793"/>
                      <a:pt x="104" y="781"/>
                      <a:pt x="84" y="753"/>
                    </a:cubicBezTo>
                    <a:cubicBezTo>
                      <a:pt x="84" y="678"/>
                      <a:pt x="430" y="445"/>
                      <a:pt x="700" y="286"/>
                    </a:cubicBezTo>
                    <a:cubicBezTo>
                      <a:pt x="859" y="211"/>
                      <a:pt x="980" y="137"/>
                      <a:pt x="1055" y="90"/>
                    </a:cubicBezTo>
                    <a:cubicBezTo>
                      <a:pt x="1092" y="53"/>
                      <a:pt x="1130" y="53"/>
                      <a:pt x="1130" y="53"/>
                    </a:cubicBezTo>
                    <a:close/>
                    <a:moveTo>
                      <a:pt x="1123" y="1"/>
                    </a:moveTo>
                    <a:cubicBezTo>
                      <a:pt x="1098" y="1"/>
                      <a:pt x="1075" y="5"/>
                      <a:pt x="1055" y="15"/>
                    </a:cubicBezTo>
                    <a:cubicBezTo>
                      <a:pt x="934" y="90"/>
                      <a:pt x="822" y="174"/>
                      <a:pt x="700" y="249"/>
                    </a:cubicBezTo>
                    <a:cubicBezTo>
                      <a:pt x="280" y="482"/>
                      <a:pt x="0" y="641"/>
                      <a:pt x="0" y="753"/>
                    </a:cubicBezTo>
                    <a:cubicBezTo>
                      <a:pt x="0" y="753"/>
                      <a:pt x="0" y="790"/>
                      <a:pt x="47" y="790"/>
                    </a:cubicBezTo>
                    <a:cubicBezTo>
                      <a:pt x="84" y="837"/>
                      <a:pt x="122" y="874"/>
                      <a:pt x="159" y="874"/>
                    </a:cubicBezTo>
                    <a:cubicBezTo>
                      <a:pt x="392" y="874"/>
                      <a:pt x="747" y="641"/>
                      <a:pt x="1167" y="445"/>
                    </a:cubicBezTo>
                    <a:lnTo>
                      <a:pt x="1251" y="370"/>
                    </a:lnTo>
                    <a:cubicBezTo>
                      <a:pt x="1288" y="370"/>
                      <a:pt x="1326" y="323"/>
                      <a:pt x="1326" y="249"/>
                    </a:cubicBezTo>
                    <a:cubicBezTo>
                      <a:pt x="1363" y="211"/>
                      <a:pt x="1326" y="137"/>
                      <a:pt x="1288" y="90"/>
                    </a:cubicBezTo>
                    <a:cubicBezTo>
                      <a:pt x="1261" y="35"/>
                      <a:pt x="1189" y="1"/>
                      <a:pt x="11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4480;p61"/>
              <p:cNvSpPr/>
              <p:nvPr/>
            </p:nvSpPr>
            <p:spPr>
              <a:xfrm>
                <a:off x="-775196" y="2419935"/>
                <a:ext cx="123406" cy="75062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17" extrusionOk="0">
                    <a:moveTo>
                      <a:pt x="1423" y="1"/>
                    </a:moveTo>
                    <a:cubicBezTo>
                      <a:pt x="1383" y="1"/>
                      <a:pt x="1346" y="13"/>
                      <a:pt x="1316" y="39"/>
                    </a:cubicBezTo>
                    <a:cubicBezTo>
                      <a:pt x="775" y="356"/>
                      <a:pt x="0" y="739"/>
                      <a:pt x="112" y="972"/>
                    </a:cubicBezTo>
                    <a:cubicBezTo>
                      <a:pt x="131" y="1003"/>
                      <a:pt x="168" y="1017"/>
                      <a:pt x="217" y="1017"/>
                    </a:cubicBezTo>
                    <a:cubicBezTo>
                      <a:pt x="481" y="1017"/>
                      <a:pt x="1125" y="628"/>
                      <a:pt x="1550" y="431"/>
                    </a:cubicBezTo>
                    <a:cubicBezTo>
                      <a:pt x="1634" y="394"/>
                      <a:pt x="1671" y="235"/>
                      <a:pt x="1634" y="123"/>
                    </a:cubicBezTo>
                    <a:cubicBezTo>
                      <a:pt x="1579" y="44"/>
                      <a:pt x="1497" y="1"/>
                      <a:pt x="14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4481;p61"/>
              <p:cNvSpPr/>
              <p:nvPr/>
            </p:nvSpPr>
            <p:spPr>
              <a:xfrm>
                <a:off x="-775196" y="2417278"/>
                <a:ext cx="126137" cy="80672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093" extrusionOk="0">
                    <a:moveTo>
                      <a:pt x="1396" y="47"/>
                    </a:moveTo>
                    <a:cubicBezTo>
                      <a:pt x="1426" y="47"/>
                      <a:pt x="1456" y="56"/>
                      <a:pt x="1475" y="75"/>
                    </a:cubicBezTo>
                    <a:cubicBezTo>
                      <a:pt x="1512" y="75"/>
                      <a:pt x="1587" y="112"/>
                      <a:pt x="1587" y="159"/>
                    </a:cubicBezTo>
                    <a:cubicBezTo>
                      <a:pt x="1671" y="271"/>
                      <a:pt x="1634" y="392"/>
                      <a:pt x="1512" y="430"/>
                    </a:cubicBezTo>
                    <a:cubicBezTo>
                      <a:pt x="1400" y="504"/>
                      <a:pt x="1279" y="542"/>
                      <a:pt x="1167" y="626"/>
                    </a:cubicBezTo>
                    <a:cubicBezTo>
                      <a:pt x="835" y="784"/>
                      <a:pt x="396" y="1035"/>
                      <a:pt x="219" y="1035"/>
                    </a:cubicBezTo>
                    <a:cubicBezTo>
                      <a:pt x="186" y="1035"/>
                      <a:pt x="163" y="1027"/>
                      <a:pt x="150" y="1008"/>
                    </a:cubicBezTo>
                    <a:cubicBezTo>
                      <a:pt x="75" y="859"/>
                      <a:pt x="542" y="579"/>
                      <a:pt x="934" y="308"/>
                    </a:cubicBezTo>
                    <a:cubicBezTo>
                      <a:pt x="1046" y="234"/>
                      <a:pt x="1204" y="159"/>
                      <a:pt x="1316" y="75"/>
                    </a:cubicBezTo>
                    <a:cubicBezTo>
                      <a:pt x="1335" y="56"/>
                      <a:pt x="1365" y="47"/>
                      <a:pt x="1396" y="47"/>
                    </a:cubicBezTo>
                    <a:close/>
                    <a:moveTo>
                      <a:pt x="1475" y="0"/>
                    </a:moveTo>
                    <a:cubicBezTo>
                      <a:pt x="1438" y="0"/>
                      <a:pt x="1354" y="0"/>
                      <a:pt x="1279" y="38"/>
                    </a:cubicBezTo>
                    <a:cubicBezTo>
                      <a:pt x="1167" y="112"/>
                      <a:pt x="1046" y="196"/>
                      <a:pt x="887" y="271"/>
                    </a:cubicBezTo>
                    <a:cubicBezTo>
                      <a:pt x="420" y="579"/>
                      <a:pt x="0" y="812"/>
                      <a:pt x="112" y="1008"/>
                    </a:cubicBezTo>
                    <a:cubicBezTo>
                      <a:pt x="112" y="1046"/>
                      <a:pt x="150" y="1092"/>
                      <a:pt x="234" y="1092"/>
                    </a:cubicBezTo>
                    <a:cubicBezTo>
                      <a:pt x="383" y="1092"/>
                      <a:pt x="738" y="934"/>
                      <a:pt x="1167" y="700"/>
                    </a:cubicBezTo>
                    <a:cubicBezTo>
                      <a:pt x="1316" y="626"/>
                      <a:pt x="1438" y="542"/>
                      <a:pt x="1550" y="504"/>
                    </a:cubicBezTo>
                    <a:cubicBezTo>
                      <a:pt x="1671" y="430"/>
                      <a:pt x="1708" y="271"/>
                      <a:pt x="1671" y="159"/>
                    </a:cubicBezTo>
                    <a:cubicBezTo>
                      <a:pt x="1634" y="75"/>
                      <a:pt x="1550" y="38"/>
                      <a:pt x="1475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4482;p61"/>
              <p:cNvSpPr/>
              <p:nvPr/>
            </p:nvSpPr>
            <p:spPr>
              <a:xfrm>
                <a:off x="-761394" y="2369082"/>
                <a:ext cx="129532" cy="8480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149" extrusionOk="0">
                    <a:moveTo>
                      <a:pt x="1700" y="1"/>
                    </a:moveTo>
                    <a:cubicBezTo>
                      <a:pt x="1482" y="1"/>
                      <a:pt x="678" y="417"/>
                      <a:pt x="196" y="653"/>
                    </a:cubicBezTo>
                    <a:cubicBezTo>
                      <a:pt x="0" y="728"/>
                      <a:pt x="0" y="999"/>
                      <a:pt x="159" y="1083"/>
                    </a:cubicBezTo>
                    <a:lnTo>
                      <a:pt x="159" y="1120"/>
                    </a:lnTo>
                    <a:cubicBezTo>
                      <a:pt x="196" y="1139"/>
                      <a:pt x="245" y="1148"/>
                      <a:pt x="299" y="1148"/>
                    </a:cubicBezTo>
                    <a:cubicBezTo>
                      <a:pt x="352" y="1148"/>
                      <a:pt x="411" y="1139"/>
                      <a:pt x="467" y="1120"/>
                    </a:cubicBezTo>
                    <a:cubicBezTo>
                      <a:pt x="821" y="849"/>
                      <a:pt x="1755" y="187"/>
                      <a:pt x="1755" y="28"/>
                    </a:cubicBezTo>
                    <a:cubicBezTo>
                      <a:pt x="1750" y="9"/>
                      <a:pt x="1731" y="1"/>
                      <a:pt x="1700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4483;p61"/>
              <p:cNvSpPr/>
              <p:nvPr/>
            </p:nvSpPr>
            <p:spPr>
              <a:xfrm>
                <a:off x="-761394" y="2368049"/>
                <a:ext cx="132337" cy="89233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209" extrusionOk="0">
                    <a:moveTo>
                      <a:pt x="1717" y="42"/>
                    </a:moveTo>
                    <a:cubicBezTo>
                      <a:pt x="1717" y="126"/>
                      <a:pt x="1325" y="471"/>
                      <a:pt x="429" y="1097"/>
                    </a:cubicBezTo>
                    <a:cubicBezTo>
                      <a:pt x="392" y="1115"/>
                      <a:pt x="343" y="1125"/>
                      <a:pt x="294" y="1125"/>
                    </a:cubicBezTo>
                    <a:cubicBezTo>
                      <a:pt x="245" y="1125"/>
                      <a:pt x="196" y="1115"/>
                      <a:pt x="159" y="1097"/>
                    </a:cubicBezTo>
                    <a:cubicBezTo>
                      <a:pt x="121" y="1059"/>
                      <a:pt x="84" y="975"/>
                      <a:pt x="84" y="901"/>
                    </a:cubicBezTo>
                    <a:cubicBezTo>
                      <a:pt x="84" y="826"/>
                      <a:pt x="121" y="742"/>
                      <a:pt x="196" y="705"/>
                    </a:cubicBezTo>
                    <a:cubicBezTo>
                      <a:pt x="1325" y="126"/>
                      <a:pt x="1633" y="42"/>
                      <a:pt x="1717" y="42"/>
                    </a:cubicBezTo>
                    <a:close/>
                    <a:moveTo>
                      <a:pt x="1718" y="0"/>
                    </a:moveTo>
                    <a:cubicBezTo>
                      <a:pt x="1545" y="0"/>
                      <a:pt x="1018" y="200"/>
                      <a:pt x="159" y="630"/>
                    </a:cubicBezTo>
                    <a:cubicBezTo>
                      <a:pt x="84" y="705"/>
                      <a:pt x="0" y="779"/>
                      <a:pt x="0" y="863"/>
                    </a:cubicBezTo>
                    <a:cubicBezTo>
                      <a:pt x="0" y="975"/>
                      <a:pt x="47" y="1097"/>
                      <a:pt x="121" y="1134"/>
                    </a:cubicBezTo>
                    <a:cubicBezTo>
                      <a:pt x="196" y="1171"/>
                      <a:pt x="233" y="1209"/>
                      <a:pt x="317" y="1209"/>
                    </a:cubicBezTo>
                    <a:cubicBezTo>
                      <a:pt x="355" y="1209"/>
                      <a:pt x="429" y="1171"/>
                      <a:pt x="467" y="1134"/>
                    </a:cubicBezTo>
                    <a:cubicBezTo>
                      <a:pt x="1363" y="546"/>
                      <a:pt x="1792" y="163"/>
                      <a:pt x="1792" y="42"/>
                    </a:cubicBezTo>
                    <a:lnTo>
                      <a:pt x="1755" y="5"/>
                    </a:lnTo>
                    <a:cubicBezTo>
                      <a:pt x="1745" y="2"/>
                      <a:pt x="1733" y="0"/>
                      <a:pt x="171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4484;p61"/>
              <p:cNvSpPr/>
              <p:nvPr/>
            </p:nvSpPr>
            <p:spPr>
              <a:xfrm>
                <a:off x="-950857" y="2484074"/>
                <a:ext cx="129532" cy="119051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613" extrusionOk="0">
                    <a:moveTo>
                      <a:pt x="902" y="0"/>
                    </a:moveTo>
                    <a:cubicBezTo>
                      <a:pt x="836" y="0"/>
                      <a:pt x="768" y="10"/>
                      <a:pt x="700" y="29"/>
                    </a:cubicBezTo>
                    <a:cubicBezTo>
                      <a:pt x="280" y="141"/>
                      <a:pt x="0" y="570"/>
                      <a:pt x="84" y="1000"/>
                    </a:cubicBezTo>
                    <a:cubicBezTo>
                      <a:pt x="179" y="1363"/>
                      <a:pt x="501" y="1613"/>
                      <a:pt x="859" y="1613"/>
                    </a:cubicBezTo>
                    <a:cubicBezTo>
                      <a:pt x="923" y="1613"/>
                      <a:pt x="989" y="1605"/>
                      <a:pt x="1055" y="1588"/>
                    </a:cubicBezTo>
                    <a:cubicBezTo>
                      <a:pt x="1484" y="1504"/>
                      <a:pt x="1755" y="1074"/>
                      <a:pt x="1634" y="654"/>
                    </a:cubicBezTo>
                    <a:cubicBezTo>
                      <a:pt x="1571" y="261"/>
                      <a:pt x="1256" y="0"/>
                      <a:pt x="902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4485;p61"/>
              <p:cNvSpPr/>
              <p:nvPr/>
            </p:nvSpPr>
            <p:spPr>
              <a:xfrm>
                <a:off x="-899192" y="2411743"/>
                <a:ext cx="227401" cy="189538"/>
              </a:xfrm>
              <a:custGeom>
                <a:avLst/>
                <a:gdLst/>
                <a:ahLst/>
                <a:cxnLst/>
                <a:rect l="l" t="t" r="r" b="b"/>
                <a:pathLst>
                  <a:path w="3081" h="2568" extrusionOk="0">
                    <a:moveTo>
                      <a:pt x="2063" y="1"/>
                    </a:moveTo>
                    <a:cubicBezTo>
                      <a:pt x="2026" y="38"/>
                      <a:pt x="1988" y="75"/>
                      <a:pt x="1951" y="113"/>
                    </a:cubicBezTo>
                    <a:cubicBezTo>
                      <a:pt x="1400" y="617"/>
                      <a:pt x="700" y="850"/>
                      <a:pt x="0" y="1009"/>
                    </a:cubicBezTo>
                    <a:lnTo>
                      <a:pt x="355" y="2568"/>
                    </a:lnTo>
                    <a:cubicBezTo>
                      <a:pt x="1167" y="2372"/>
                      <a:pt x="2567" y="2213"/>
                      <a:pt x="3080" y="1475"/>
                    </a:cubicBezTo>
                    <a:lnTo>
                      <a:pt x="3080" y="1438"/>
                    </a:lnTo>
                    <a:cubicBezTo>
                      <a:pt x="3080" y="1242"/>
                      <a:pt x="2996" y="1009"/>
                      <a:pt x="2922" y="813"/>
                    </a:cubicBezTo>
                    <a:cubicBezTo>
                      <a:pt x="2651" y="271"/>
                      <a:pt x="2492" y="234"/>
                      <a:pt x="206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4486;p61"/>
              <p:cNvSpPr/>
              <p:nvPr/>
            </p:nvSpPr>
            <p:spPr>
              <a:xfrm>
                <a:off x="-886792" y="2390782"/>
                <a:ext cx="151601" cy="135437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1835" extrusionOk="0">
                    <a:moveTo>
                      <a:pt x="1699" y="1"/>
                    </a:moveTo>
                    <a:cubicBezTo>
                      <a:pt x="1228" y="1"/>
                      <a:pt x="0" y="1007"/>
                      <a:pt x="262" y="1638"/>
                    </a:cubicBezTo>
                    <a:cubicBezTo>
                      <a:pt x="299" y="1759"/>
                      <a:pt x="420" y="1834"/>
                      <a:pt x="495" y="1834"/>
                    </a:cubicBezTo>
                    <a:cubicBezTo>
                      <a:pt x="532" y="1601"/>
                      <a:pt x="850" y="1293"/>
                      <a:pt x="1195" y="1022"/>
                    </a:cubicBezTo>
                    <a:cubicBezTo>
                      <a:pt x="1391" y="826"/>
                      <a:pt x="1587" y="705"/>
                      <a:pt x="1820" y="593"/>
                    </a:cubicBezTo>
                    <a:cubicBezTo>
                      <a:pt x="2054" y="434"/>
                      <a:pt x="2016" y="89"/>
                      <a:pt x="1746" y="5"/>
                    </a:cubicBezTo>
                    <a:cubicBezTo>
                      <a:pt x="1731" y="2"/>
                      <a:pt x="1716" y="1"/>
                      <a:pt x="169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8" name="Google Shape;4487;p61"/>
            <p:cNvSpPr/>
            <p:nvPr/>
          </p:nvSpPr>
          <p:spPr>
            <a:xfrm>
              <a:off x="3103280" y="1790730"/>
              <a:ext cx="154680" cy="264490"/>
            </a:xfrm>
            <a:custGeom>
              <a:avLst/>
              <a:gdLst/>
              <a:ahLst/>
              <a:cxnLst/>
              <a:rect l="l" t="t" r="r" b="b"/>
              <a:pathLst>
                <a:path w="6143" h="10504" extrusionOk="0">
                  <a:moveTo>
                    <a:pt x="4271" y="0"/>
                  </a:moveTo>
                  <a:cubicBezTo>
                    <a:pt x="3817" y="0"/>
                    <a:pt x="3370" y="243"/>
                    <a:pt x="3109" y="659"/>
                  </a:cubicBezTo>
                  <a:cubicBezTo>
                    <a:pt x="1" y="5438"/>
                    <a:pt x="701" y="8826"/>
                    <a:pt x="701" y="8826"/>
                  </a:cubicBezTo>
                  <a:cubicBezTo>
                    <a:pt x="860" y="10376"/>
                    <a:pt x="1709" y="10422"/>
                    <a:pt x="1709" y="10422"/>
                  </a:cubicBezTo>
                  <a:cubicBezTo>
                    <a:pt x="1952" y="10478"/>
                    <a:pt x="2196" y="10504"/>
                    <a:pt x="2438" y="10504"/>
                  </a:cubicBezTo>
                  <a:cubicBezTo>
                    <a:pt x="3857" y="10504"/>
                    <a:pt x="5218" y="9629"/>
                    <a:pt x="6143" y="8864"/>
                  </a:cubicBezTo>
                  <a:cubicBezTo>
                    <a:pt x="6105" y="8705"/>
                    <a:pt x="6068" y="8556"/>
                    <a:pt x="6031" y="8360"/>
                  </a:cubicBezTo>
                  <a:cubicBezTo>
                    <a:pt x="5872" y="7809"/>
                    <a:pt x="5760" y="7267"/>
                    <a:pt x="5676" y="6689"/>
                  </a:cubicBezTo>
                  <a:lnTo>
                    <a:pt x="3893" y="7193"/>
                  </a:lnTo>
                  <a:cubicBezTo>
                    <a:pt x="5331" y="4701"/>
                    <a:pt x="5676" y="3422"/>
                    <a:pt x="5797" y="2367"/>
                  </a:cubicBezTo>
                  <a:cubicBezTo>
                    <a:pt x="5835" y="2255"/>
                    <a:pt x="5835" y="2096"/>
                    <a:pt x="5872" y="1975"/>
                  </a:cubicBezTo>
                  <a:cubicBezTo>
                    <a:pt x="5909" y="1004"/>
                    <a:pt x="5443" y="463"/>
                    <a:pt x="4939" y="192"/>
                  </a:cubicBezTo>
                  <a:cubicBezTo>
                    <a:pt x="4729" y="61"/>
                    <a:pt x="4500" y="0"/>
                    <a:pt x="4271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4488;p61"/>
            <p:cNvSpPr/>
            <p:nvPr/>
          </p:nvSpPr>
          <p:spPr>
            <a:xfrm>
              <a:off x="3211882" y="1902253"/>
              <a:ext cx="33389" cy="67482"/>
            </a:xfrm>
            <a:custGeom>
              <a:avLst/>
              <a:gdLst/>
              <a:ahLst/>
              <a:cxnLst/>
              <a:rect l="l" t="t" r="r" b="b"/>
              <a:pathLst>
                <a:path w="1326" h="2680" extrusionOk="0">
                  <a:moveTo>
                    <a:pt x="822" y="1"/>
                  </a:moveTo>
                  <a:cubicBezTo>
                    <a:pt x="784" y="76"/>
                    <a:pt x="0" y="1672"/>
                    <a:pt x="47" y="2446"/>
                  </a:cubicBezTo>
                  <a:cubicBezTo>
                    <a:pt x="47" y="2493"/>
                    <a:pt x="84" y="2568"/>
                    <a:pt x="121" y="2605"/>
                  </a:cubicBezTo>
                  <a:cubicBezTo>
                    <a:pt x="196" y="2642"/>
                    <a:pt x="317" y="2680"/>
                    <a:pt x="429" y="2680"/>
                  </a:cubicBezTo>
                  <a:cubicBezTo>
                    <a:pt x="784" y="2680"/>
                    <a:pt x="1251" y="2530"/>
                    <a:pt x="1326" y="2530"/>
                  </a:cubicBezTo>
                  <a:lnTo>
                    <a:pt x="1288" y="2409"/>
                  </a:lnTo>
                  <a:cubicBezTo>
                    <a:pt x="1127" y="2467"/>
                    <a:pt x="741" y="2557"/>
                    <a:pt x="467" y="2557"/>
                  </a:cubicBezTo>
                  <a:cubicBezTo>
                    <a:pt x="345" y="2557"/>
                    <a:pt x="245" y="2539"/>
                    <a:pt x="196" y="2493"/>
                  </a:cubicBezTo>
                  <a:cubicBezTo>
                    <a:pt x="159" y="2493"/>
                    <a:pt x="159" y="2446"/>
                    <a:pt x="159" y="2446"/>
                  </a:cubicBezTo>
                  <a:cubicBezTo>
                    <a:pt x="121" y="1672"/>
                    <a:pt x="896" y="76"/>
                    <a:pt x="896" y="38"/>
                  </a:cubicBezTo>
                  <a:lnTo>
                    <a:pt x="822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4489;p61"/>
            <p:cNvSpPr/>
            <p:nvPr/>
          </p:nvSpPr>
          <p:spPr>
            <a:xfrm>
              <a:off x="3123726" y="2485850"/>
              <a:ext cx="109784" cy="8007"/>
            </a:xfrm>
            <a:custGeom>
              <a:avLst/>
              <a:gdLst/>
              <a:ahLst/>
              <a:cxnLst/>
              <a:rect l="l" t="t" r="r" b="b"/>
              <a:pathLst>
                <a:path w="4360" h="318" extrusionOk="0">
                  <a:moveTo>
                    <a:pt x="4248" y="0"/>
                  </a:moveTo>
                  <a:lnTo>
                    <a:pt x="122" y="84"/>
                  </a:lnTo>
                  <a:cubicBezTo>
                    <a:pt x="48" y="84"/>
                    <a:pt x="1" y="121"/>
                    <a:pt x="1" y="196"/>
                  </a:cubicBezTo>
                  <a:cubicBezTo>
                    <a:pt x="1" y="233"/>
                    <a:pt x="48" y="317"/>
                    <a:pt x="122" y="317"/>
                  </a:cubicBezTo>
                  <a:lnTo>
                    <a:pt x="4248" y="233"/>
                  </a:lnTo>
                  <a:cubicBezTo>
                    <a:pt x="4323" y="233"/>
                    <a:pt x="4360" y="196"/>
                    <a:pt x="4360" y="121"/>
                  </a:cubicBezTo>
                  <a:cubicBezTo>
                    <a:pt x="4360" y="84"/>
                    <a:pt x="4323" y="0"/>
                    <a:pt x="4248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4490;p61"/>
            <p:cNvSpPr/>
            <p:nvPr/>
          </p:nvSpPr>
          <p:spPr>
            <a:xfrm>
              <a:off x="3169572" y="1534794"/>
              <a:ext cx="199795" cy="104469"/>
            </a:xfrm>
            <a:custGeom>
              <a:avLst/>
              <a:gdLst/>
              <a:ahLst/>
              <a:cxnLst/>
              <a:rect l="l" t="t" r="r" b="b"/>
              <a:pathLst>
                <a:path w="6609" h="4805" extrusionOk="0">
                  <a:moveTo>
                    <a:pt x="2887" y="1"/>
                  </a:moveTo>
                  <a:cubicBezTo>
                    <a:pt x="2397" y="1"/>
                    <a:pt x="1850" y="97"/>
                    <a:pt x="1241" y="325"/>
                  </a:cubicBezTo>
                  <a:cubicBezTo>
                    <a:pt x="812" y="483"/>
                    <a:pt x="0" y="3825"/>
                    <a:pt x="579" y="4609"/>
                  </a:cubicBezTo>
                  <a:lnTo>
                    <a:pt x="812" y="4805"/>
                  </a:lnTo>
                  <a:cubicBezTo>
                    <a:pt x="812" y="4805"/>
                    <a:pt x="1596" y="4217"/>
                    <a:pt x="2604" y="1687"/>
                  </a:cubicBezTo>
                  <a:cubicBezTo>
                    <a:pt x="2604" y="1687"/>
                    <a:pt x="4546" y="3094"/>
                    <a:pt x="6389" y="3094"/>
                  </a:cubicBezTo>
                  <a:cubicBezTo>
                    <a:pt x="6462" y="3094"/>
                    <a:pt x="6535" y="3092"/>
                    <a:pt x="6608" y="3087"/>
                  </a:cubicBezTo>
                  <a:cubicBezTo>
                    <a:pt x="6608" y="3087"/>
                    <a:pt x="5658" y="1"/>
                    <a:pt x="288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6" name="Google Shape;4380;p61"/>
          <p:cNvSpPr txBox="1"/>
          <p:nvPr/>
        </p:nvSpPr>
        <p:spPr>
          <a:xfrm flipH="1">
            <a:off x="5851297" y="4398449"/>
            <a:ext cx="1458409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>
                <a:solidFill>
                  <a:srgbClr val="FFFFFF"/>
                </a:solidFill>
                <a:latin typeface="Pattaya" panose="00000500000000000000" pitchFamily="2" charset="-34"/>
                <a:ea typeface="Arvo"/>
                <a:cs typeface="Pattaya" panose="00000500000000000000" pitchFamily="2" charset="-34"/>
                <a:sym typeface="Arvo"/>
              </a:rPr>
              <a:t>Chặng 4</a:t>
            </a:r>
            <a:endParaRPr sz="3200" b="1" dirty="0">
              <a:solidFill>
                <a:srgbClr val="FFFFFF"/>
              </a:solidFill>
              <a:latin typeface="Pattaya" panose="00000500000000000000" pitchFamily="2" charset="-34"/>
              <a:ea typeface="Arvo"/>
              <a:cs typeface="Pattaya" panose="00000500000000000000" pitchFamily="2" charset="-34"/>
              <a:sym typeface="Arvo"/>
            </a:endParaRPr>
          </a:p>
        </p:txBody>
      </p:sp>
      <p:grpSp>
        <p:nvGrpSpPr>
          <p:cNvPr id="617" name="Google Shape;4424;p61"/>
          <p:cNvGrpSpPr/>
          <p:nvPr/>
        </p:nvGrpSpPr>
        <p:grpSpPr>
          <a:xfrm>
            <a:off x="5883670" y="2802859"/>
            <a:ext cx="475952" cy="1102430"/>
            <a:chOff x="3057226" y="1504939"/>
            <a:chExt cx="475952" cy="1102430"/>
          </a:xfrm>
        </p:grpSpPr>
        <p:sp>
          <p:nvSpPr>
            <p:cNvPr id="618" name="Google Shape;4425;p61"/>
            <p:cNvSpPr/>
            <p:nvPr/>
          </p:nvSpPr>
          <p:spPr>
            <a:xfrm rot="-1528486">
              <a:off x="3137882" y="1537722"/>
              <a:ext cx="195244" cy="189364"/>
            </a:xfrm>
            <a:custGeom>
              <a:avLst/>
              <a:gdLst/>
              <a:ahLst/>
              <a:cxnLst/>
              <a:rect l="l" t="t" r="r" b="b"/>
              <a:pathLst>
                <a:path w="7002" h="7003" extrusionOk="0">
                  <a:moveTo>
                    <a:pt x="3617" y="1"/>
                  </a:moveTo>
                  <a:cubicBezTo>
                    <a:pt x="3594" y="1"/>
                    <a:pt x="3571" y="1"/>
                    <a:pt x="3548" y="2"/>
                  </a:cubicBezTo>
                  <a:cubicBezTo>
                    <a:pt x="1597" y="39"/>
                    <a:pt x="1" y="1514"/>
                    <a:pt x="47" y="3539"/>
                  </a:cubicBezTo>
                  <a:cubicBezTo>
                    <a:pt x="84" y="5530"/>
                    <a:pt x="877" y="7003"/>
                    <a:pt x="2731" y="7003"/>
                  </a:cubicBezTo>
                  <a:cubicBezTo>
                    <a:pt x="2754" y="7003"/>
                    <a:pt x="2777" y="7002"/>
                    <a:pt x="2801" y="7002"/>
                  </a:cubicBezTo>
                  <a:cubicBezTo>
                    <a:pt x="4752" y="6955"/>
                    <a:pt x="7001" y="5873"/>
                    <a:pt x="6964" y="3847"/>
                  </a:cubicBezTo>
                  <a:cubicBezTo>
                    <a:pt x="6927" y="1846"/>
                    <a:pt x="5488" y="1"/>
                    <a:pt x="3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4426;p61"/>
            <p:cNvSpPr/>
            <p:nvPr/>
          </p:nvSpPr>
          <p:spPr>
            <a:xfrm>
              <a:off x="3137601" y="2465404"/>
              <a:ext cx="72417" cy="118472"/>
            </a:xfrm>
            <a:custGeom>
              <a:avLst/>
              <a:gdLst/>
              <a:ahLst/>
              <a:cxnLst/>
              <a:rect l="l" t="t" r="r" b="b"/>
              <a:pathLst>
                <a:path w="2876" h="4705" extrusionOk="0">
                  <a:moveTo>
                    <a:pt x="2875" y="0"/>
                  </a:moveTo>
                  <a:lnTo>
                    <a:pt x="346" y="233"/>
                  </a:lnTo>
                  <a:lnTo>
                    <a:pt x="1" y="3771"/>
                  </a:lnTo>
                  <a:lnTo>
                    <a:pt x="505" y="4630"/>
                  </a:lnTo>
                  <a:lnTo>
                    <a:pt x="2334" y="4704"/>
                  </a:lnTo>
                  <a:lnTo>
                    <a:pt x="2642" y="3883"/>
                  </a:lnTo>
                  <a:cubicBezTo>
                    <a:pt x="2371" y="3734"/>
                    <a:pt x="2875" y="0"/>
                    <a:pt x="2875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4427;p61"/>
            <p:cNvSpPr/>
            <p:nvPr/>
          </p:nvSpPr>
          <p:spPr>
            <a:xfrm>
              <a:off x="3129619" y="2556329"/>
              <a:ext cx="149972" cy="51040"/>
            </a:xfrm>
            <a:custGeom>
              <a:avLst/>
              <a:gdLst/>
              <a:ahLst/>
              <a:cxnLst/>
              <a:rect l="l" t="t" r="r" b="b"/>
              <a:pathLst>
                <a:path w="5956" h="2027" extrusionOk="0">
                  <a:moveTo>
                    <a:pt x="279" y="0"/>
                  </a:moveTo>
                  <a:cubicBezTo>
                    <a:pt x="249" y="0"/>
                    <a:pt x="234" y="1"/>
                    <a:pt x="234" y="1"/>
                  </a:cubicBezTo>
                  <a:lnTo>
                    <a:pt x="0" y="2027"/>
                  </a:lnTo>
                  <a:lnTo>
                    <a:pt x="5918" y="2027"/>
                  </a:lnTo>
                  <a:cubicBezTo>
                    <a:pt x="5955" y="1831"/>
                    <a:pt x="5881" y="1327"/>
                    <a:pt x="5685" y="1252"/>
                  </a:cubicBezTo>
                  <a:lnTo>
                    <a:pt x="2922" y="197"/>
                  </a:lnTo>
                  <a:cubicBezTo>
                    <a:pt x="2922" y="197"/>
                    <a:pt x="2761" y="430"/>
                    <a:pt x="2384" y="430"/>
                  </a:cubicBezTo>
                  <a:cubicBezTo>
                    <a:pt x="2272" y="430"/>
                    <a:pt x="2140" y="409"/>
                    <a:pt x="1988" y="356"/>
                  </a:cubicBezTo>
                  <a:cubicBezTo>
                    <a:pt x="1008" y="27"/>
                    <a:pt x="437" y="0"/>
                    <a:pt x="27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4428;p61"/>
            <p:cNvSpPr/>
            <p:nvPr/>
          </p:nvSpPr>
          <p:spPr>
            <a:xfrm>
              <a:off x="3224799" y="2570203"/>
              <a:ext cx="48899" cy="19540"/>
            </a:xfrm>
            <a:custGeom>
              <a:avLst/>
              <a:gdLst/>
              <a:ahLst/>
              <a:cxnLst/>
              <a:rect l="l" t="t" r="r" b="b"/>
              <a:pathLst>
                <a:path w="1942" h="776" extrusionOk="0">
                  <a:moveTo>
                    <a:pt x="150" y="1"/>
                  </a:moveTo>
                  <a:lnTo>
                    <a:pt x="0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05" y="738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4429;p61"/>
            <p:cNvSpPr/>
            <p:nvPr/>
          </p:nvSpPr>
          <p:spPr>
            <a:xfrm>
              <a:off x="3223616" y="2569045"/>
              <a:ext cx="50083" cy="21630"/>
            </a:xfrm>
            <a:custGeom>
              <a:avLst/>
              <a:gdLst/>
              <a:ahLst/>
              <a:cxnLst/>
              <a:rect l="l" t="t" r="r" b="b"/>
              <a:pathLst>
                <a:path w="1989" h="859" extrusionOk="0">
                  <a:moveTo>
                    <a:pt x="197" y="84"/>
                  </a:moveTo>
                  <a:lnTo>
                    <a:pt x="1914" y="822"/>
                  </a:lnTo>
                  <a:lnTo>
                    <a:pt x="47" y="822"/>
                  </a:lnTo>
                  <a:lnTo>
                    <a:pt x="197" y="84"/>
                  </a:lnTo>
                  <a:close/>
                  <a:moveTo>
                    <a:pt x="160" y="0"/>
                  </a:moveTo>
                  <a:lnTo>
                    <a:pt x="1" y="859"/>
                  </a:lnTo>
                  <a:lnTo>
                    <a:pt x="1952" y="859"/>
                  </a:lnTo>
                  <a:cubicBezTo>
                    <a:pt x="1989" y="859"/>
                    <a:pt x="1989" y="859"/>
                    <a:pt x="1989" y="822"/>
                  </a:cubicBezTo>
                  <a:lnTo>
                    <a:pt x="1989" y="78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4430;p61"/>
            <p:cNvSpPr/>
            <p:nvPr/>
          </p:nvSpPr>
          <p:spPr>
            <a:xfrm>
              <a:off x="3131734" y="2556354"/>
              <a:ext cx="15536" cy="33389"/>
            </a:xfrm>
            <a:custGeom>
              <a:avLst/>
              <a:gdLst/>
              <a:ahLst/>
              <a:cxnLst/>
              <a:rect l="l" t="t" r="r" b="b"/>
              <a:pathLst>
                <a:path w="617" h="1326" extrusionOk="0">
                  <a:moveTo>
                    <a:pt x="150" y="0"/>
                  </a:moveTo>
                  <a:lnTo>
                    <a:pt x="0" y="1326"/>
                  </a:lnTo>
                  <a:lnTo>
                    <a:pt x="616" y="1326"/>
                  </a:lnTo>
                  <a:lnTo>
                    <a:pt x="542" y="38"/>
                  </a:lnTo>
                  <a:cubicBezTo>
                    <a:pt x="467" y="38"/>
                    <a:pt x="150" y="0"/>
                    <a:pt x="15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4431;p61"/>
            <p:cNvSpPr/>
            <p:nvPr/>
          </p:nvSpPr>
          <p:spPr>
            <a:xfrm>
              <a:off x="3130777" y="2588786"/>
              <a:ext cx="143878" cy="1888"/>
            </a:xfrm>
            <a:custGeom>
              <a:avLst/>
              <a:gdLst/>
              <a:ahLst/>
              <a:cxnLst/>
              <a:rect l="l" t="t" r="r" b="b"/>
              <a:pathLst>
                <a:path w="5714" h="75" extrusionOk="0">
                  <a:moveTo>
                    <a:pt x="38" y="0"/>
                  </a:moveTo>
                  <a:lnTo>
                    <a:pt x="1" y="38"/>
                  </a:lnTo>
                  <a:cubicBezTo>
                    <a:pt x="1" y="75"/>
                    <a:pt x="38" y="75"/>
                    <a:pt x="38" y="75"/>
                  </a:cubicBezTo>
                  <a:lnTo>
                    <a:pt x="5713" y="75"/>
                  </a:lnTo>
                  <a:cubicBezTo>
                    <a:pt x="5713" y="38"/>
                    <a:pt x="5713" y="38"/>
                    <a:pt x="5676" y="38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4432;p61"/>
            <p:cNvSpPr/>
            <p:nvPr/>
          </p:nvSpPr>
          <p:spPr>
            <a:xfrm>
              <a:off x="3228551" y="1699579"/>
              <a:ext cx="304627" cy="530264"/>
            </a:xfrm>
            <a:custGeom>
              <a:avLst/>
              <a:gdLst/>
              <a:ahLst/>
              <a:cxnLst/>
              <a:rect l="l" t="t" r="r" b="b"/>
              <a:pathLst>
                <a:path w="12098" h="21059" extrusionOk="0">
                  <a:moveTo>
                    <a:pt x="9254" y="1"/>
                  </a:moveTo>
                  <a:cubicBezTo>
                    <a:pt x="8255" y="1"/>
                    <a:pt x="7301" y="617"/>
                    <a:pt x="6889" y="1591"/>
                  </a:cubicBezTo>
                  <a:lnTo>
                    <a:pt x="505" y="17617"/>
                  </a:lnTo>
                  <a:cubicBezTo>
                    <a:pt x="1" y="18896"/>
                    <a:pt x="664" y="20380"/>
                    <a:pt x="1952" y="20884"/>
                  </a:cubicBezTo>
                  <a:cubicBezTo>
                    <a:pt x="2252" y="21002"/>
                    <a:pt x="2563" y="21059"/>
                    <a:pt x="2870" y="21059"/>
                  </a:cubicBezTo>
                  <a:cubicBezTo>
                    <a:pt x="3870" y="21059"/>
                    <a:pt x="4826" y="20463"/>
                    <a:pt x="5219" y="19484"/>
                  </a:cubicBezTo>
                  <a:lnTo>
                    <a:pt x="11594" y="3458"/>
                  </a:lnTo>
                  <a:cubicBezTo>
                    <a:pt x="12098" y="2179"/>
                    <a:pt x="11472" y="695"/>
                    <a:pt x="10194" y="191"/>
                  </a:cubicBezTo>
                  <a:cubicBezTo>
                    <a:pt x="9886" y="62"/>
                    <a:pt x="9568" y="1"/>
                    <a:pt x="9254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4433;p61"/>
            <p:cNvSpPr/>
            <p:nvPr/>
          </p:nvSpPr>
          <p:spPr>
            <a:xfrm>
              <a:off x="3448070" y="1834569"/>
              <a:ext cx="9669" cy="8385"/>
            </a:xfrm>
            <a:custGeom>
              <a:avLst/>
              <a:gdLst/>
              <a:ahLst/>
              <a:cxnLst/>
              <a:rect l="l" t="t" r="r" b="b"/>
              <a:pathLst>
                <a:path w="384" h="333" extrusionOk="0">
                  <a:moveTo>
                    <a:pt x="271" y="1"/>
                  </a:moveTo>
                  <a:cubicBezTo>
                    <a:pt x="150" y="1"/>
                    <a:pt x="75" y="47"/>
                    <a:pt x="38" y="122"/>
                  </a:cubicBezTo>
                  <a:cubicBezTo>
                    <a:pt x="1" y="197"/>
                    <a:pt x="38" y="281"/>
                    <a:pt x="113" y="318"/>
                  </a:cubicBezTo>
                  <a:cubicBezTo>
                    <a:pt x="145" y="328"/>
                    <a:pt x="173" y="333"/>
                    <a:pt x="199" y="333"/>
                  </a:cubicBezTo>
                  <a:cubicBezTo>
                    <a:pt x="271" y="333"/>
                    <a:pt x="319" y="296"/>
                    <a:pt x="346" y="234"/>
                  </a:cubicBezTo>
                  <a:cubicBezTo>
                    <a:pt x="383" y="159"/>
                    <a:pt x="346" y="47"/>
                    <a:pt x="271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4434;p61"/>
            <p:cNvSpPr/>
            <p:nvPr/>
          </p:nvSpPr>
          <p:spPr>
            <a:xfrm>
              <a:off x="3411660" y="18205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74"/>
                    <a:pt x="47" y="249"/>
                    <a:pt x="121" y="286"/>
                  </a:cubicBezTo>
                  <a:cubicBezTo>
                    <a:pt x="141" y="296"/>
                    <a:pt x="165" y="301"/>
                    <a:pt x="189" y="301"/>
                  </a:cubicBezTo>
                  <a:cubicBezTo>
                    <a:pt x="255" y="301"/>
                    <a:pt x="327" y="266"/>
                    <a:pt x="355" y="211"/>
                  </a:cubicBezTo>
                  <a:cubicBezTo>
                    <a:pt x="355" y="13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4435;p61"/>
            <p:cNvSpPr/>
            <p:nvPr/>
          </p:nvSpPr>
          <p:spPr>
            <a:xfrm>
              <a:off x="3463581" y="1796144"/>
              <a:ext cx="8964" cy="7579"/>
            </a:xfrm>
            <a:custGeom>
              <a:avLst/>
              <a:gdLst/>
              <a:ahLst/>
              <a:cxnLst/>
              <a:rect l="l" t="t" r="r" b="b"/>
              <a:pathLst>
                <a:path w="356" h="301" extrusionOk="0">
                  <a:moveTo>
                    <a:pt x="175" y="0"/>
                  </a:moveTo>
                  <a:cubicBezTo>
                    <a:pt x="121" y="0"/>
                    <a:pt x="72" y="35"/>
                    <a:pt x="38" y="89"/>
                  </a:cubicBezTo>
                  <a:cubicBezTo>
                    <a:pt x="1" y="173"/>
                    <a:pt x="38" y="285"/>
                    <a:pt x="122" y="285"/>
                  </a:cubicBezTo>
                  <a:cubicBezTo>
                    <a:pt x="142" y="295"/>
                    <a:pt x="166" y="300"/>
                    <a:pt x="190" y="300"/>
                  </a:cubicBezTo>
                  <a:cubicBezTo>
                    <a:pt x="256" y="300"/>
                    <a:pt x="328" y="265"/>
                    <a:pt x="356" y="211"/>
                  </a:cubicBezTo>
                  <a:cubicBezTo>
                    <a:pt x="356" y="127"/>
                    <a:pt x="318" y="52"/>
                    <a:pt x="234" y="15"/>
                  </a:cubicBezTo>
                  <a:cubicBezTo>
                    <a:pt x="214" y="5"/>
                    <a:pt x="194" y="0"/>
                    <a:pt x="175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4436;p61"/>
            <p:cNvSpPr/>
            <p:nvPr/>
          </p:nvSpPr>
          <p:spPr>
            <a:xfrm>
              <a:off x="3427397" y="1781338"/>
              <a:ext cx="8964" cy="8385"/>
            </a:xfrm>
            <a:custGeom>
              <a:avLst/>
              <a:gdLst/>
              <a:ahLst/>
              <a:cxnLst/>
              <a:rect l="l" t="t" r="r" b="b"/>
              <a:pathLst>
                <a:path w="356" h="333" extrusionOk="0">
                  <a:moveTo>
                    <a:pt x="174" y="0"/>
                  </a:moveTo>
                  <a:cubicBezTo>
                    <a:pt x="118" y="0"/>
                    <a:pt x="65" y="37"/>
                    <a:pt x="38" y="99"/>
                  </a:cubicBezTo>
                  <a:cubicBezTo>
                    <a:pt x="0" y="173"/>
                    <a:pt x="38" y="295"/>
                    <a:pt x="122" y="332"/>
                  </a:cubicBezTo>
                  <a:cubicBezTo>
                    <a:pt x="196" y="332"/>
                    <a:pt x="308" y="295"/>
                    <a:pt x="308" y="211"/>
                  </a:cubicBezTo>
                  <a:cubicBezTo>
                    <a:pt x="355" y="136"/>
                    <a:pt x="308" y="61"/>
                    <a:pt x="234" y="15"/>
                  </a:cubicBezTo>
                  <a:cubicBezTo>
                    <a:pt x="214" y="5"/>
                    <a:pt x="194" y="0"/>
                    <a:pt x="174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4437;p61"/>
            <p:cNvSpPr/>
            <p:nvPr/>
          </p:nvSpPr>
          <p:spPr>
            <a:xfrm>
              <a:off x="3332444" y="2118347"/>
              <a:ext cx="9896" cy="8536"/>
            </a:xfrm>
            <a:custGeom>
              <a:avLst/>
              <a:gdLst/>
              <a:ahLst/>
              <a:cxnLst/>
              <a:rect l="l" t="t" r="r" b="b"/>
              <a:pathLst>
                <a:path w="393" h="339" extrusionOk="0">
                  <a:moveTo>
                    <a:pt x="187" y="1"/>
                  </a:moveTo>
                  <a:cubicBezTo>
                    <a:pt x="117" y="1"/>
                    <a:pt x="65" y="36"/>
                    <a:pt x="38" y="90"/>
                  </a:cubicBezTo>
                  <a:cubicBezTo>
                    <a:pt x="0" y="212"/>
                    <a:pt x="38" y="286"/>
                    <a:pt x="112" y="324"/>
                  </a:cubicBezTo>
                  <a:cubicBezTo>
                    <a:pt x="145" y="334"/>
                    <a:pt x="174" y="338"/>
                    <a:pt x="200" y="338"/>
                  </a:cubicBezTo>
                  <a:cubicBezTo>
                    <a:pt x="271" y="338"/>
                    <a:pt x="318" y="304"/>
                    <a:pt x="346" y="249"/>
                  </a:cubicBezTo>
                  <a:cubicBezTo>
                    <a:pt x="392" y="128"/>
                    <a:pt x="346" y="53"/>
                    <a:pt x="271" y="16"/>
                  </a:cubicBezTo>
                  <a:cubicBezTo>
                    <a:pt x="241" y="5"/>
                    <a:pt x="213" y="1"/>
                    <a:pt x="187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4438;p61"/>
            <p:cNvSpPr/>
            <p:nvPr/>
          </p:nvSpPr>
          <p:spPr>
            <a:xfrm>
              <a:off x="3296260" y="2103567"/>
              <a:ext cx="8712" cy="8737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115" y="1"/>
                    <a:pt x="66" y="44"/>
                    <a:pt x="37" y="136"/>
                  </a:cubicBezTo>
                  <a:cubicBezTo>
                    <a:pt x="0" y="210"/>
                    <a:pt x="37" y="285"/>
                    <a:pt x="112" y="332"/>
                  </a:cubicBezTo>
                  <a:cubicBezTo>
                    <a:pt x="134" y="342"/>
                    <a:pt x="158" y="346"/>
                    <a:pt x="182" y="346"/>
                  </a:cubicBezTo>
                  <a:cubicBezTo>
                    <a:pt x="250" y="346"/>
                    <a:pt x="318" y="310"/>
                    <a:pt x="345" y="248"/>
                  </a:cubicBezTo>
                  <a:cubicBezTo>
                    <a:pt x="345" y="173"/>
                    <a:pt x="308" y="52"/>
                    <a:pt x="233" y="14"/>
                  </a:cubicBezTo>
                  <a:cubicBezTo>
                    <a:pt x="213" y="5"/>
                    <a:pt x="193" y="1"/>
                    <a:pt x="173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4439;p61"/>
            <p:cNvSpPr/>
            <p:nvPr/>
          </p:nvSpPr>
          <p:spPr>
            <a:xfrm>
              <a:off x="3348181" y="2079470"/>
              <a:ext cx="9669" cy="8259"/>
            </a:xfrm>
            <a:custGeom>
              <a:avLst/>
              <a:gdLst/>
              <a:ahLst/>
              <a:cxnLst/>
              <a:rect l="l" t="t" r="r" b="b"/>
              <a:pathLst>
                <a:path w="384" h="328" extrusionOk="0">
                  <a:moveTo>
                    <a:pt x="234" y="1"/>
                  </a:moveTo>
                  <a:cubicBezTo>
                    <a:pt x="150" y="1"/>
                    <a:pt x="76" y="38"/>
                    <a:pt x="38" y="122"/>
                  </a:cubicBezTo>
                  <a:cubicBezTo>
                    <a:pt x="1" y="197"/>
                    <a:pt x="38" y="271"/>
                    <a:pt x="113" y="309"/>
                  </a:cubicBezTo>
                  <a:cubicBezTo>
                    <a:pt x="134" y="322"/>
                    <a:pt x="158" y="327"/>
                    <a:pt x="183" y="327"/>
                  </a:cubicBezTo>
                  <a:cubicBezTo>
                    <a:pt x="248" y="327"/>
                    <a:pt x="319" y="288"/>
                    <a:pt x="346" y="234"/>
                  </a:cubicBezTo>
                  <a:cubicBezTo>
                    <a:pt x="384" y="159"/>
                    <a:pt x="309" y="38"/>
                    <a:pt x="23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4440;p61"/>
            <p:cNvSpPr/>
            <p:nvPr/>
          </p:nvSpPr>
          <p:spPr>
            <a:xfrm>
              <a:off x="3311771" y="20654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65"/>
                    <a:pt x="47" y="249"/>
                    <a:pt x="121" y="286"/>
                  </a:cubicBezTo>
                  <a:cubicBezTo>
                    <a:pt x="141" y="296"/>
                    <a:pt x="165" y="301"/>
                    <a:pt x="188" y="301"/>
                  </a:cubicBezTo>
                  <a:cubicBezTo>
                    <a:pt x="252" y="301"/>
                    <a:pt x="317" y="266"/>
                    <a:pt x="317" y="211"/>
                  </a:cubicBezTo>
                  <a:cubicBezTo>
                    <a:pt x="355" y="12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4441;p61"/>
            <p:cNvSpPr/>
            <p:nvPr/>
          </p:nvSpPr>
          <p:spPr>
            <a:xfrm>
              <a:off x="3431401" y="1928591"/>
              <a:ext cx="43964" cy="51896"/>
            </a:xfrm>
            <a:custGeom>
              <a:avLst/>
              <a:gdLst/>
              <a:ahLst/>
              <a:cxnLst/>
              <a:rect l="l" t="t" r="r" b="b"/>
              <a:pathLst>
                <a:path w="1746" h="2061" extrusionOk="0">
                  <a:moveTo>
                    <a:pt x="1363" y="0"/>
                  </a:moveTo>
                  <a:cubicBezTo>
                    <a:pt x="1363" y="0"/>
                    <a:pt x="971" y="196"/>
                    <a:pt x="700" y="784"/>
                  </a:cubicBezTo>
                  <a:cubicBezTo>
                    <a:pt x="383" y="1363"/>
                    <a:pt x="700" y="1484"/>
                    <a:pt x="345" y="1484"/>
                  </a:cubicBezTo>
                  <a:cubicBezTo>
                    <a:pt x="0" y="1484"/>
                    <a:pt x="345" y="2026"/>
                    <a:pt x="345" y="2026"/>
                  </a:cubicBezTo>
                  <a:cubicBezTo>
                    <a:pt x="345" y="2026"/>
                    <a:pt x="380" y="2061"/>
                    <a:pt x="458" y="2061"/>
                  </a:cubicBezTo>
                  <a:cubicBezTo>
                    <a:pt x="580" y="2061"/>
                    <a:pt x="807" y="1973"/>
                    <a:pt x="1167" y="1522"/>
                  </a:cubicBezTo>
                  <a:cubicBezTo>
                    <a:pt x="1745" y="822"/>
                    <a:pt x="1363" y="0"/>
                    <a:pt x="1363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4442;p61"/>
            <p:cNvSpPr/>
            <p:nvPr/>
          </p:nvSpPr>
          <p:spPr>
            <a:xfrm>
              <a:off x="3331512" y="2465404"/>
              <a:ext cx="69572" cy="118472"/>
            </a:xfrm>
            <a:custGeom>
              <a:avLst/>
              <a:gdLst/>
              <a:ahLst/>
              <a:cxnLst/>
              <a:rect l="l" t="t" r="r" b="b"/>
              <a:pathLst>
                <a:path w="2763" h="4705" extrusionOk="0">
                  <a:moveTo>
                    <a:pt x="2530" y="0"/>
                  </a:moveTo>
                  <a:lnTo>
                    <a:pt x="0" y="233"/>
                  </a:lnTo>
                  <a:lnTo>
                    <a:pt x="75" y="3771"/>
                  </a:lnTo>
                  <a:lnTo>
                    <a:pt x="579" y="4630"/>
                  </a:lnTo>
                  <a:lnTo>
                    <a:pt x="2408" y="4704"/>
                  </a:lnTo>
                  <a:lnTo>
                    <a:pt x="2763" y="3883"/>
                  </a:lnTo>
                  <a:cubicBezTo>
                    <a:pt x="2446" y="3734"/>
                    <a:pt x="2530" y="0"/>
                    <a:pt x="2530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4443;p61"/>
            <p:cNvSpPr/>
            <p:nvPr/>
          </p:nvSpPr>
          <p:spPr>
            <a:xfrm>
              <a:off x="3332444" y="2556329"/>
              <a:ext cx="143853" cy="51040"/>
            </a:xfrm>
            <a:custGeom>
              <a:avLst/>
              <a:gdLst/>
              <a:ahLst/>
              <a:cxnLst/>
              <a:rect l="l" t="t" r="r" b="b"/>
              <a:pathLst>
                <a:path w="5713" h="2027" extrusionOk="0">
                  <a:moveTo>
                    <a:pt x="42" y="0"/>
                  </a:moveTo>
                  <a:cubicBezTo>
                    <a:pt x="14" y="0"/>
                    <a:pt x="0" y="1"/>
                    <a:pt x="0" y="1"/>
                  </a:cubicBezTo>
                  <a:lnTo>
                    <a:pt x="75" y="2027"/>
                  </a:lnTo>
                  <a:lnTo>
                    <a:pt x="5638" y="2027"/>
                  </a:lnTo>
                  <a:cubicBezTo>
                    <a:pt x="5713" y="1831"/>
                    <a:pt x="5601" y="1327"/>
                    <a:pt x="5405" y="1252"/>
                  </a:cubicBezTo>
                  <a:lnTo>
                    <a:pt x="2642" y="197"/>
                  </a:lnTo>
                  <a:cubicBezTo>
                    <a:pt x="2642" y="197"/>
                    <a:pt x="2503" y="430"/>
                    <a:pt x="2119" y="430"/>
                  </a:cubicBezTo>
                  <a:cubicBezTo>
                    <a:pt x="2005" y="430"/>
                    <a:pt x="1869" y="409"/>
                    <a:pt x="1709" y="356"/>
                  </a:cubicBezTo>
                  <a:cubicBezTo>
                    <a:pt x="729" y="27"/>
                    <a:pt x="190" y="0"/>
                    <a:pt x="42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4444;p61"/>
            <p:cNvSpPr/>
            <p:nvPr/>
          </p:nvSpPr>
          <p:spPr>
            <a:xfrm>
              <a:off x="3420574" y="2570203"/>
              <a:ext cx="48925" cy="19540"/>
            </a:xfrm>
            <a:custGeom>
              <a:avLst/>
              <a:gdLst/>
              <a:ahLst/>
              <a:cxnLst/>
              <a:rect l="l" t="t" r="r" b="b"/>
              <a:pathLst>
                <a:path w="1943" h="776" extrusionOk="0">
                  <a:moveTo>
                    <a:pt x="159" y="1"/>
                  </a:moveTo>
                  <a:lnTo>
                    <a:pt x="1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42" y="738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4445;p61"/>
            <p:cNvSpPr/>
            <p:nvPr/>
          </p:nvSpPr>
          <p:spPr>
            <a:xfrm>
              <a:off x="3419642" y="2569045"/>
              <a:ext cx="50788" cy="21630"/>
            </a:xfrm>
            <a:custGeom>
              <a:avLst/>
              <a:gdLst/>
              <a:ahLst/>
              <a:cxnLst/>
              <a:rect l="l" t="t" r="r" b="b"/>
              <a:pathLst>
                <a:path w="2017" h="859" extrusionOk="0">
                  <a:moveTo>
                    <a:pt x="196" y="84"/>
                  </a:moveTo>
                  <a:lnTo>
                    <a:pt x="1904" y="822"/>
                  </a:lnTo>
                  <a:lnTo>
                    <a:pt x="75" y="822"/>
                  </a:lnTo>
                  <a:lnTo>
                    <a:pt x="196" y="84"/>
                  </a:lnTo>
                  <a:close/>
                  <a:moveTo>
                    <a:pt x="150" y="0"/>
                  </a:moveTo>
                  <a:lnTo>
                    <a:pt x="0" y="859"/>
                  </a:lnTo>
                  <a:lnTo>
                    <a:pt x="1942" y="859"/>
                  </a:lnTo>
                  <a:cubicBezTo>
                    <a:pt x="1979" y="859"/>
                    <a:pt x="1979" y="859"/>
                    <a:pt x="2016" y="822"/>
                  </a:cubicBezTo>
                  <a:lnTo>
                    <a:pt x="1979" y="784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4446;p61"/>
            <p:cNvSpPr/>
            <p:nvPr/>
          </p:nvSpPr>
          <p:spPr>
            <a:xfrm>
              <a:off x="3332444" y="2556354"/>
              <a:ext cx="10827" cy="33389"/>
            </a:xfrm>
            <a:custGeom>
              <a:avLst/>
              <a:gdLst/>
              <a:ahLst/>
              <a:cxnLst/>
              <a:rect l="l" t="t" r="r" b="b"/>
              <a:pathLst>
                <a:path w="430" h="1326" extrusionOk="0">
                  <a:moveTo>
                    <a:pt x="0" y="0"/>
                  </a:moveTo>
                  <a:lnTo>
                    <a:pt x="38" y="1326"/>
                  </a:lnTo>
                  <a:lnTo>
                    <a:pt x="430" y="1326"/>
                  </a:lnTo>
                  <a:lnTo>
                    <a:pt x="346" y="38"/>
                  </a:lnTo>
                  <a:cubicBezTo>
                    <a:pt x="308" y="3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4447;p61"/>
            <p:cNvSpPr/>
            <p:nvPr/>
          </p:nvSpPr>
          <p:spPr>
            <a:xfrm>
              <a:off x="3333375" y="2589717"/>
              <a:ext cx="137054" cy="957"/>
            </a:xfrm>
            <a:custGeom>
              <a:avLst/>
              <a:gdLst/>
              <a:ahLst/>
              <a:cxnLst/>
              <a:rect l="l" t="t" r="r" b="b"/>
              <a:pathLst>
                <a:path w="5443" h="38" extrusionOk="0">
                  <a:moveTo>
                    <a:pt x="1" y="1"/>
                  </a:moveTo>
                  <a:lnTo>
                    <a:pt x="1" y="38"/>
                  </a:lnTo>
                  <a:lnTo>
                    <a:pt x="5442" y="38"/>
                  </a:lnTo>
                  <a:cubicBezTo>
                    <a:pt x="5442" y="1"/>
                    <a:pt x="5442" y="1"/>
                    <a:pt x="540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1" name="Google Shape;4448;p61"/>
            <p:cNvGrpSpPr/>
            <p:nvPr/>
          </p:nvGrpSpPr>
          <p:grpSpPr>
            <a:xfrm>
              <a:off x="3120853" y="2061843"/>
              <a:ext cx="293862" cy="468678"/>
              <a:chOff x="-1269189" y="2764126"/>
              <a:chExt cx="861260" cy="1373616"/>
            </a:xfrm>
          </p:grpSpPr>
          <p:sp>
            <p:nvSpPr>
              <p:cNvPr id="681" name="Google Shape;4449;p61"/>
              <p:cNvSpPr/>
              <p:nvPr/>
            </p:nvSpPr>
            <p:spPr>
              <a:xfrm>
                <a:off x="-1269189" y="2764126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4450;p61"/>
              <p:cNvSpPr/>
              <p:nvPr/>
            </p:nvSpPr>
            <p:spPr>
              <a:xfrm>
                <a:off x="-1269189" y="2765365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4451;p61"/>
              <p:cNvSpPr/>
              <p:nvPr/>
            </p:nvSpPr>
            <p:spPr>
              <a:xfrm>
                <a:off x="-1220255" y="2850602"/>
                <a:ext cx="812325" cy="1286243"/>
              </a:xfrm>
              <a:custGeom>
                <a:avLst/>
                <a:gdLst/>
                <a:ahLst/>
                <a:cxnLst/>
                <a:rect l="l" t="t" r="r" b="b"/>
                <a:pathLst>
                  <a:path w="11006" h="17427" extrusionOk="0">
                    <a:moveTo>
                      <a:pt x="8168" y="0"/>
                    </a:moveTo>
                    <a:lnTo>
                      <a:pt x="150" y="271"/>
                    </a:lnTo>
                    <a:cubicBezTo>
                      <a:pt x="150" y="271"/>
                      <a:pt x="1" y="2838"/>
                      <a:pt x="1279" y="4555"/>
                    </a:cubicBezTo>
                    <a:cubicBezTo>
                      <a:pt x="1783" y="5255"/>
                      <a:pt x="4742" y="9334"/>
                      <a:pt x="5246" y="10389"/>
                    </a:cubicBezTo>
                    <a:cubicBezTo>
                      <a:pt x="5872" y="11743"/>
                      <a:pt x="6301" y="13189"/>
                      <a:pt x="6534" y="14627"/>
                    </a:cubicBezTo>
                    <a:cubicBezTo>
                      <a:pt x="6646" y="15439"/>
                      <a:pt x="6805" y="16409"/>
                      <a:pt x="7038" y="17427"/>
                    </a:cubicBezTo>
                    <a:lnTo>
                      <a:pt x="11005" y="17427"/>
                    </a:lnTo>
                    <a:cubicBezTo>
                      <a:pt x="11005" y="14505"/>
                      <a:pt x="10968" y="11042"/>
                      <a:pt x="10847" y="10072"/>
                    </a:cubicBezTo>
                    <a:cubicBezTo>
                      <a:pt x="10343" y="5526"/>
                      <a:pt x="8168" y="0"/>
                      <a:pt x="8168" y="0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2" name="Google Shape;4452;p61"/>
            <p:cNvSpPr/>
            <p:nvPr/>
          </p:nvSpPr>
          <p:spPr>
            <a:xfrm>
              <a:off x="3221752" y="2181625"/>
              <a:ext cx="130231" cy="309184"/>
            </a:xfrm>
            <a:custGeom>
              <a:avLst/>
              <a:gdLst/>
              <a:ahLst/>
              <a:cxnLst/>
              <a:rect l="l" t="t" r="r" b="b"/>
              <a:pathLst>
                <a:path w="5172" h="12279" extrusionOk="0">
                  <a:moveTo>
                    <a:pt x="104" y="1"/>
                  </a:moveTo>
                  <a:cubicBezTo>
                    <a:pt x="78" y="1"/>
                    <a:pt x="53" y="12"/>
                    <a:pt x="37" y="32"/>
                  </a:cubicBezTo>
                  <a:cubicBezTo>
                    <a:pt x="0" y="69"/>
                    <a:pt x="0" y="144"/>
                    <a:pt x="37" y="219"/>
                  </a:cubicBezTo>
                  <a:cubicBezTo>
                    <a:pt x="37" y="219"/>
                    <a:pt x="1559" y="1815"/>
                    <a:pt x="3108" y="4811"/>
                  </a:cubicBezTo>
                  <a:cubicBezTo>
                    <a:pt x="4863" y="8274"/>
                    <a:pt x="4938" y="12119"/>
                    <a:pt x="4938" y="12166"/>
                  </a:cubicBezTo>
                  <a:cubicBezTo>
                    <a:pt x="4938" y="12203"/>
                    <a:pt x="4975" y="12278"/>
                    <a:pt x="5059" y="12278"/>
                  </a:cubicBezTo>
                  <a:cubicBezTo>
                    <a:pt x="5134" y="12278"/>
                    <a:pt x="5171" y="12203"/>
                    <a:pt x="5171" y="12166"/>
                  </a:cubicBezTo>
                  <a:cubicBezTo>
                    <a:pt x="5171" y="12119"/>
                    <a:pt x="5097" y="8237"/>
                    <a:pt x="3304" y="4736"/>
                  </a:cubicBezTo>
                  <a:cubicBezTo>
                    <a:pt x="1755" y="1703"/>
                    <a:pt x="234" y="69"/>
                    <a:pt x="196" y="69"/>
                  </a:cubicBezTo>
                  <a:cubicBezTo>
                    <a:pt x="175" y="21"/>
                    <a:pt x="138" y="1"/>
                    <a:pt x="104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4453;p61"/>
            <p:cNvSpPr/>
            <p:nvPr/>
          </p:nvSpPr>
          <p:spPr>
            <a:xfrm>
              <a:off x="3283544" y="2184848"/>
              <a:ext cx="32230" cy="91605"/>
            </a:xfrm>
            <a:custGeom>
              <a:avLst/>
              <a:gdLst/>
              <a:ahLst/>
              <a:cxnLst/>
              <a:rect l="l" t="t" r="r" b="b"/>
              <a:pathLst>
                <a:path w="1280" h="3638" extrusionOk="0">
                  <a:moveTo>
                    <a:pt x="116" y="1"/>
                  </a:moveTo>
                  <a:cubicBezTo>
                    <a:pt x="101" y="1"/>
                    <a:pt x="87" y="5"/>
                    <a:pt x="76" y="16"/>
                  </a:cubicBezTo>
                  <a:cubicBezTo>
                    <a:pt x="38" y="53"/>
                    <a:pt x="1" y="137"/>
                    <a:pt x="38" y="175"/>
                  </a:cubicBezTo>
                  <a:cubicBezTo>
                    <a:pt x="38" y="212"/>
                    <a:pt x="1009" y="1883"/>
                    <a:pt x="38" y="3479"/>
                  </a:cubicBezTo>
                  <a:cubicBezTo>
                    <a:pt x="1" y="3516"/>
                    <a:pt x="38" y="3591"/>
                    <a:pt x="76" y="3638"/>
                  </a:cubicBezTo>
                  <a:lnTo>
                    <a:pt x="113" y="3638"/>
                  </a:lnTo>
                  <a:cubicBezTo>
                    <a:pt x="150" y="3638"/>
                    <a:pt x="188" y="3638"/>
                    <a:pt x="234" y="3591"/>
                  </a:cubicBezTo>
                  <a:cubicBezTo>
                    <a:pt x="1280" y="1883"/>
                    <a:pt x="234" y="91"/>
                    <a:pt x="234" y="53"/>
                  </a:cubicBezTo>
                  <a:cubicBezTo>
                    <a:pt x="201" y="27"/>
                    <a:pt x="154" y="1"/>
                    <a:pt x="116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4454;p61"/>
            <p:cNvSpPr/>
            <p:nvPr/>
          </p:nvSpPr>
          <p:spPr>
            <a:xfrm>
              <a:off x="3305879" y="2485850"/>
              <a:ext cx="106964" cy="6824"/>
            </a:xfrm>
            <a:custGeom>
              <a:avLst/>
              <a:gdLst/>
              <a:ahLst/>
              <a:cxnLst/>
              <a:rect l="l" t="t" r="r" b="b"/>
              <a:pathLst>
                <a:path w="4248" h="271" extrusionOk="0">
                  <a:moveTo>
                    <a:pt x="4126" y="0"/>
                  </a:moveTo>
                  <a:lnTo>
                    <a:pt x="122" y="37"/>
                  </a:lnTo>
                  <a:cubicBezTo>
                    <a:pt x="47" y="84"/>
                    <a:pt x="1" y="121"/>
                    <a:pt x="1" y="159"/>
                  </a:cubicBezTo>
                  <a:cubicBezTo>
                    <a:pt x="1" y="233"/>
                    <a:pt x="47" y="271"/>
                    <a:pt x="122" y="271"/>
                  </a:cubicBezTo>
                  <a:lnTo>
                    <a:pt x="4126" y="233"/>
                  </a:lnTo>
                  <a:cubicBezTo>
                    <a:pt x="4201" y="233"/>
                    <a:pt x="4248" y="196"/>
                    <a:pt x="4248" y="121"/>
                  </a:cubicBezTo>
                  <a:cubicBezTo>
                    <a:pt x="4248" y="37"/>
                    <a:pt x="4201" y="0"/>
                    <a:pt x="412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4455;p61"/>
            <p:cNvSpPr/>
            <p:nvPr/>
          </p:nvSpPr>
          <p:spPr>
            <a:xfrm>
              <a:off x="3261940" y="1762957"/>
              <a:ext cx="117540" cy="273529"/>
            </a:xfrm>
            <a:custGeom>
              <a:avLst/>
              <a:gdLst/>
              <a:ahLst/>
              <a:cxnLst/>
              <a:rect l="l" t="t" r="r" b="b"/>
              <a:pathLst>
                <a:path w="4668" h="10863" extrusionOk="0">
                  <a:moveTo>
                    <a:pt x="1008" y="0"/>
                  </a:moveTo>
                  <a:cubicBezTo>
                    <a:pt x="983" y="0"/>
                    <a:pt x="958" y="3"/>
                    <a:pt x="934" y="7"/>
                  </a:cubicBezTo>
                  <a:cubicBezTo>
                    <a:pt x="775" y="7"/>
                    <a:pt x="700" y="91"/>
                    <a:pt x="700" y="91"/>
                  </a:cubicBezTo>
                  <a:lnTo>
                    <a:pt x="626" y="91"/>
                  </a:lnTo>
                  <a:cubicBezTo>
                    <a:pt x="0" y="941"/>
                    <a:pt x="4667" y="10863"/>
                    <a:pt x="4667" y="10863"/>
                  </a:cubicBezTo>
                  <a:cubicBezTo>
                    <a:pt x="4667" y="10863"/>
                    <a:pt x="4397" y="7558"/>
                    <a:pt x="4359" y="7325"/>
                  </a:cubicBezTo>
                  <a:cubicBezTo>
                    <a:pt x="3659" y="2733"/>
                    <a:pt x="1979" y="707"/>
                    <a:pt x="1475" y="203"/>
                  </a:cubicBezTo>
                  <a:cubicBezTo>
                    <a:pt x="1345" y="105"/>
                    <a:pt x="1178" y="0"/>
                    <a:pt x="100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4456;p61"/>
            <p:cNvSpPr/>
            <p:nvPr/>
          </p:nvSpPr>
          <p:spPr>
            <a:xfrm>
              <a:off x="3057226" y="1801910"/>
              <a:ext cx="125295" cy="220702"/>
            </a:xfrm>
            <a:custGeom>
              <a:avLst/>
              <a:gdLst/>
              <a:ahLst/>
              <a:cxnLst/>
              <a:rect l="l" t="t" r="r" b="b"/>
              <a:pathLst>
                <a:path w="4976" h="8765" extrusionOk="0">
                  <a:moveTo>
                    <a:pt x="4479" y="1"/>
                  </a:moveTo>
                  <a:cubicBezTo>
                    <a:pt x="3444" y="1"/>
                    <a:pt x="1111" y="213"/>
                    <a:pt x="663" y="2082"/>
                  </a:cubicBezTo>
                  <a:cubicBezTo>
                    <a:pt x="392" y="3053"/>
                    <a:pt x="122" y="4219"/>
                    <a:pt x="38" y="5731"/>
                  </a:cubicBezTo>
                  <a:cubicBezTo>
                    <a:pt x="0" y="6786"/>
                    <a:pt x="504" y="8420"/>
                    <a:pt x="2138" y="8765"/>
                  </a:cubicBezTo>
                  <a:lnTo>
                    <a:pt x="3622" y="8224"/>
                  </a:lnTo>
                  <a:lnTo>
                    <a:pt x="4975" y="19"/>
                  </a:lnTo>
                  <a:cubicBezTo>
                    <a:pt x="4975" y="19"/>
                    <a:pt x="4783" y="1"/>
                    <a:pt x="4479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4457;p61"/>
            <p:cNvSpPr/>
            <p:nvPr/>
          </p:nvSpPr>
          <p:spPr>
            <a:xfrm>
              <a:off x="3061230" y="1777209"/>
              <a:ext cx="113536" cy="145187"/>
            </a:xfrm>
            <a:custGeom>
              <a:avLst/>
              <a:gdLst/>
              <a:ahLst/>
              <a:cxnLst/>
              <a:rect l="l" t="t" r="r" b="b"/>
              <a:pathLst>
                <a:path w="4509" h="5766" extrusionOk="0">
                  <a:moveTo>
                    <a:pt x="3452" y="0"/>
                  </a:moveTo>
                  <a:cubicBezTo>
                    <a:pt x="2969" y="0"/>
                    <a:pt x="2484" y="130"/>
                    <a:pt x="2063" y="375"/>
                  </a:cubicBezTo>
                  <a:cubicBezTo>
                    <a:pt x="429" y="1308"/>
                    <a:pt x="0" y="4426"/>
                    <a:pt x="112" y="4892"/>
                  </a:cubicBezTo>
                  <a:cubicBezTo>
                    <a:pt x="219" y="5316"/>
                    <a:pt x="397" y="5765"/>
                    <a:pt x="668" y="5765"/>
                  </a:cubicBezTo>
                  <a:cubicBezTo>
                    <a:pt x="893" y="5765"/>
                    <a:pt x="1182" y="5458"/>
                    <a:pt x="1549" y="4575"/>
                  </a:cubicBezTo>
                  <a:cubicBezTo>
                    <a:pt x="1979" y="3530"/>
                    <a:pt x="3463" y="925"/>
                    <a:pt x="3463" y="925"/>
                  </a:cubicBezTo>
                  <a:lnTo>
                    <a:pt x="4508" y="225"/>
                  </a:lnTo>
                  <a:cubicBezTo>
                    <a:pt x="4176" y="73"/>
                    <a:pt x="3814" y="0"/>
                    <a:pt x="3452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4458;p61"/>
            <p:cNvSpPr/>
            <p:nvPr/>
          </p:nvSpPr>
          <p:spPr>
            <a:xfrm>
              <a:off x="3079787" y="1793349"/>
              <a:ext cx="124364" cy="193080"/>
            </a:xfrm>
            <a:custGeom>
              <a:avLst/>
              <a:gdLst/>
              <a:ahLst/>
              <a:cxnLst/>
              <a:rect l="l" t="t" r="r" b="b"/>
              <a:pathLst>
                <a:path w="4939" h="7668" extrusionOk="0">
                  <a:moveTo>
                    <a:pt x="3444" y="0"/>
                  </a:moveTo>
                  <a:cubicBezTo>
                    <a:pt x="1968" y="0"/>
                    <a:pt x="1279" y="1451"/>
                    <a:pt x="1279" y="1451"/>
                  </a:cubicBezTo>
                  <a:cubicBezTo>
                    <a:pt x="346" y="3159"/>
                    <a:pt x="0" y="7285"/>
                    <a:pt x="0" y="7285"/>
                  </a:cubicBezTo>
                  <a:lnTo>
                    <a:pt x="3379" y="7668"/>
                  </a:lnTo>
                  <a:cubicBezTo>
                    <a:pt x="4163" y="6771"/>
                    <a:pt x="4938" y="6659"/>
                    <a:pt x="4938" y="6659"/>
                  </a:cubicBezTo>
                  <a:lnTo>
                    <a:pt x="4630" y="284"/>
                  </a:lnTo>
                  <a:cubicBezTo>
                    <a:pt x="4190" y="82"/>
                    <a:pt x="3795" y="0"/>
                    <a:pt x="3444" y="0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4459;p61"/>
            <p:cNvSpPr/>
            <p:nvPr/>
          </p:nvSpPr>
          <p:spPr>
            <a:xfrm>
              <a:off x="3064050" y="1777209"/>
              <a:ext cx="130231" cy="262098"/>
            </a:xfrm>
            <a:custGeom>
              <a:avLst/>
              <a:gdLst/>
              <a:ahLst/>
              <a:cxnLst/>
              <a:rect l="l" t="t" r="r" b="b"/>
              <a:pathLst>
                <a:path w="5172" h="10409" extrusionOk="0">
                  <a:moveTo>
                    <a:pt x="3944" y="1"/>
                  </a:moveTo>
                  <a:cubicBezTo>
                    <a:pt x="2875" y="1"/>
                    <a:pt x="1397" y="694"/>
                    <a:pt x="737" y="4192"/>
                  </a:cubicBezTo>
                  <a:cubicBezTo>
                    <a:pt x="737" y="4192"/>
                    <a:pt x="271" y="5742"/>
                    <a:pt x="121" y="7412"/>
                  </a:cubicBezTo>
                  <a:cubicBezTo>
                    <a:pt x="0" y="8626"/>
                    <a:pt x="821" y="9709"/>
                    <a:pt x="1988" y="9942"/>
                  </a:cubicBezTo>
                  <a:lnTo>
                    <a:pt x="4592" y="10409"/>
                  </a:lnTo>
                  <a:lnTo>
                    <a:pt x="5171" y="300"/>
                  </a:lnTo>
                  <a:cubicBezTo>
                    <a:pt x="5171" y="300"/>
                    <a:pt x="4646" y="1"/>
                    <a:pt x="39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4460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4461;p61"/>
            <p:cNvSpPr/>
            <p:nvPr/>
          </p:nvSpPr>
          <p:spPr>
            <a:xfrm>
              <a:off x="3079787" y="1774867"/>
              <a:ext cx="95910" cy="239058"/>
            </a:xfrm>
            <a:custGeom>
              <a:avLst/>
              <a:gdLst/>
              <a:ahLst/>
              <a:cxnLst/>
              <a:rect l="l" t="t" r="r" b="b"/>
              <a:pathLst>
                <a:path w="3809" h="9494" extrusionOk="0">
                  <a:moveTo>
                    <a:pt x="3697" y="1"/>
                  </a:moveTo>
                  <a:cubicBezTo>
                    <a:pt x="3659" y="1"/>
                    <a:pt x="2297" y="197"/>
                    <a:pt x="1597" y="1905"/>
                  </a:cubicBezTo>
                  <a:cubicBezTo>
                    <a:pt x="1009" y="3305"/>
                    <a:pt x="0" y="6731"/>
                    <a:pt x="196" y="9419"/>
                  </a:cubicBezTo>
                  <a:cubicBezTo>
                    <a:pt x="196" y="9456"/>
                    <a:pt x="234" y="9494"/>
                    <a:pt x="308" y="9494"/>
                  </a:cubicBezTo>
                  <a:cubicBezTo>
                    <a:pt x="346" y="9494"/>
                    <a:pt x="392" y="9456"/>
                    <a:pt x="392" y="9419"/>
                  </a:cubicBezTo>
                  <a:cubicBezTo>
                    <a:pt x="159" y="6731"/>
                    <a:pt x="1205" y="3389"/>
                    <a:pt x="1746" y="1989"/>
                  </a:cubicBezTo>
                  <a:cubicBezTo>
                    <a:pt x="2409" y="356"/>
                    <a:pt x="3734" y="160"/>
                    <a:pt x="3734" y="160"/>
                  </a:cubicBezTo>
                  <a:cubicBezTo>
                    <a:pt x="3771" y="160"/>
                    <a:pt x="3809" y="122"/>
                    <a:pt x="3809" y="85"/>
                  </a:cubicBezTo>
                  <a:cubicBezTo>
                    <a:pt x="3809" y="38"/>
                    <a:pt x="3771" y="1"/>
                    <a:pt x="36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4462;p61"/>
            <p:cNvSpPr/>
            <p:nvPr/>
          </p:nvSpPr>
          <p:spPr>
            <a:xfrm>
              <a:off x="3209061" y="1736795"/>
              <a:ext cx="81331" cy="85108"/>
            </a:xfrm>
            <a:custGeom>
              <a:avLst/>
              <a:gdLst/>
              <a:ahLst/>
              <a:cxnLst/>
              <a:rect l="l" t="t" r="r" b="b"/>
              <a:pathLst>
                <a:path w="3230" h="3380" extrusionOk="0">
                  <a:moveTo>
                    <a:pt x="504" y="1"/>
                  </a:moveTo>
                  <a:lnTo>
                    <a:pt x="271" y="1242"/>
                  </a:lnTo>
                  <a:lnTo>
                    <a:pt x="0" y="2997"/>
                  </a:lnTo>
                  <a:lnTo>
                    <a:pt x="3034" y="3380"/>
                  </a:lnTo>
                  <a:lnTo>
                    <a:pt x="3230" y="76"/>
                  </a:lnTo>
                  <a:lnTo>
                    <a:pt x="504" y="1"/>
                  </a:ln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4463;p61"/>
            <p:cNvSpPr/>
            <p:nvPr/>
          </p:nvSpPr>
          <p:spPr>
            <a:xfrm>
              <a:off x="3214928" y="1736795"/>
              <a:ext cx="75464" cy="38097"/>
            </a:xfrm>
            <a:custGeom>
              <a:avLst/>
              <a:gdLst/>
              <a:ahLst/>
              <a:cxnLst/>
              <a:rect l="l" t="t" r="r" b="b"/>
              <a:pathLst>
                <a:path w="2997" h="1513" extrusionOk="0">
                  <a:moveTo>
                    <a:pt x="271" y="1"/>
                  </a:moveTo>
                  <a:lnTo>
                    <a:pt x="38" y="1242"/>
                  </a:lnTo>
                  <a:lnTo>
                    <a:pt x="0" y="1513"/>
                  </a:lnTo>
                  <a:cubicBezTo>
                    <a:pt x="2446" y="1168"/>
                    <a:pt x="2997" y="76"/>
                    <a:pt x="2997" y="76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4464;p61"/>
            <p:cNvSpPr/>
            <p:nvPr/>
          </p:nvSpPr>
          <p:spPr>
            <a:xfrm>
              <a:off x="3124910" y="1768068"/>
              <a:ext cx="270306" cy="418515"/>
            </a:xfrm>
            <a:custGeom>
              <a:avLst/>
              <a:gdLst/>
              <a:ahLst/>
              <a:cxnLst/>
              <a:rect l="l" t="t" r="r" b="b"/>
              <a:pathLst>
                <a:path w="10735" h="16621" extrusionOk="0">
                  <a:moveTo>
                    <a:pt x="3575" y="0"/>
                  </a:moveTo>
                  <a:cubicBezTo>
                    <a:pt x="1" y="4471"/>
                    <a:pt x="467" y="14001"/>
                    <a:pt x="467" y="14001"/>
                  </a:cubicBezTo>
                  <a:cubicBezTo>
                    <a:pt x="309" y="16409"/>
                    <a:pt x="4938" y="16493"/>
                    <a:pt x="4938" y="16493"/>
                  </a:cubicBezTo>
                  <a:cubicBezTo>
                    <a:pt x="5683" y="16580"/>
                    <a:pt x="6319" y="16620"/>
                    <a:pt x="6864" y="16620"/>
                  </a:cubicBezTo>
                  <a:cubicBezTo>
                    <a:pt x="9708" y="16620"/>
                    <a:pt x="10047" y="15531"/>
                    <a:pt x="10109" y="14356"/>
                  </a:cubicBezTo>
                  <a:cubicBezTo>
                    <a:pt x="10735" y="5330"/>
                    <a:pt x="6488" y="467"/>
                    <a:pt x="6488" y="467"/>
                  </a:cubicBezTo>
                  <a:cubicBezTo>
                    <a:pt x="6377" y="774"/>
                    <a:pt x="6123" y="887"/>
                    <a:pt x="5809" y="887"/>
                  </a:cubicBezTo>
                  <a:cubicBezTo>
                    <a:pt x="4929" y="887"/>
                    <a:pt x="3575" y="0"/>
                    <a:pt x="3575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4465;p61"/>
            <p:cNvSpPr/>
            <p:nvPr/>
          </p:nvSpPr>
          <p:spPr>
            <a:xfrm>
              <a:off x="3176630" y="1563304"/>
              <a:ext cx="175353" cy="189126"/>
            </a:xfrm>
            <a:custGeom>
              <a:avLst/>
              <a:gdLst/>
              <a:ahLst/>
              <a:cxnLst/>
              <a:rect l="l" t="t" r="r" b="b"/>
              <a:pathLst>
                <a:path w="6964" h="7511" extrusionOk="0">
                  <a:moveTo>
                    <a:pt x="3474" y="0"/>
                  </a:moveTo>
                  <a:cubicBezTo>
                    <a:pt x="3433" y="0"/>
                    <a:pt x="3392" y="1"/>
                    <a:pt x="3351" y="2"/>
                  </a:cubicBezTo>
                  <a:cubicBezTo>
                    <a:pt x="1484" y="86"/>
                    <a:pt x="0" y="1832"/>
                    <a:pt x="84" y="3895"/>
                  </a:cubicBezTo>
                  <a:cubicBezTo>
                    <a:pt x="193" y="5907"/>
                    <a:pt x="1679" y="7510"/>
                    <a:pt x="3519" y="7510"/>
                  </a:cubicBezTo>
                  <a:cubicBezTo>
                    <a:pt x="3565" y="7510"/>
                    <a:pt x="3612" y="7509"/>
                    <a:pt x="3659" y="7507"/>
                  </a:cubicBezTo>
                  <a:cubicBezTo>
                    <a:pt x="5526" y="7432"/>
                    <a:pt x="6963" y="5687"/>
                    <a:pt x="6889" y="3624"/>
                  </a:cubicBezTo>
                  <a:cubicBezTo>
                    <a:pt x="6815" y="1607"/>
                    <a:pt x="5287" y="0"/>
                    <a:pt x="3474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4466;p61"/>
            <p:cNvSpPr/>
            <p:nvPr/>
          </p:nvSpPr>
          <p:spPr>
            <a:xfrm>
              <a:off x="3158047" y="1644686"/>
              <a:ext cx="41169" cy="41194"/>
            </a:xfrm>
            <a:custGeom>
              <a:avLst/>
              <a:gdLst/>
              <a:ahLst/>
              <a:cxnLst/>
              <a:rect l="l" t="t" r="r" b="b"/>
              <a:pathLst>
                <a:path w="1635" h="1636" extrusionOk="0">
                  <a:moveTo>
                    <a:pt x="859" y="0"/>
                  </a:moveTo>
                  <a:cubicBezTo>
                    <a:pt x="393" y="0"/>
                    <a:pt x="1" y="355"/>
                    <a:pt x="1" y="821"/>
                  </a:cubicBezTo>
                  <a:cubicBezTo>
                    <a:pt x="1" y="1241"/>
                    <a:pt x="355" y="1633"/>
                    <a:pt x="785" y="1633"/>
                  </a:cubicBezTo>
                  <a:cubicBezTo>
                    <a:pt x="806" y="1635"/>
                    <a:pt x="827" y="1636"/>
                    <a:pt x="848" y="1636"/>
                  </a:cubicBezTo>
                  <a:cubicBezTo>
                    <a:pt x="1285" y="1636"/>
                    <a:pt x="1634" y="1269"/>
                    <a:pt x="1634" y="859"/>
                  </a:cubicBezTo>
                  <a:cubicBezTo>
                    <a:pt x="1634" y="392"/>
                    <a:pt x="1289" y="37"/>
                    <a:pt x="859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4467;p61"/>
            <p:cNvSpPr/>
            <p:nvPr/>
          </p:nvSpPr>
          <p:spPr>
            <a:xfrm>
              <a:off x="3166986" y="1660424"/>
              <a:ext cx="8712" cy="14604"/>
            </a:xfrm>
            <a:custGeom>
              <a:avLst/>
              <a:gdLst/>
              <a:ahLst/>
              <a:cxnLst/>
              <a:rect l="l" t="t" r="r" b="b"/>
              <a:pathLst>
                <a:path w="346" h="580" extrusionOk="0">
                  <a:moveTo>
                    <a:pt x="346" y="0"/>
                  </a:moveTo>
                  <a:cubicBezTo>
                    <a:pt x="271" y="0"/>
                    <a:pt x="234" y="38"/>
                    <a:pt x="150" y="75"/>
                  </a:cubicBezTo>
                  <a:cubicBezTo>
                    <a:pt x="112" y="112"/>
                    <a:pt x="38" y="196"/>
                    <a:pt x="38" y="271"/>
                  </a:cubicBezTo>
                  <a:cubicBezTo>
                    <a:pt x="0" y="383"/>
                    <a:pt x="75" y="467"/>
                    <a:pt x="150" y="504"/>
                  </a:cubicBezTo>
                  <a:cubicBezTo>
                    <a:pt x="150" y="504"/>
                    <a:pt x="196" y="542"/>
                    <a:pt x="234" y="542"/>
                  </a:cubicBezTo>
                  <a:cubicBezTo>
                    <a:pt x="271" y="542"/>
                    <a:pt x="308" y="579"/>
                    <a:pt x="346" y="579"/>
                  </a:cubicBezTo>
                  <a:lnTo>
                    <a:pt x="196" y="430"/>
                  </a:lnTo>
                  <a:cubicBezTo>
                    <a:pt x="150" y="383"/>
                    <a:pt x="150" y="346"/>
                    <a:pt x="150" y="308"/>
                  </a:cubicBezTo>
                  <a:cubicBezTo>
                    <a:pt x="150" y="271"/>
                    <a:pt x="196" y="196"/>
                    <a:pt x="234" y="150"/>
                  </a:cubicBezTo>
                  <a:cubicBezTo>
                    <a:pt x="271" y="112"/>
                    <a:pt x="308" y="75"/>
                    <a:pt x="346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4468;p61"/>
            <p:cNvSpPr/>
            <p:nvPr/>
          </p:nvSpPr>
          <p:spPr>
            <a:xfrm>
              <a:off x="3273673" y="1692629"/>
              <a:ext cx="41169" cy="16014"/>
            </a:xfrm>
            <a:custGeom>
              <a:avLst/>
              <a:gdLst/>
              <a:ahLst/>
              <a:cxnLst/>
              <a:rect l="l" t="t" r="r" b="b"/>
              <a:pathLst>
                <a:path w="1635" h="636" extrusionOk="0">
                  <a:moveTo>
                    <a:pt x="1" y="0"/>
                  </a:moveTo>
                  <a:cubicBezTo>
                    <a:pt x="38" y="84"/>
                    <a:pt x="76" y="159"/>
                    <a:pt x="160" y="233"/>
                  </a:cubicBezTo>
                  <a:cubicBezTo>
                    <a:pt x="197" y="271"/>
                    <a:pt x="272" y="355"/>
                    <a:pt x="309" y="392"/>
                  </a:cubicBezTo>
                  <a:cubicBezTo>
                    <a:pt x="468" y="504"/>
                    <a:pt x="626" y="588"/>
                    <a:pt x="813" y="625"/>
                  </a:cubicBezTo>
                  <a:cubicBezTo>
                    <a:pt x="842" y="632"/>
                    <a:pt x="872" y="635"/>
                    <a:pt x="903" y="635"/>
                  </a:cubicBezTo>
                  <a:cubicBezTo>
                    <a:pt x="1042" y="635"/>
                    <a:pt x="1197" y="573"/>
                    <a:pt x="1326" y="504"/>
                  </a:cubicBezTo>
                  <a:cubicBezTo>
                    <a:pt x="1476" y="392"/>
                    <a:pt x="1597" y="233"/>
                    <a:pt x="1634" y="84"/>
                  </a:cubicBezTo>
                  <a:lnTo>
                    <a:pt x="1634" y="84"/>
                  </a:lnTo>
                  <a:cubicBezTo>
                    <a:pt x="1513" y="196"/>
                    <a:pt x="1364" y="271"/>
                    <a:pt x="1242" y="355"/>
                  </a:cubicBezTo>
                  <a:cubicBezTo>
                    <a:pt x="1093" y="429"/>
                    <a:pt x="972" y="429"/>
                    <a:pt x="813" y="429"/>
                  </a:cubicBezTo>
                  <a:cubicBezTo>
                    <a:pt x="701" y="392"/>
                    <a:pt x="542" y="355"/>
                    <a:pt x="430" y="271"/>
                  </a:cubicBezTo>
                  <a:lnTo>
                    <a:pt x="197" y="159"/>
                  </a:lnTo>
                  <a:cubicBezTo>
                    <a:pt x="160" y="84"/>
                    <a:pt x="76" y="37"/>
                    <a:pt x="1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4469;p61"/>
            <p:cNvSpPr/>
            <p:nvPr/>
          </p:nvSpPr>
          <p:spPr>
            <a:xfrm>
              <a:off x="3293188" y="1653852"/>
              <a:ext cx="18608" cy="29889"/>
            </a:xfrm>
            <a:custGeom>
              <a:avLst/>
              <a:gdLst/>
              <a:ahLst/>
              <a:cxnLst/>
              <a:rect l="l" t="t" r="r" b="b"/>
              <a:pathLst>
                <a:path w="739" h="1187" extrusionOk="0">
                  <a:moveTo>
                    <a:pt x="290" y="0"/>
                  </a:moveTo>
                  <a:cubicBezTo>
                    <a:pt x="255" y="0"/>
                    <a:pt x="215" y="9"/>
                    <a:pt x="197" y="28"/>
                  </a:cubicBezTo>
                  <a:cubicBezTo>
                    <a:pt x="159" y="336"/>
                    <a:pt x="1" y="924"/>
                    <a:pt x="159" y="1157"/>
                  </a:cubicBezTo>
                  <a:cubicBezTo>
                    <a:pt x="169" y="1177"/>
                    <a:pt x="207" y="1187"/>
                    <a:pt x="257" y="1187"/>
                  </a:cubicBezTo>
                  <a:cubicBezTo>
                    <a:pt x="397" y="1187"/>
                    <a:pt x="636" y="1115"/>
                    <a:pt x="663" y="999"/>
                  </a:cubicBezTo>
                  <a:cubicBezTo>
                    <a:pt x="738" y="728"/>
                    <a:pt x="430" y="261"/>
                    <a:pt x="355" y="28"/>
                  </a:cubicBezTo>
                  <a:cubicBezTo>
                    <a:pt x="355" y="9"/>
                    <a:pt x="325" y="0"/>
                    <a:pt x="290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4470;p61"/>
            <p:cNvSpPr/>
            <p:nvPr/>
          </p:nvSpPr>
          <p:spPr>
            <a:xfrm>
              <a:off x="3241242" y="1643729"/>
              <a:ext cx="27522" cy="19540"/>
            </a:xfrm>
            <a:custGeom>
              <a:avLst/>
              <a:gdLst/>
              <a:ahLst/>
              <a:cxnLst/>
              <a:rect l="l" t="t" r="r" b="b"/>
              <a:pathLst>
                <a:path w="1093" h="776" extrusionOk="0">
                  <a:moveTo>
                    <a:pt x="626" y="1"/>
                  </a:moveTo>
                  <a:cubicBezTo>
                    <a:pt x="160" y="38"/>
                    <a:pt x="1" y="663"/>
                    <a:pt x="1" y="663"/>
                  </a:cubicBezTo>
                  <a:cubicBezTo>
                    <a:pt x="1" y="701"/>
                    <a:pt x="48" y="738"/>
                    <a:pt x="85" y="775"/>
                  </a:cubicBezTo>
                  <a:cubicBezTo>
                    <a:pt x="122" y="775"/>
                    <a:pt x="160" y="738"/>
                    <a:pt x="160" y="701"/>
                  </a:cubicBezTo>
                  <a:cubicBezTo>
                    <a:pt x="160" y="701"/>
                    <a:pt x="281" y="197"/>
                    <a:pt x="626" y="159"/>
                  </a:cubicBezTo>
                  <a:cubicBezTo>
                    <a:pt x="701" y="159"/>
                    <a:pt x="785" y="159"/>
                    <a:pt x="822" y="197"/>
                  </a:cubicBezTo>
                  <a:cubicBezTo>
                    <a:pt x="934" y="309"/>
                    <a:pt x="934" y="626"/>
                    <a:pt x="897" y="701"/>
                  </a:cubicBezTo>
                  <a:cubicBezTo>
                    <a:pt x="897" y="738"/>
                    <a:pt x="934" y="775"/>
                    <a:pt x="981" y="775"/>
                  </a:cubicBezTo>
                  <a:cubicBezTo>
                    <a:pt x="1018" y="775"/>
                    <a:pt x="1056" y="775"/>
                    <a:pt x="1056" y="738"/>
                  </a:cubicBezTo>
                  <a:cubicBezTo>
                    <a:pt x="1056" y="701"/>
                    <a:pt x="1093" y="309"/>
                    <a:pt x="897" y="113"/>
                  </a:cubicBezTo>
                  <a:cubicBezTo>
                    <a:pt x="860" y="38"/>
                    <a:pt x="748" y="1"/>
                    <a:pt x="62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4471;p61"/>
            <p:cNvSpPr/>
            <p:nvPr/>
          </p:nvSpPr>
          <p:spPr>
            <a:xfrm>
              <a:off x="3312929" y="1639726"/>
              <a:ext cx="28227" cy="20723"/>
            </a:xfrm>
            <a:custGeom>
              <a:avLst/>
              <a:gdLst/>
              <a:ahLst/>
              <a:cxnLst/>
              <a:rect l="l" t="t" r="r" b="b"/>
              <a:pathLst>
                <a:path w="1121" h="823" extrusionOk="0">
                  <a:moveTo>
                    <a:pt x="617" y="1"/>
                  </a:moveTo>
                  <a:cubicBezTo>
                    <a:pt x="150" y="38"/>
                    <a:pt x="38" y="664"/>
                    <a:pt x="38" y="701"/>
                  </a:cubicBezTo>
                  <a:cubicBezTo>
                    <a:pt x="1" y="738"/>
                    <a:pt x="38" y="785"/>
                    <a:pt x="75" y="822"/>
                  </a:cubicBezTo>
                  <a:cubicBezTo>
                    <a:pt x="113" y="822"/>
                    <a:pt x="150" y="785"/>
                    <a:pt x="150" y="738"/>
                  </a:cubicBezTo>
                  <a:cubicBezTo>
                    <a:pt x="187" y="738"/>
                    <a:pt x="309" y="197"/>
                    <a:pt x="654" y="197"/>
                  </a:cubicBezTo>
                  <a:cubicBezTo>
                    <a:pt x="668" y="186"/>
                    <a:pt x="684" y="182"/>
                    <a:pt x="701" y="182"/>
                  </a:cubicBezTo>
                  <a:cubicBezTo>
                    <a:pt x="741" y="182"/>
                    <a:pt x="786" y="208"/>
                    <a:pt x="813" y="234"/>
                  </a:cubicBezTo>
                  <a:cubicBezTo>
                    <a:pt x="934" y="356"/>
                    <a:pt x="934" y="664"/>
                    <a:pt x="934" y="738"/>
                  </a:cubicBezTo>
                  <a:cubicBezTo>
                    <a:pt x="934" y="785"/>
                    <a:pt x="971" y="822"/>
                    <a:pt x="1009" y="822"/>
                  </a:cubicBezTo>
                  <a:cubicBezTo>
                    <a:pt x="1046" y="822"/>
                    <a:pt x="1083" y="822"/>
                    <a:pt x="1083" y="738"/>
                  </a:cubicBezTo>
                  <a:cubicBezTo>
                    <a:pt x="1083" y="738"/>
                    <a:pt x="1121" y="318"/>
                    <a:pt x="934" y="122"/>
                  </a:cubicBezTo>
                  <a:cubicBezTo>
                    <a:pt x="850" y="38"/>
                    <a:pt x="738" y="1"/>
                    <a:pt x="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4472;p61"/>
            <p:cNvSpPr/>
            <p:nvPr/>
          </p:nvSpPr>
          <p:spPr>
            <a:xfrm>
              <a:off x="3168874" y="1574157"/>
              <a:ext cx="50083" cy="70655"/>
            </a:xfrm>
            <a:custGeom>
              <a:avLst/>
              <a:gdLst/>
              <a:ahLst/>
              <a:cxnLst/>
              <a:rect l="l" t="t" r="r" b="b"/>
              <a:pathLst>
                <a:path w="1989" h="2806" extrusionOk="0">
                  <a:moveTo>
                    <a:pt x="1400" y="1"/>
                  </a:moveTo>
                  <a:cubicBezTo>
                    <a:pt x="1400" y="1"/>
                    <a:pt x="0" y="272"/>
                    <a:pt x="467" y="2801"/>
                  </a:cubicBezTo>
                  <a:cubicBezTo>
                    <a:pt x="467" y="2801"/>
                    <a:pt x="489" y="2805"/>
                    <a:pt x="525" y="2805"/>
                  </a:cubicBezTo>
                  <a:cubicBezTo>
                    <a:pt x="684" y="2805"/>
                    <a:pt x="1120" y="2725"/>
                    <a:pt x="1241" y="1868"/>
                  </a:cubicBezTo>
                  <a:cubicBezTo>
                    <a:pt x="1400" y="626"/>
                    <a:pt x="1988" y="356"/>
                    <a:pt x="1988" y="356"/>
                  </a:cubicBezTo>
                  <a:lnTo>
                    <a:pt x="14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4473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4474;p61"/>
            <p:cNvSpPr/>
            <p:nvPr/>
          </p:nvSpPr>
          <p:spPr>
            <a:xfrm>
              <a:off x="3138532" y="1773180"/>
              <a:ext cx="178198" cy="299691"/>
            </a:xfrm>
            <a:custGeom>
              <a:avLst/>
              <a:gdLst/>
              <a:ahLst/>
              <a:cxnLst/>
              <a:rect l="l" t="t" r="r" b="b"/>
              <a:pathLst>
                <a:path w="7077" h="11902" extrusionOk="0">
                  <a:moveTo>
                    <a:pt x="2627" y="1"/>
                  </a:moveTo>
                  <a:cubicBezTo>
                    <a:pt x="2076" y="1"/>
                    <a:pt x="1292" y="474"/>
                    <a:pt x="813" y="1897"/>
                  </a:cubicBezTo>
                  <a:cubicBezTo>
                    <a:pt x="813" y="1897"/>
                    <a:pt x="1310" y="810"/>
                    <a:pt x="2061" y="810"/>
                  </a:cubicBezTo>
                  <a:cubicBezTo>
                    <a:pt x="2230" y="810"/>
                    <a:pt x="2413" y="866"/>
                    <a:pt x="2605" y="1001"/>
                  </a:cubicBezTo>
                  <a:cubicBezTo>
                    <a:pt x="3847" y="1823"/>
                    <a:pt x="4939" y="4352"/>
                    <a:pt x="5480" y="8469"/>
                  </a:cubicBezTo>
                  <a:cubicBezTo>
                    <a:pt x="5639" y="9561"/>
                    <a:pt x="4976" y="10606"/>
                    <a:pt x="3931" y="10923"/>
                  </a:cubicBezTo>
                  <a:cubicBezTo>
                    <a:pt x="3630" y="11003"/>
                    <a:pt x="3317" y="11036"/>
                    <a:pt x="3005" y="11036"/>
                  </a:cubicBezTo>
                  <a:cubicBezTo>
                    <a:pt x="1495" y="11036"/>
                    <a:pt x="1" y="10261"/>
                    <a:pt x="1" y="10261"/>
                  </a:cubicBezTo>
                  <a:lnTo>
                    <a:pt x="1" y="11306"/>
                  </a:lnTo>
                  <a:cubicBezTo>
                    <a:pt x="1" y="11306"/>
                    <a:pt x="684" y="11901"/>
                    <a:pt x="2258" y="11901"/>
                  </a:cubicBezTo>
                  <a:cubicBezTo>
                    <a:pt x="2742" y="11901"/>
                    <a:pt x="3310" y="11845"/>
                    <a:pt x="3968" y="11698"/>
                  </a:cubicBezTo>
                  <a:cubicBezTo>
                    <a:pt x="7076" y="10998"/>
                    <a:pt x="6497" y="8861"/>
                    <a:pt x="6497" y="8861"/>
                  </a:cubicBezTo>
                  <a:cubicBezTo>
                    <a:pt x="6497" y="8861"/>
                    <a:pt x="6339" y="1785"/>
                    <a:pt x="2960" y="68"/>
                  </a:cubicBezTo>
                  <a:cubicBezTo>
                    <a:pt x="2865" y="25"/>
                    <a:pt x="2752" y="1"/>
                    <a:pt x="2627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5" name="Google Shape;4475;p61"/>
            <p:cNvGrpSpPr/>
            <p:nvPr/>
          </p:nvGrpSpPr>
          <p:grpSpPr>
            <a:xfrm>
              <a:off x="3229508" y="1926602"/>
              <a:ext cx="109785" cy="80198"/>
              <a:chOff x="-950857" y="2368049"/>
              <a:chExt cx="321801" cy="235077"/>
            </a:xfrm>
          </p:grpSpPr>
          <p:sp>
            <p:nvSpPr>
              <p:cNvPr id="670" name="Google Shape;4476;p61"/>
              <p:cNvSpPr/>
              <p:nvPr/>
            </p:nvSpPr>
            <p:spPr>
              <a:xfrm>
                <a:off x="-737997" y="2487838"/>
                <a:ext cx="91669" cy="5100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691" extrusionOk="0">
                    <a:moveTo>
                      <a:pt x="1001" y="0"/>
                    </a:moveTo>
                    <a:cubicBezTo>
                      <a:pt x="977" y="0"/>
                      <a:pt x="954" y="5"/>
                      <a:pt x="934" y="15"/>
                    </a:cubicBezTo>
                    <a:cubicBezTo>
                      <a:pt x="579" y="211"/>
                      <a:pt x="0" y="444"/>
                      <a:pt x="75" y="603"/>
                    </a:cubicBezTo>
                    <a:cubicBezTo>
                      <a:pt x="110" y="638"/>
                      <a:pt x="178" y="691"/>
                      <a:pt x="312" y="691"/>
                    </a:cubicBezTo>
                    <a:cubicBezTo>
                      <a:pt x="467" y="691"/>
                      <a:pt x="708" y="620"/>
                      <a:pt x="1083" y="370"/>
                    </a:cubicBezTo>
                    <a:cubicBezTo>
                      <a:pt x="1167" y="286"/>
                      <a:pt x="1242" y="211"/>
                      <a:pt x="1167" y="90"/>
                    </a:cubicBezTo>
                    <a:cubicBezTo>
                      <a:pt x="1140" y="35"/>
                      <a:pt x="1067" y="0"/>
                      <a:pt x="100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4477;p61"/>
              <p:cNvSpPr/>
              <p:nvPr/>
            </p:nvSpPr>
            <p:spPr>
              <a:xfrm>
                <a:off x="-735266" y="2486067"/>
                <a:ext cx="88938" cy="54618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740" extrusionOk="0">
                    <a:moveTo>
                      <a:pt x="971" y="76"/>
                    </a:moveTo>
                    <a:cubicBezTo>
                      <a:pt x="1009" y="76"/>
                      <a:pt x="1093" y="76"/>
                      <a:pt x="1093" y="160"/>
                    </a:cubicBezTo>
                    <a:cubicBezTo>
                      <a:pt x="1167" y="235"/>
                      <a:pt x="1093" y="310"/>
                      <a:pt x="1046" y="347"/>
                    </a:cubicBezTo>
                    <a:cubicBezTo>
                      <a:pt x="666" y="615"/>
                      <a:pt x="418" y="681"/>
                      <a:pt x="287" y="681"/>
                    </a:cubicBezTo>
                    <a:cubicBezTo>
                      <a:pt x="245" y="681"/>
                      <a:pt x="215" y="674"/>
                      <a:pt x="197" y="665"/>
                    </a:cubicBezTo>
                    <a:cubicBezTo>
                      <a:pt x="113" y="665"/>
                      <a:pt x="75" y="627"/>
                      <a:pt x="75" y="627"/>
                    </a:cubicBezTo>
                    <a:lnTo>
                      <a:pt x="75" y="580"/>
                    </a:lnTo>
                    <a:cubicBezTo>
                      <a:pt x="113" y="468"/>
                      <a:pt x="393" y="347"/>
                      <a:pt x="579" y="235"/>
                    </a:cubicBezTo>
                    <a:cubicBezTo>
                      <a:pt x="701" y="198"/>
                      <a:pt x="813" y="114"/>
                      <a:pt x="897" y="76"/>
                    </a:cubicBezTo>
                    <a:close/>
                    <a:moveTo>
                      <a:pt x="990" y="0"/>
                    </a:moveTo>
                    <a:cubicBezTo>
                      <a:pt x="956" y="0"/>
                      <a:pt x="923" y="13"/>
                      <a:pt x="897" y="39"/>
                    </a:cubicBezTo>
                    <a:cubicBezTo>
                      <a:pt x="775" y="76"/>
                      <a:pt x="663" y="114"/>
                      <a:pt x="579" y="198"/>
                    </a:cubicBezTo>
                    <a:cubicBezTo>
                      <a:pt x="309" y="310"/>
                      <a:pt x="75" y="431"/>
                      <a:pt x="38" y="543"/>
                    </a:cubicBezTo>
                    <a:cubicBezTo>
                      <a:pt x="1" y="580"/>
                      <a:pt x="1" y="627"/>
                      <a:pt x="38" y="627"/>
                    </a:cubicBezTo>
                    <a:cubicBezTo>
                      <a:pt x="38" y="665"/>
                      <a:pt x="75" y="702"/>
                      <a:pt x="159" y="739"/>
                    </a:cubicBezTo>
                    <a:lnTo>
                      <a:pt x="271" y="739"/>
                    </a:lnTo>
                    <a:cubicBezTo>
                      <a:pt x="430" y="739"/>
                      <a:pt x="663" y="665"/>
                      <a:pt x="1046" y="431"/>
                    </a:cubicBezTo>
                    <a:cubicBezTo>
                      <a:pt x="1167" y="347"/>
                      <a:pt x="1205" y="198"/>
                      <a:pt x="1167" y="114"/>
                    </a:cubicBezTo>
                    <a:cubicBezTo>
                      <a:pt x="1119" y="41"/>
                      <a:pt x="1052" y="0"/>
                      <a:pt x="990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4478;p61"/>
              <p:cNvSpPr/>
              <p:nvPr/>
            </p:nvSpPr>
            <p:spPr>
              <a:xfrm>
                <a:off x="-749732" y="2456101"/>
                <a:ext cx="103404" cy="58382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791" extrusionOk="0">
                    <a:moveTo>
                      <a:pt x="1198" y="0"/>
                    </a:moveTo>
                    <a:cubicBezTo>
                      <a:pt x="1175" y="0"/>
                      <a:pt x="1152" y="5"/>
                      <a:pt x="1130" y="16"/>
                    </a:cubicBezTo>
                    <a:cubicBezTo>
                      <a:pt x="738" y="286"/>
                      <a:pt x="1" y="641"/>
                      <a:pt x="122" y="753"/>
                    </a:cubicBezTo>
                    <a:cubicBezTo>
                      <a:pt x="146" y="779"/>
                      <a:pt x="184" y="790"/>
                      <a:pt x="232" y="790"/>
                    </a:cubicBezTo>
                    <a:cubicBezTo>
                      <a:pt x="478" y="790"/>
                      <a:pt x="992" y="490"/>
                      <a:pt x="1289" y="333"/>
                    </a:cubicBezTo>
                    <a:cubicBezTo>
                      <a:pt x="1401" y="286"/>
                      <a:pt x="1401" y="174"/>
                      <a:pt x="1363" y="100"/>
                    </a:cubicBezTo>
                    <a:lnTo>
                      <a:pt x="1363" y="53"/>
                    </a:lnTo>
                    <a:cubicBezTo>
                      <a:pt x="1311" y="27"/>
                      <a:pt x="1253" y="0"/>
                      <a:pt x="119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4479;p61"/>
              <p:cNvSpPr/>
              <p:nvPr/>
            </p:nvSpPr>
            <p:spPr>
              <a:xfrm>
                <a:off x="-744196" y="2453370"/>
                <a:ext cx="100673" cy="64582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75" extrusionOk="0">
                    <a:moveTo>
                      <a:pt x="1130" y="53"/>
                    </a:moveTo>
                    <a:cubicBezTo>
                      <a:pt x="1167" y="53"/>
                      <a:pt x="1214" y="90"/>
                      <a:pt x="1251" y="137"/>
                    </a:cubicBezTo>
                    <a:cubicBezTo>
                      <a:pt x="1288" y="174"/>
                      <a:pt x="1288" y="211"/>
                      <a:pt x="1288" y="249"/>
                    </a:cubicBezTo>
                    <a:cubicBezTo>
                      <a:pt x="1251" y="286"/>
                      <a:pt x="1251" y="323"/>
                      <a:pt x="1214" y="323"/>
                    </a:cubicBezTo>
                    <a:lnTo>
                      <a:pt x="1130" y="370"/>
                    </a:lnTo>
                    <a:cubicBezTo>
                      <a:pt x="876" y="524"/>
                      <a:pt x="405" y="793"/>
                      <a:pt x="186" y="793"/>
                    </a:cubicBezTo>
                    <a:cubicBezTo>
                      <a:pt x="139" y="793"/>
                      <a:pt x="104" y="781"/>
                      <a:pt x="84" y="753"/>
                    </a:cubicBezTo>
                    <a:cubicBezTo>
                      <a:pt x="84" y="678"/>
                      <a:pt x="430" y="445"/>
                      <a:pt x="700" y="286"/>
                    </a:cubicBezTo>
                    <a:cubicBezTo>
                      <a:pt x="859" y="211"/>
                      <a:pt x="980" y="137"/>
                      <a:pt x="1055" y="90"/>
                    </a:cubicBezTo>
                    <a:cubicBezTo>
                      <a:pt x="1092" y="53"/>
                      <a:pt x="1130" y="53"/>
                      <a:pt x="1130" y="53"/>
                    </a:cubicBezTo>
                    <a:close/>
                    <a:moveTo>
                      <a:pt x="1123" y="1"/>
                    </a:moveTo>
                    <a:cubicBezTo>
                      <a:pt x="1098" y="1"/>
                      <a:pt x="1075" y="5"/>
                      <a:pt x="1055" y="15"/>
                    </a:cubicBezTo>
                    <a:cubicBezTo>
                      <a:pt x="934" y="90"/>
                      <a:pt x="822" y="174"/>
                      <a:pt x="700" y="249"/>
                    </a:cubicBezTo>
                    <a:cubicBezTo>
                      <a:pt x="280" y="482"/>
                      <a:pt x="0" y="641"/>
                      <a:pt x="0" y="753"/>
                    </a:cubicBezTo>
                    <a:cubicBezTo>
                      <a:pt x="0" y="753"/>
                      <a:pt x="0" y="790"/>
                      <a:pt x="47" y="790"/>
                    </a:cubicBezTo>
                    <a:cubicBezTo>
                      <a:pt x="84" y="837"/>
                      <a:pt x="122" y="874"/>
                      <a:pt x="159" y="874"/>
                    </a:cubicBezTo>
                    <a:cubicBezTo>
                      <a:pt x="392" y="874"/>
                      <a:pt x="747" y="641"/>
                      <a:pt x="1167" y="445"/>
                    </a:cubicBezTo>
                    <a:lnTo>
                      <a:pt x="1251" y="370"/>
                    </a:lnTo>
                    <a:cubicBezTo>
                      <a:pt x="1288" y="370"/>
                      <a:pt x="1326" y="323"/>
                      <a:pt x="1326" y="249"/>
                    </a:cubicBezTo>
                    <a:cubicBezTo>
                      <a:pt x="1363" y="211"/>
                      <a:pt x="1326" y="137"/>
                      <a:pt x="1288" y="90"/>
                    </a:cubicBezTo>
                    <a:cubicBezTo>
                      <a:pt x="1261" y="35"/>
                      <a:pt x="1189" y="1"/>
                      <a:pt x="11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4480;p61"/>
              <p:cNvSpPr/>
              <p:nvPr/>
            </p:nvSpPr>
            <p:spPr>
              <a:xfrm>
                <a:off x="-775196" y="2419935"/>
                <a:ext cx="123406" cy="75062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17" extrusionOk="0">
                    <a:moveTo>
                      <a:pt x="1423" y="1"/>
                    </a:moveTo>
                    <a:cubicBezTo>
                      <a:pt x="1383" y="1"/>
                      <a:pt x="1346" y="13"/>
                      <a:pt x="1316" y="39"/>
                    </a:cubicBezTo>
                    <a:cubicBezTo>
                      <a:pt x="775" y="356"/>
                      <a:pt x="0" y="739"/>
                      <a:pt x="112" y="972"/>
                    </a:cubicBezTo>
                    <a:cubicBezTo>
                      <a:pt x="131" y="1003"/>
                      <a:pt x="168" y="1017"/>
                      <a:pt x="217" y="1017"/>
                    </a:cubicBezTo>
                    <a:cubicBezTo>
                      <a:pt x="481" y="1017"/>
                      <a:pt x="1125" y="628"/>
                      <a:pt x="1550" y="431"/>
                    </a:cubicBezTo>
                    <a:cubicBezTo>
                      <a:pt x="1634" y="394"/>
                      <a:pt x="1671" y="235"/>
                      <a:pt x="1634" y="123"/>
                    </a:cubicBezTo>
                    <a:cubicBezTo>
                      <a:pt x="1579" y="44"/>
                      <a:pt x="1497" y="1"/>
                      <a:pt x="14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4481;p61"/>
              <p:cNvSpPr/>
              <p:nvPr/>
            </p:nvSpPr>
            <p:spPr>
              <a:xfrm>
                <a:off x="-775196" y="2417278"/>
                <a:ext cx="126137" cy="80672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093" extrusionOk="0">
                    <a:moveTo>
                      <a:pt x="1396" y="47"/>
                    </a:moveTo>
                    <a:cubicBezTo>
                      <a:pt x="1426" y="47"/>
                      <a:pt x="1456" y="56"/>
                      <a:pt x="1475" y="75"/>
                    </a:cubicBezTo>
                    <a:cubicBezTo>
                      <a:pt x="1512" y="75"/>
                      <a:pt x="1587" y="112"/>
                      <a:pt x="1587" y="159"/>
                    </a:cubicBezTo>
                    <a:cubicBezTo>
                      <a:pt x="1671" y="271"/>
                      <a:pt x="1634" y="392"/>
                      <a:pt x="1512" y="430"/>
                    </a:cubicBezTo>
                    <a:cubicBezTo>
                      <a:pt x="1400" y="504"/>
                      <a:pt x="1279" y="542"/>
                      <a:pt x="1167" y="626"/>
                    </a:cubicBezTo>
                    <a:cubicBezTo>
                      <a:pt x="835" y="784"/>
                      <a:pt x="396" y="1035"/>
                      <a:pt x="219" y="1035"/>
                    </a:cubicBezTo>
                    <a:cubicBezTo>
                      <a:pt x="186" y="1035"/>
                      <a:pt x="163" y="1027"/>
                      <a:pt x="150" y="1008"/>
                    </a:cubicBezTo>
                    <a:cubicBezTo>
                      <a:pt x="75" y="859"/>
                      <a:pt x="542" y="579"/>
                      <a:pt x="934" y="308"/>
                    </a:cubicBezTo>
                    <a:cubicBezTo>
                      <a:pt x="1046" y="234"/>
                      <a:pt x="1204" y="159"/>
                      <a:pt x="1316" y="75"/>
                    </a:cubicBezTo>
                    <a:cubicBezTo>
                      <a:pt x="1335" y="56"/>
                      <a:pt x="1365" y="47"/>
                      <a:pt x="1396" y="47"/>
                    </a:cubicBezTo>
                    <a:close/>
                    <a:moveTo>
                      <a:pt x="1475" y="0"/>
                    </a:moveTo>
                    <a:cubicBezTo>
                      <a:pt x="1438" y="0"/>
                      <a:pt x="1354" y="0"/>
                      <a:pt x="1279" y="38"/>
                    </a:cubicBezTo>
                    <a:cubicBezTo>
                      <a:pt x="1167" y="112"/>
                      <a:pt x="1046" y="196"/>
                      <a:pt x="887" y="271"/>
                    </a:cubicBezTo>
                    <a:cubicBezTo>
                      <a:pt x="420" y="579"/>
                      <a:pt x="0" y="812"/>
                      <a:pt x="112" y="1008"/>
                    </a:cubicBezTo>
                    <a:cubicBezTo>
                      <a:pt x="112" y="1046"/>
                      <a:pt x="150" y="1092"/>
                      <a:pt x="234" y="1092"/>
                    </a:cubicBezTo>
                    <a:cubicBezTo>
                      <a:pt x="383" y="1092"/>
                      <a:pt x="738" y="934"/>
                      <a:pt x="1167" y="700"/>
                    </a:cubicBezTo>
                    <a:cubicBezTo>
                      <a:pt x="1316" y="626"/>
                      <a:pt x="1438" y="542"/>
                      <a:pt x="1550" y="504"/>
                    </a:cubicBezTo>
                    <a:cubicBezTo>
                      <a:pt x="1671" y="430"/>
                      <a:pt x="1708" y="271"/>
                      <a:pt x="1671" y="159"/>
                    </a:cubicBezTo>
                    <a:cubicBezTo>
                      <a:pt x="1634" y="75"/>
                      <a:pt x="1550" y="38"/>
                      <a:pt x="1475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4482;p61"/>
              <p:cNvSpPr/>
              <p:nvPr/>
            </p:nvSpPr>
            <p:spPr>
              <a:xfrm>
                <a:off x="-761394" y="2369082"/>
                <a:ext cx="129532" cy="8480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149" extrusionOk="0">
                    <a:moveTo>
                      <a:pt x="1700" y="1"/>
                    </a:moveTo>
                    <a:cubicBezTo>
                      <a:pt x="1482" y="1"/>
                      <a:pt x="678" y="417"/>
                      <a:pt x="196" y="653"/>
                    </a:cubicBezTo>
                    <a:cubicBezTo>
                      <a:pt x="0" y="728"/>
                      <a:pt x="0" y="999"/>
                      <a:pt x="159" y="1083"/>
                    </a:cubicBezTo>
                    <a:lnTo>
                      <a:pt x="159" y="1120"/>
                    </a:lnTo>
                    <a:cubicBezTo>
                      <a:pt x="196" y="1139"/>
                      <a:pt x="245" y="1148"/>
                      <a:pt x="299" y="1148"/>
                    </a:cubicBezTo>
                    <a:cubicBezTo>
                      <a:pt x="352" y="1148"/>
                      <a:pt x="411" y="1139"/>
                      <a:pt x="467" y="1120"/>
                    </a:cubicBezTo>
                    <a:cubicBezTo>
                      <a:pt x="821" y="849"/>
                      <a:pt x="1755" y="187"/>
                      <a:pt x="1755" y="28"/>
                    </a:cubicBezTo>
                    <a:cubicBezTo>
                      <a:pt x="1750" y="9"/>
                      <a:pt x="1731" y="1"/>
                      <a:pt x="1700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4483;p61"/>
              <p:cNvSpPr/>
              <p:nvPr/>
            </p:nvSpPr>
            <p:spPr>
              <a:xfrm>
                <a:off x="-761394" y="2368049"/>
                <a:ext cx="132337" cy="89233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209" extrusionOk="0">
                    <a:moveTo>
                      <a:pt x="1717" y="42"/>
                    </a:moveTo>
                    <a:cubicBezTo>
                      <a:pt x="1717" y="126"/>
                      <a:pt x="1325" y="471"/>
                      <a:pt x="429" y="1097"/>
                    </a:cubicBezTo>
                    <a:cubicBezTo>
                      <a:pt x="392" y="1115"/>
                      <a:pt x="343" y="1125"/>
                      <a:pt x="294" y="1125"/>
                    </a:cubicBezTo>
                    <a:cubicBezTo>
                      <a:pt x="245" y="1125"/>
                      <a:pt x="196" y="1115"/>
                      <a:pt x="159" y="1097"/>
                    </a:cubicBezTo>
                    <a:cubicBezTo>
                      <a:pt x="121" y="1059"/>
                      <a:pt x="84" y="975"/>
                      <a:pt x="84" y="901"/>
                    </a:cubicBezTo>
                    <a:cubicBezTo>
                      <a:pt x="84" y="826"/>
                      <a:pt x="121" y="742"/>
                      <a:pt x="196" y="705"/>
                    </a:cubicBezTo>
                    <a:cubicBezTo>
                      <a:pt x="1325" y="126"/>
                      <a:pt x="1633" y="42"/>
                      <a:pt x="1717" y="42"/>
                    </a:cubicBezTo>
                    <a:close/>
                    <a:moveTo>
                      <a:pt x="1718" y="0"/>
                    </a:moveTo>
                    <a:cubicBezTo>
                      <a:pt x="1545" y="0"/>
                      <a:pt x="1018" y="200"/>
                      <a:pt x="159" y="630"/>
                    </a:cubicBezTo>
                    <a:cubicBezTo>
                      <a:pt x="84" y="705"/>
                      <a:pt x="0" y="779"/>
                      <a:pt x="0" y="863"/>
                    </a:cubicBezTo>
                    <a:cubicBezTo>
                      <a:pt x="0" y="975"/>
                      <a:pt x="47" y="1097"/>
                      <a:pt x="121" y="1134"/>
                    </a:cubicBezTo>
                    <a:cubicBezTo>
                      <a:pt x="196" y="1171"/>
                      <a:pt x="233" y="1209"/>
                      <a:pt x="317" y="1209"/>
                    </a:cubicBezTo>
                    <a:cubicBezTo>
                      <a:pt x="355" y="1209"/>
                      <a:pt x="429" y="1171"/>
                      <a:pt x="467" y="1134"/>
                    </a:cubicBezTo>
                    <a:cubicBezTo>
                      <a:pt x="1363" y="546"/>
                      <a:pt x="1792" y="163"/>
                      <a:pt x="1792" y="42"/>
                    </a:cubicBezTo>
                    <a:lnTo>
                      <a:pt x="1755" y="5"/>
                    </a:lnTo>
                    <a:cubicBezTo>
                      <a:pt x="1745" y="2"/>
                      <a:pt x="1733" y="0"/>
                      <a:pt x="171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4484;p61"/>
              <p:cNvSpPr/>
              <p:nvPr/>
            </p:nvSpPr>
            <p:spPr>
              <a:xfrm>
                <a:off x="-950857" y="2484074"/>
                <a:ext cx="129532" cy="119051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613" extrusionOk="0">
                    <a:moveTo>
                      <a:pt x="902" y="0"/>
                    </a:moveTo>
                    <a:cubicBezTo>
                      <a:pt x="836" y="0"/>
                      <a:pt x="768" y="10"/>
                      <a:pt x="700" y="29"/>
                    </a:cubicBezTo>
                    <a:cubicBezTo>
                      <a:pt x="280" y="141"/>
                      <a:pt x="0" y="570"/>
                      <a:pt x="84" y="1000"/>
                    </a:cubicBezTo>
                    <a:cubicBezTo>
                      <a:pt x="179" y="1363"/>
                      <a:pt x="501" y="1613"/>
                      <a:pt x="859" y="1613"/>
                    </a:cubicBezTo>
                    <a:cubicBezTo>
                      <a:pt x="923" y="1613"/>
                      <a:pt x="989" y="1605"/>
                      <a:pt x="1055" y="1588"/>
                    </a:cubicBezTo>
                    <a:cubicBezTo>
                      <a:pt x="1484" y="1504"/>
                      <a:pt x="1755" y="1074"/>
                      <a:pt x="1634" y="654"/>
                    </a:cubicBezTo>
                    <a:cubicBezTo>
                      <a:pt x="1571" y="261"/>
                      <a:pt x="1256" y="0"/>
                      <a:pt x="902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4485;p61"/>
              <p:cNvSpPr/>
              <p:nvPr/>
            </p:nvSpPr>
            <p:spPr>
              <a:xfrm>
                <a:off x="-899192" y="2411743"/>
                <a:ext cx="227401" cy="189538"/>
              </a:xfrm>
              <a:custGeom>
                <a:avLst/>
                <a:gdLst/>
                <a:ahLst/>
                <a:cxnLst/>
                <a:rect l="l" t="t" r="r" b="b"/>
                <a:pathLst>
                  <a:path w="3081" h="2568" extrusionOk="0">
                    <a:moveTo>
                      <a:pt x="2063" y="1"/>
                    </a:moveTo>
                    <a:cubicBezTo>
                      <a:pt x="2026" y="38"/>
                      <a:pt x="1988" y="75"/>
                      <a:pt x="1951" y="113"/>
                    </a:cubicBezTo>
                    <a:cubicBezTo>
                      <a:pt x="1400" y="617"/>
                      <a:pt x="700" y="850"/>
                      <a:pt x="0" y="1009"/>
                    </a:cubicBezTo>
                    <a:lnTo>
                      <a:pt x="355" y="2568"/>
                    </a:lnTo>
                    <a:cubicBezTo>
                      <a:pt x="1167" y="2372"/>
                      <a:pt x="2567" y="2213"/>
                      <a:pt x="3080" y="1475"/>
                    </a:cubicBezTo>
                    <a:lnTo>
                      <a:pt x="3080" y="1438"/>
                    </a:lnTo>
                    <a:cubicBezTo>
                      <a:pt x="3080" y="1242"/>
                      <a:pt x="2996" y="1009"/>
                      <a:pt x="2922" y="813"/>
                    </a:cubicBezTo>
                    <a:cubicBezTo>
                      <a:pt x="2651" y="271"/>
                      <a:pt x="2492" y="234"/>
                      <a:pt x="206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4486;p61"/>
              <p:cNvSpPr/>
              <p:nvPr/>
            </p:nvSpPr>
            <p:spPr>
              <a:xfrm>
                <a:off x="-886792" y="2390782"/>
                <a:ext cx="151601" cy="135437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1835" extrusionOk="0">
                    <a:moveTo>
                      <a:pt x="1699" y="1"/>
                    </a:moveTo>
                    <a:cubicBezTo>
                      <a:pt x="1228" y="1"/>
                      <a:pt x="0" y="1007"/>
                      <a:pt x="262" y="1638"/>
                    </a:cubicBezTo>
                    <a:cubicBezTo>
                      <a:pt x="299" y="1759"/>
                      <a:pt x="420" y="1834"/>
                      <a:pt x="495" y="1834"/>
                    </a:cubicBezTo>
                    <a:cubicBezTo>
                      <a:pt x="532" y="1601"/>
                      <a:pt x="850" y="1293"/>
                      <a:pt x="1195" y="1022"/>
                    </a:cubicBezTo>
                    <a:cubicBezTo>
                      <a:pt x="1391" y="826"/>
                      <a:pt x="1587" y="705"/>
                      <a:pt x="1820" y="593"/>
                    </a:cubicBezTo>
                    <a:cubicBezTo>
                      <a:pt x="2054" y="434"/>
                      <a:pt x="2016" y="89"/>
                      <a:pt x="1746" y="5"/>
                    </a:cubicBezTo>
                    <a:cubicBezTo>
                      <a:pt x="1731" y="2"/>
                      <a:pt x="1716" y="1"/>
                      <a:pt x="169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6" name="Google Shape;4487;p61"/>
            <p:cNvSpPr/>
            <p:nvPr/>
          </p:nvSpPr>
          <p:spPr>
            <a:xfrm>
              <a:off x="3103280" y="1790730"/>
              <a:ext cx="154680" cy="264490"/>
            </a:xfrm>
            <a:custGeom>
              <a:avLst/>
              <a:gdLst/>
              <a:ahLst/>
              <a:cxnLst/>
              <a:rect l="l" t="t" r="r" b="b"/>
              <a:pathLst>
                <a:path w="6143" h="10504" extrusionOk="0">
                  <a:moveTo>
                    <a:pt x="4271" y="0"/>
                  </a:moveTo>
                  <a:cubicBezTo>
                    <a:pt x="3817" y="0"/>
                    <a:pt x="3370" y="243"/>
                    <a:pt x="3109" y="659"/>
                  </a:cubicBezTo>
                  <a:cubicBezTo>
                    <a:pt x="1" y="5438"/>
                    <a:pt x="701" y="8826"/>
                    <a:pt x="701" y="8826"/>
                  </a:cubicBezTo>
                  <a:cubicBezTo>
                    <a:pt x="860" y="10376"/>
                    <a:pt x="1709" y="10422"/>
                    <a:pt x="1709" y="10422"/>
                  </a:cubicBezTo>
                  <a:cubicBezTo>
                    <a:pt x="1952" y="10478"/>
                    <a:pt x="2196" y="10504"/>
                    <a:pt x="2438" y="10504"/>
                  </a:cubicBezTo>
                  <a:cubicBezTo>
                    <a:pt x="3857" y="10504"/>
                    <a:pt x="5218" y="9629"/>
                    <a:pt x="6143" y="8864"/>
                  </a:cubicBezTo>
                  <a:cubicBezTo>
                    <a:pt x="6105" y="8705"/>
                    <a:pt x="6068" y="8556"/>
                    <a:pt x="6031" y="8360"/>
                  </a:cubicBezTo>
                  <a:cubicBezTo>
                    <a:pt x="5872" y="7809"/>
                    <a:pt x="5760" y="7267"/>
                    <a:pt x="5676" y="6689"/>
                  </a:cubicBezTo>
                  <a:lnTo>
                    <a:pt x="3893" y="7193"/>
                  </a:lnTo>
                  <a:cubicBezTo>
                    <a:pt x="5331" y="4701"/>
                    <a:pt x="5676" y="3422"/>
                    <a:pt x="5797" y="2367"/>
                  </a:cubicBezTo>
                  <a:cubicBezTo>
                    <a:pt x="5835" y="2255"/>
                    <a:pt x="5835" y="2096"/>
                    <a:pt x="5872" y="1975"/>
                  </a:cubicBezTo>
                  <a:cubicBezTo>
                    <a:pt x="5909" y="1004"/>
                    <a:pt x="5443" y="463"/>
                    <a:pt x="4939" y="192"/>
                  </a:cubicBezTo>
                  <a:cubicBezTo>
                    <a:pt x="4729" y="61"/>
                    <a:pt x="4500" y="0"/>
                    <a:pt x="4271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4488;p61"/>
            <p:cNvSpPr/>
            <p:nvPr/>
          </p:nvSpPr>
          <p:spPr>
            <a:xfrm>
              <a:off x="3211882" y="1902253"/>
              <a:ext cx="33389" cy="67482"/>
            </a:xfrm>
            <a:custGeom>
              <a:avLst/>
              <a:gdLst/>
              <a:ahLst/>
              <a:cxnLst/>
              <a:rect l="l" t="t" r="r" b="b"/>
              <a:pathLst>
                <a:path w="1326" h="2680" extrusionOk="0">
                  <a:moveTo>
                    <a:pt x="822" y="1"/>
                  </a:moveTo>
                  <a:cubicBezTo>
                    <a:pt x="784" y="76"/>
                    <a:pt x="0" y="1672"/>
                    <a:pt x="47" y="2446"/>
                  </a:cubicBezTo>
                  <a:cubicBezTo>
                    <a:pt x="47" y="2493"/>
                    <a:pt x="84" y="2568"/>
                    <a:pt x="121" y="2605"/>
                  </a:cubicBezTo>
                  <a:cubicBezTo>
                    <a:pt x="196" y="2642"/>
                    <a:pt x="317" y="2680"/>
                    <a:pt x="429" y="2680"/>
                  </a:cubicBezTo>
                  <a:cubicBezTo>
                    <a:pt x="784" y="2680"/>
                    <a:pt x="1251" y="2530"/>
                    <a:pt x="1326" y="2530"/>
                  </a:cubicBezTo>
                  <a:lnTo>
                    <a:pt x="1288" y="2409"/>
                  </a:lnTo>
                  <a:cubicBezTo>
                    <a:pt x="1127" y="2467"/>
                    <a:pt x="741" y="2557"/>
                    <a:pt x="467" y="2557"/>
                  </a:cubicBezTo>
                  <a:cubicBezTo>
                    <a:pt x="345" y="2557"/>
                    <a:pt x="245" y="2539"/>
                    <a:pt x="196" y="2493"/>
                  </a:cubicBezTo>
                  <a:cubicBezTo>
                    <a:pt x="159" y="2493"/>
                    <a:pt x="159" y="2446"/>
                    <a:pt x="159" y="2446"/>
                  </a:cubicBezTo>
                  <a:cubicBezTo>
                    <a:pt x="121" y="1672"/>
                    <a:pt x="896" y="76"/>
                    <a:pt x="896" y="38"/>
                  </a:cubicBezTo>
                  <a:lnTo>
                    <a:pt x="822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4489;p61"/>
            <p:cNvSpPr/>
            <p:nvPr/>
          </p:nvSpPr>
          <p:spPr>
            <a:xfrm>
              <a:off x="3123726" y="2485850"/>
              <a:ext cx="109784" cy="8007"/>
            </a:xfrm>
            <a:custGeom>
              <a:avLst/>
              <a:gdLst/>
              <a:ahLst/>
              <a:cxnLst/>
              <a:rect l="l" t="t" r="r" b="b"/>
              <a:pathLst>
                <a:path w="4360" h="318" extrusionOk="0">
                  <a:moveTo>
                    <a:pt x="4248" y="0"/>
                  </a:moveTo>
                  <a:lnTo>
                    <a:pt x="122" y="84"/>
                  </a:lnTo>
                  <a:cubicBezTo>
                    <a:pt x="48" y="84"/>
                    <a:pt x="1" y="121"/>
                    <a:pt x="1" y="196"/>
                  </a:cubicBezTo>
                  <a:cubicBezTo>
                    <a:pt x="1" y="233"/>
                    <a:pt x="48" y="317"/>
                    <a:pt x="122" y="317"/>
                  </a:cubicBezTo>
                  <a:lnTo>
                    <a:pt x="4248" y="233"/>
                  </a:lnTo>
                  <a:cubicBezTo>
                    <a:pt x="4323" y="233"/>
                    <a:pt x="4360" y="196"/>
                    <a:pt x="4360" y="121"/>
                  </a:cubicBezTo>
                  <a:cubicBezTo>
                    <a:pt x="4360" y="84"/>
                    <a:pt x="4323" y="0"/>
                    <a:pt x="4248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4490;p61"/>
            <p:cNvSpPr/>
            <p:nvPr/>
          </p:nvSpPr>
          <p:spPr>
            <a:xfrm>
              <a:off x="3169572" y="1534794"/>
              <a:ext cx="199795" cy="104469"/>
            </a:xfrm>
            <a:custGeom>
              <a:avLst/>
              <a:gdLst/>
              <a:ahLst/>
              <a:cxnLst/>
              <a:rect l="l" t="t" r="r" b="b"/>
              <a:pathLst>
                <a:path w="6609" h="4805" extrusionOk="0">
                  <a:moveTo>
                    <a:pt x="2887" y="1"/>
                  </a:moveTo>
                  <a:cubicBezTo>
                    <a:pt x="2397" y="1"/>
                    <a:pt x="1850" y="97"/>
                    <a:pt x="1241" y="325"/>
                  </a:cubicBezTo>
                  <a:cubicBezTo>
                    <a:pt x="812" y="483"/>
                    <a:pt x="0" y="3825"/>
                    <a:pt x="579" y="4609"/>
                  </a:cubicBezTo>
                  <a:lnTo>
                    <a:pt x="812" y="4805"/>
                  </a:lnTo>
                  <a:cubicBezTo>
                    <a:pt x="812" y="4805"/>
                    <a:pt x="1596" y="4217"/>
                    <a:pt x="2604" y="1687"/>
                  </a:cubicBezTo>
                  <a:cubicBezTo>
                    <a:pt x="2604" y="1687"/>
                    <a:pt x="4546" y="3094"/>
                    <a:pt x="6389" y="3094"/>
                  </a:cubicBezTo>
                  <a:cubicBezTo>
                    <a:pt x="6462" y="3094"/>
                    <a:pt x="6535" y="3092"/>
                    <a:pt x="6608" y="3087"/>
                  </a:cubicBezTo>
                  <a:cubicBezTo>
                    <a:pt x="6608" y="3087"/>
                    <a:pt x="5658" y="1"/>
                    <a:pt x="288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4" name="Google Shape;4380;p61"/>
          <p:cNvSpPr txBox="1"/>
          <p:nvPr/>
        </p:nvSpPr>
        <p:spPr>
          <a:xfrm flipH="1">
            <a:off x="7347449" y="3123211"/>
            <a:ext cx="1324376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>
                <a:solidFill>
                  <a:srgbClr val="FFFFFF"/>
                </a:solidFill>
                <a:latin typeface="Pattaya" panose="00000500000000000000" pitchFamily="2" charset="-34"/>
                <a:ea typeface="Arvo"/>
                <a:cs typeface="Pattaya" panose="00000500000000000000" pitchFamily="2" charset="-34"/>
                <a:sym typeface="Arvo"/>
              </a:rPr>
              <a:t>Về đích</a:t>
            </a:r>
            <a:endParaRPr sz="3200" b="1" dirty="0">
              <a:solidFill>
                <a:srgbClr val="FFFFFF"/>
              </a:solidFill>
              <a:latin typeface="Pattaya" panose="00000500000000000000" pitchFamily="2" charset="-34"/>
              <a:ea typeface="Arvo"/>
              <a:cs typeface="Pattaya" panose="00000500000000000000" pitchFamily="2" charset="-34"/>
              <a:sym typeface="Arvo"/>
            </a:endParaRPr>
          </a:p>
        </p:txBody>
      </p:sp>
      <p:sp>
        <p:nvSpPr>
          <p:cNvPr id="2" name="Rectangle 1">
            <a:hlinkClick r:id="rId8" action="ppaction://hlinksldjump"/>
          </p:cNvPr>
          <p:cNvSpPr/>
          <p:nvPr/>
        </p:nvSpPr>
        <p:spPr>
          <a:xfrm>
            <a:off x="3895198" y="1033950"/>
            <a:ext cx="977543" cy="1300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hlinkClick r:id="rId7" action="ppaction://hlinksldjump"/>
          </p:cNvPr>
          <p:cNvSpPr/>
          <p:nvPr/>
        </p:nvSpPr>
        <p:spPr>
          <a:xfrm>
            <a:off x="2529746" y="1072727"/>
            <a:ext cx="706614" cy="870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hlinkClick r:id="rId9" action="ppaction://hlinksldjump"/>
          </p:cNvPr>
          <p:cNvSpPr/>
          <p:nvPr/>
        </p:nvSpPr>
        <p:spPr>
          <a:xfrm>
            <a:off x="4926526" y="1551102"/>
            <a:ext cx="1003198" cy="2123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10" action="ppaction://hlinksldjump"/>
          </p:cNvPr>
          <p:cNvSpPr/>
          <p:nvPr/>
        </p:nvSpPr>
        <p:spPr>
          <a:xfrm>
            <a:off x="6131416" y="2573542"/>
            <a:ext cx="800537" cy="1824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11" action="ppaction://hlinksldjump"/>
          </p:cNvPr>
          <p:cNvSpPr/>
          <p:nvPr/>
        </p:nvSpPr>
        <p:spPr>
          <a:xfrm>
            <a:off x="6901159" y="1756901"/>
            <a:ext cx="2242840" cy="1295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1" name="Google Shape;6171;p75"/>
          <p:cNvGrpSpPr/>
          <p:nvPr/>
        </p:nvGrpSpPr>
        <p:grpSpPr>
          <a:xfrm>
            <a:off x="7141730" y="2721142"/>
            <a:ext cx="567042" cy="1302979"/>
            <a:chOff x="161812" y="2531189"/>
            <a:chExt cx="743175" cy="1707706"/>
          </a:xfrm>
        </p:grpSpPr>
        <p:grpSp>
          <p:nvGrpSpPr>
            <p:cNvPr id="692" name="Google Shape;6172;p75"/>
            <p:cNvGrpSpPr/>
            <p:nvPr/>
          </p:nvGrpSpPr>
          <p:grpSpPr>
            <a:xfrm>
              <a:off x="161812" y="2531189"/>
              <a:ext cx="743175" cy="1707706"/>
              <a:chOff x="-1455848" y="1157753"/>
              <a:chExt cx="1395109" cy="3205755"/>
            </a:xfrm>
          </p:grpSpPr>
          <p:sp>
            <p:nvSpPr>
              <p:cNvPr id="698" name="Google Shape;6173;p75"/>
              <p:cNvSpPr/>
              <p:nvPr/>
            </p:nvSpPr>
            <p:spPr>
              <a:xfrm>
                <a:off x="-1220255" y="3947382"/>
                <a:ext cx="212270" cy="347264"/>
              </a:xfrm>
              <a:custGeom>
                <a:avLst/>
                <a:gdLst/>
                <a:ahLst/>
                <a:cxnLst/>
                <a:rect l="l" t="t" r="r" b="b"/>
                <a:pathLst>
                  <a:path w="2876" h="4705" extrusionOk="0">
                    <a:moveTo>
                      <a:pt x="2875" y="0"/>
                    </a:moveTo>
                    <a:lnTo>
                      <a:pt x="346" y="233"/>
                    </a:lnTo>
                    <a:lnTo>
                      <a:pt x="1" y="3771"/>
                    </a:lnTo>
                    <a:lnTo>
                      <a:pt x="505" y="4630"/>
                    </a:lnTo>
                    <a:lnTo>
                      <a:pt x="2334" y="4704"/>
                    </a:lnTo>
                    <a:lnTo>
                      <a:pt x="2642" y="3883"/>
                    </a:lnTo>
                    <a:cubicBezTo>
                      <a:pt x="2371" y="3734"/>
                      <a:pt x="2875" y="0"/>
                      <a:pt x="2875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174;p75"/>
              <p:cNvSpPr/>
              <p:nvPr/>
            </p:nvSpPr>
            <p:spPr>
              <a:xfrm>
                <a:off x="-1243652" y="4213901"/>
                <a:ext cx="439597" cy="149608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2027" extrusionOk="0">
                    <a:moveTo>
                      <a:pt x="279" y="0"/>
                    </a:moveTo>
                    <a:cubicBezTo>
                      <a:pt x="249" y="0"/>
                      <a:pt x="234" y="1"/>
                      <a:pt x="234" y="1"/>
                    </a:cubicBezTo>
                    <a:lnTo>
                      <a:pt x="0" y="2027"/>
                    </a:lnTo>
                    <a:lnTo>
                      <a:pt x="5918" y="2027"/>
                    </a:lnTo>
                    <a:cubicBezTo>
                      <a:pt x="5955" y="1831"/>
                      <a:pt x="5881" y="1327"/>
                      <a:pt x="5685" y="1252"/>
                    </a:cubicBezTo>
                    <a:lnTo>
                      <a:pt x="2922" y="197"/>
                    </a:lnTo>
                    <a:cubicBezTo>
                      <a:pt x="2922" y="197"/>
                      <a:pt x="2761" y="430"/>
                      <a:pt x="2384" y="430"/>
                    </a:cubicBezTo>
                    <a:cubicBezTo>
                      <a:pt x="2272" y="430"/>
                      <a:pt x="2140" y="409"/>
                      <a:pt x="1988" y="356"/>
                    </a:cubicBezTo>
                    <a:cubicBezTo>
                      <a:pt x="1008" y="27"/>
                      <a:pt x="437" y="0"/>
                      <a:pt x="279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6175;p75"/>
              <p:cNvSpPr/>
              <p:nvPr/>
            </p:nvSpPr>
            <p:spPr>
              <a:xfrm>
                <a:off x="-964659" y="4254569"/>
                <a:ext cx="143334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776" extrusionOk="0">
                    <a:moveTo>
                      <a:pt x="150" y="1"/>
                    </a:moveTo>
                    <a:lnTo>
                      <a:pt x="0" y="776"/>
                    </a:lnTo>
                    <a:lnTo>
                      <a:pt x="1905" y="776"/>
                    </a:lnTo>
                    <a:cubicBezTo>
                      <a:pt x="1942" y="776"/>
                      <a:pt x="1942" y="776"/>
                      <a:pt x="1905" y="738"/>
                    </a:cubicBezTo>
                    <a:lnTo>
                      <a:pt x="150" y="1"/>
                    </a:ln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6176;p75"/>
              <p:cNvSpPr/>
              <p:nvPr/>
            </p:nvSpPr>
            <p:spPr>
              <a:xfrm>
                <a:off x="-968128" y="4251173"/>
                <a:ext cx="146803" cy="63401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859" extrusionOk="0">
                    <a:moveTo>
                      <a:pt x="197" y="84"/>
                    </a:moveTo>
                    <a:lnTo>
                      <a:pt x="1914" y="822"/>
                    </a:lnTo>
                    <a:lnTo>
                      <a:pt x="47" y="822"/>
                    </a:lnTo>
                    <a:lnTo>
                      <a:pt x="197" y="84"/>
                    </a:lnTo>
                    <a:close/>
                    <a:moveTo>
                      <a:pt x="160" y="0"/>
                    </a:moveTo>
                    <a:lnTo>
                      <a:pt x="1" y="859"/>
                    </a:lnTo>
                    <a:lnTo>
                      <a:pt x="1952" y="859"/>
                    </a:lnTo>
                    <a:cubicBezTo>
                      <a:pt x="1989" y="859"/>
                      <a:pt x="1989" y="859"/>
                      <a:pt x="1989" y="822"/>
                    </a:cubicBezTo>
                    <a:lnTo>
                      <a:pt x="1989" y="784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6177;p75"/>
              <p:cNvSpPr/>
              <p:nvPr/>
            </p:nvSpPr>
            <p:spPr>
              <a:xfrm>
                <a:off x="-1237452" y="4213974"/>
                <a:ext cx="45539" cy="97869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326" extrusionOk="0">
                    <a:moveTo>
                      <a:pt x="150" y="0"/>
                    </a:moveTo>
                    <a:lnTo>
                      <a:pt x="0" y="1326"/>
                    </a:lnTo>
                    <a:lnTo>
                      <a:pt x="616" y="1326"/>
                    </a:lnTo>
                    <a:lnTo>
                      <a:pt x="542" y="38"/>
                    </a:lnTo>
                    <a:cubicBezTo>
                      <a:pt x="467" y="38"/>
                      <a:pt x="150" y="0"/>
                      <a:pt x="150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6178;p75"/>
              <p:cNvSpPr/>
              <p:nvPr/>
            </p:nvSpPr>
            <p:spPr>
              <a:xfrm>
                <a:off x="-1240257" y="4309038"/>
                <a:ext cx="421736" cy="5536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75" extrusionOk="0">
                    <a:moveTo>
                      <a:pt x="38" y="0"/>
                    </a:moveTo>
                    <a:lnTo>
                      <a:pt x="1" y="38"/>
                    </a:lnTo>
                    <a:cubicBezTo>
                      <a:pt x="1" y="75"/>
                      <a:pt x="38" y="75"/>
                      <a:pt x="38" y="75"/>
                    </a:cubicBezTo>
                    <a:lnTo>
                      <a:pt x="5713" y="75"/>
                    </a:lnTo>
                    <a:cubicBezTo>
                      <a:pt x="5713" y="38"/>
                      <a:pt x="5713" y="38"/>
                      <a:pt x="5676" y="38"/>
                    </a:cubicBez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6179;p75"/>
              <p:cNvSpPr/>
              <p:nvPr/>
            </p:nvSpPr>
            <p:spPr>
              <a:xfrm>
                <a:off x="-953662" y="1702600"/>
                <a:ext cx="892923" cy="1554312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21059" extrusionOk="0">
                    <a:moveTo>
                      <a:pt x="9254" y="1"/>
                    </a:moveTo>
                    <a:cubicBezTo>
                      <a:pt x="8255" y="1"/>
                      <a:pt x="7301" y="617"/>
                      <a:pt x="6889" y="1591"/>
                    </a:cubicBezTo>
                    <a:lnTo>
                      <a:pt x="505" y="17617"/>
                    </a:lnTo>
                    <a:cubicBezTo>
                      <a:pt x="1" y="18896"/>
                      <a:pt x="664" y="20380"/>
                      <a:pt x="1952" y="20884"/>
                    </a:cubicBezTo>
                    <a:cubicBezTo>
                      <a:pt x="2252" y="21002"/>
                      <a:pt x="2563" y="21059"/>
                      <a:pt x="2870" y="21059"/>
                    </a:cubicBezTo>
                    <a:cubicBezTo>
                      <a:pt x="3870" y="21059"/>
                      <a:pt x="4826" y="20463"/>
                      <a:pt x="5219" y="19484"/>
                    </a:cubicBezTo>
                    <a:lnTo>
                      <a:pt x="11594" y="3458"/>
                    </a:lnTo>
                    <a:cubicBezTo>
                      <a:pt x="12098" y="2179"/>
                      <a:pt x="11472" y="695"/>
                      <a:pt x="10194" y="191"/>
                    </a:cubicBezTo>
                    <a:cubicBezTo>
                      <a:pt x="9886" y="62"/>
                      <a:pt x="9568" y="1"/>
                      <a:pt x="9254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6180;p75"/>
              <p:cNvSpPr/>
              <p:nvPr/>
            </p:nvSpPr>
            <p:spPr>
              <a:xfrm>
                <a:off x="-310208" y="2098282"/>
                <a:ext cx="28342" cy="24578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33" extrusionOk="0">
                    <a:moveTo>
                      <a:pt x="271" y="1"/>
                    </a:moveTo>
                    <a:cubicBezTo>
                      <a:pt x="150" y="1"/>
                      <a:pt x="75" y="47"/>
                      <a:pt x="38" y="122"/>
                    </a:cubicBezTo>
                    <a:cubicBezTo>
                      <a:pt x="1" y="197"/>
                      <a:pt x="38" y="281"/>
                      <a:pt x="113" y="318"/>
                    </a:cubicBezTo>
                    <a:cubicBezTo>
                      <a:pt x="145" y="328"/>
                      <a:pt x="173" y="333"/>
                      <a:pt x="199" y="333"/>
                    </a:cubicBezTo>
                    <a:cubicBezTo>
                      <a:pt x="271" y="333"/>
                      <a:pt x="319" y="296"/>
                      <a:pt x="346" y="234"/>
                    </a:cubicBezTo>
                    <a:cubicBezTo>
                      <a:pt x="383" y="159"/>
                      <a:pt x="346" y="47"/>
                      <a:pt x="271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6181;p75"/>
              <p:cNvSpPr/>
              <p:nvPr/>
            </p:nvSpPr>
            <p:spPr>
              <a:xfrm>
                <a:off x="-416934" y="2057245"/>
                <a:ext cx="26202" cy="22216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1" extrusionOk="0">
                    <a:moveTo>
                      <a:pt x="174" y="1"/>
                    </a:moveTo>
                    <a:cubicBezTo>
                      <a:pt x="121" y="1"/>
                      <a:pt x="74" y="35"/>
                      <a:pt x="47" y="90"/>
                    </a:cubicBezTo>
                    <a:cubicBezTo>
                      <a:pt x="0" y="174"/>
                      <a:pt x="47" y="249"/>
                      <a:pt x="121" y="286"/>
                    </a:cubicBezTo>
                    <a:cubicBezTo>
                      <a:pt x="141" y="296"/>
                      <a:pt x="165" y="301"/>
                      <a:pt x="189" y="301"/>
                    </a:cubicBezTo>
                    <a:cubicBezTo>
                      <a:pt x="255" y="301"/>
                      <a:pt x="327" y="266"/>
                      <a:pt x="355" y="211"/>
                    </a:cubicBezTo>
                    <a:cubicBezTo>
                      <a:pt x="355" y="137"/>
                      <a:pt x="317" y="15"/>
                      <a:pt x="233" y="15"/>
                    </a:cubicBezTo>
                    <a:cubicBezTo>
                      <a:pt x="213" y="5"/>
                      <a:pt x="193" y="1"/>
                      <a:pt x="174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6182;p75"/>
              <p:cNvSpPr/>
              <p:nvPr/>
            </p:nvSpPr>
            <p:spPr>
              <a:xfrm>
                <a:off x="-264743" y="1985652"/>
                <a:ext cx="26275" cy="22216"/>
              </a:xfrm>
              <a:custGeom>
                <a:avLst/>
                <a:gdLst/>
                <a:ahLst/>
                <a:cxnLst/>
                <a:rect l="l" t="t" r="r" b="b"/>
                <a:pathLst>
                  <a:path w="356" h="301" extrusionOk="0">
                    <a:moveTo>
                      <a:pt x="175" y="0"/>
                    </a:moveTo>
                    <a:cubicBezTo>
                      <a:pt x="121" y="0"/>
                      <a:pt x="72" y="35"/>
                      <a:pt x="38" y="89"/>
                    </a:cubicBezTo>
                    <a:cubicBezTo>
                      <a:pt x="1" y="173"/>
                      <a:pt x="38" y="285"/>
                      <a:pt x="122" y="285"/>
                    </a:cubicBezTo>
                    <a:cubicBezTo>
                      <a:pt x="142" y="295"/>
                      <a:pt x="166" y="300"/>
                      <a:pt x="190" y="300"/>
                    </a:cubicBezTo>
                    <a:cubicBezTo>
                      <a:pt x="256" y="300"/>
                      <a:pt x="328" y="265"/>
                      <a:pt x="356" y="211"/>
                    </a:cubicBezTo>
                    <a:cubicBezTo>
                      <a:pt x="356" y="127"/>
                      <a:pt x="318" y="52"/>
                      <a:pt x="234" y="15"/>
                    </a:cubicBezTo>
                    <a:cubicBezTo>
                      <a:pt x="214" y="5"/>
                      <a:pt x="194" y="0"/>
                      <a:pt x="175" y="0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6183;p75"/>
              <p:cNvSpPr/>
              <p:nvPr/>
            </p:nvSpPr>
            <p:spPr>
              <a:xfrm>
                <a:off x="-370804" y="1942253"/>
                <a:ext cx="26275" cy="24578"/>
              </a:xfrm>
              <a:custGeom>
                <a:avLst/>
                <a:gdLst/>
                <a:ahLst/>
                <a:cxnLst/>
                <a:rect l="l" t="t" r="r" b="b"/>
                <a:pathLst>
                  <a:path w="356" h="333" extrusionOk="0">
                    <a:moveTo>
                      <a:pt x="174" y="0"/>
                    </a:moveTo>
                    <a:cubicBezTo>
                      <a:pt x="118" y="0"/>
                      <a:pt x="65" y="37"/>
                      <a:pt x="38" y="99"/>
                    </a:cubicBezTo>
                    <a:cubicBezTo>
                      <a:pt x="0" y="173"/>
                      <a:pt x="38" y="295"/>
                      <a:pt x="122" y="332"/>
                    </a:cubicBezTo>
                    <a:cubicBezTo>
                      <a:pt x="196" y="332"/>
                      <a:pt x="308" y="295"/>
                      <a:pt x="308" y="211"/>
                    </a:cubicBezTo>
                    <a:cubicBezTo>
                      <a:pt x="355" y="136"/>
                      <a:pt x="308" y="61"/>
                      <a:pt x="234" y="15"/>
                    </a:cubicBezTo>
                    <a:cubicBezTo>
                      <a:pt x="214" y="5"/>
                      <a:pt x="194" y="0"/>
                      <a:pt x="174" y="0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6184;p75"/>
              <p:cNvSpPr/>
              <p:nvPr/>
            </p:nvSpPr>
            <p:spPr>
              <a:xfrm>
                <a:off x="-649132" y="2930093"/>
                <a:ext cx="29006" cy="25021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39" extrusionOk="0">
                    <a:moveTo>
                      <a:pt x="187" y="1"/>
                    </a:moveTo>
                    <a:cubicBezTo>
                      <a:pt x="117" y="1"/>
                      <a:pt x="65" y="36"/>
                      <a:pt x="38" y="90"/>
                    </a:cubicBezTo>
                    <a:cubicBezTo>
                      <a:pt x="0" y="212"/>
                      <a:pt x="38" y="286"/>
                      <a:pt x="112" y="324"/>
                    </a:cubicBezTo>
                    <a:cubicBezTo>
                      <a:pt x="145" y="334"/>
                      <a:pt x="174" y="338"/>
                      <a:pt x="200" y="338"/>
                    </a:cubicBezTo>
                    <a:cubicBezTo>
                      <a:pt x="271" y="338"/>
                      <a:pt x="318" y="304"/>
                      <a:pt x="346" y="249"/>
                    </a:cubicBezTo>
                    <a:cubicBezTo>
                      <a:pt x="392" y="128"/>
                      <a:pt x="346" y="53"/>
                      <a:pt x="271" y="16"/>
                    </a:cubicBezTo>
                    <a:cubicBezTo>
                      <a:pt x="241" y="5"/>
                      <a:pt x="213" y="1"/>
                      <a:pt x="187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6185;p75"/>
              <p:cNvSpPr/>
              <p:nvPr/>
            </p:nvSpPr>
            <p:spPr>
              <a:xfrm>
                <a:off x="-755194" y="2886768"/>
                <a:ext cx="25537" cy="25611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47" extrusionOk="0">
                    <a:moveTo>
                      <a:pt x="173" y="1"/>
                    </a:moveTo>
                    <a:cubicBezTo>
                      <a:pt x="115" y="1"/>
                      <a:pt x="66" y="44"/>
                      <a:pt x="37" y="136"/>
                    </a:cubicBezTo>
                    <a:cubicBezTo>
                      <a:pt x="0" y="210"/>
                      <a:pt x="37" y="285"/>
                      <a:pt x="112" y="332"/>
                    </a:cubicBezTo>
                    <a:cubicBezTo>
                      <a:pt x="134" y="342"/>
                      <a:pt x="158" y="346"/>
                      <a:pt x="182" y="346"/>
                    </a:cubicBezTo>
                    <a:cubicBezTo>
                      <a:pt x="250" y="346"/>
                      <a:pt x="318" y="310"/>
                      <a:pt x="345" y="248"/>
                    </a:cubicBezTo>
                    <a:cubicBezTo>
                      <a:pt x="345" y="173"/>
                      <a:pt x="308" y="52"/>
                      <a:pt x="233" y="14"/>
                    </a:cubicBezTo>
                    <a:cubicBezTo>
                      <a:pt x="213" y="5"/>
                      <a:pt x="193" y="1"/>
                      <a:pt x="173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6186;p75"/>
              <p:cNvSpPr/>
              <p:nvPr/>
            </p:nvSpPr>
            <p:spPr>
              <a:xfrm>
                <a:off x="-603003" y="2816134"/>
                <a:ext cx="28342" cy="24209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8" extrusionOk="0">
                    <a:moveTo>
                      <a:pt x="234" y="1"/>
                    </a:moveTo>
                    <a:cubicBezTo>
                      <a:pt x="150" y="1"/>
                      <a:pt x="76" y="38"/>
                      <a:pt x="38" y="122"/>
                    </a:cubicBezTo>
                    <a:cubicBezTo>
                      <a:pt x="1" y="197"/>
                      <a:pt x="38" y="271"/>
                      <a:pt x="113" y="309"/>
                    </a:cubicBezTo>
                    <a:cubicBezTo>
                      <a:pt x="134" y="322"/>
                      <a:pt x="158" y="327"/>
                      <a:pt x="183" y="327"/>
                    </a:cubicBezTo>
                    <a:cubicBezTo>
                      <a:pt x="248" y="327"/>
                      <a:pt x="319" y="288"/>
                      <a:pt x="346" y="234"/>
                    </a:cubicBezTo>
                    <a:cubicBezTo>
                      <a:pt x="384" y="159"/>
                      <a:pt x="309" y="38"/>
                      <a:pt x="234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6187;p75"/>
              <p:cNvSpPr/>
              <p:nvPr/>
            </p:nvSpPr>
            <p:spPr>
              <a:xfrm>
                <a:off x="-709728" y="2775097"/>
                <a:ext cx="26202" cy="22216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1" extrusionOk="0">
                    <a:moveTo>
                      <a:pt x="174" y="1"/>
                    </a:moveTo>
                    <a:cubicBezTo>
                      <a:pt x="121" y="1"/>
                      <a:pt x="74" y="35"/>
                      <a:pt x="47" y="90"/>
                    </a:cubicBezTo>
                    <a:cubicBezTo>
                      <a:pt x="0" y="165"/>
                      <a:pt x="47" y="249"/>
                      <a:pt x="121" y="286"/>
                    </a:cubicBezTo>
                    <a:cubicBezTo>
                      <a:pt x="141" y="296"/>
                      <a:pt x="165" y="301"/>
                      <a:pt x="188" y="301"/>
                    </a:cubicBezTo>
                    <a:cubicBezTo>
                      <a:pt x="252" y="301"/>
                      <a:pt x="317" y="266"/>
                      <a:pt x="317" y="211"/>
                    </a:cubicBezTo>
                    <a:cubicBezTo>
                      <a:pt x="355" y="127"/>
                      <a:pt x="317" y="15"/>
                      <a:pt x="233" y="15"/>
                    </a:cubicBezTo>
                    <a:cubicBezTo>
                      <a:pt x="213" y="5"/>
                      <a:pt x="193" y="1"/>
                      <a:pt x="174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6188;p75"/>
              <p:cNvSpPr/>
              <p:nvPr/>
            </p:nvSpPr>
            <p:spPr>
              <a:xfrm>
                <a:off x="-359069" y="2373880"/>
                <a:ext cx="128868" cy="152117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2061" extrusionOk="0">
                    <a:moveTo>
                      <a:pt x="1363" y="0"/>
                    </a:moveTo>
                    <a:cubicBezTo>
                      <a:pt x="1363" y="0"/>
                      <a:pt x="971" y="196"/>
                      <a:pt x="700" y="784"/>
                    </a:cubicBezTo>
                    <a:cubicBezTo>
                      <a:pt x="383" y="1363"/>
                      <a:pt x="700" y="1484"/>
                      <a:pt x="345" y="1484"/>
                    </a:cubicBezTo>
                    <a:cubicBezTo>
                      <a:pt x="0" y="1484"/>
                      <a:pt x="345" y="2026"/>
                      <a:pt x="345" y="2026"/>
                    </a:cubicBezTo>
                    <a:cubicBezTo>
                      <a:pt x="345" y="2026"/>
                      <a:pt x="380" y="2061"/>
                      <a:pt x="458" y="2061"/>
                    </a:cubicBezTo>
                    <a:cubicBezTo>
                      <a:pt x="580" y="2061"/>
                      <a:pt x="807" y="1973"/>
                      <a:pt x="1167" y="1522"/>
                    </a:cubicBezTo>
                    <a:cubicBezTo>
                      <a:pt x="1745" y="822"/>
                      <a:pt x="1363" y="0"/>
                      <a:pt x="1363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6189;p75"/>
              <p:cNvSpPr/>
              <p:nvPr/>
            </p:nvSpPr>
            <p:spPr>
              <a:xfrm>
                <a:off x="-651863" y="3947382"/>
                <a:ext cx="203930" cy="347264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4705" extrusionOk="0">
                    <a:moveTo>
                      <a:pt x="2530" y="0"/>
                    </a:moveTo>
                    <a:lnTo>
                      <a:pt x="0" y="233"/>
                    </a:lnTo>
                    <a:lnTo>
                      <a:pt x="75" y="3771"/>
                    </a:lnTo>
                    <a:lnTo>
                      <a:pt x="579" y="4630"/>
                    </a:lnTo>
                    <a:lnTo>
                      <a:pt x="2408" y="4704"/>
                    </a:lnTo>
                    <a:lnTo>
                      <a:pt x="2763" y="3883"/>
                    </a:lnTo>
                    <a:cubicBezTo>
                      <a:pt x="2446" y="3734"/>
                      <a:pt x="2530" y="0"/>
                      <a:pt x="2530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6190;p75"/>
              <p:cNvSpPr/>
              <p:nvPr/>
            </p:nvSpPr>
            <p:spPr>
              <a:xfrm>
                <a:off x="-649132" y="4213901"/>
                <a:ext cx="421662" cy="149608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2027" extrusionOk="0">
                    <a:moveTo>
                      <a:pt x="42" y="0"/>
                    </a:moveTo>
                    <a:cubicBezTo>
                      <a:pt x="14" y="0"/>
                      <a:pt x="0" y="1"/>
                      <a:pt x="0" y="1"/>
                    </a:cubicBezTo>
                    <a:lnTo>
                      <a:pt x="75" y="2027"/>
                    </a:lnTo>
                    <a:lnTo>
                      <a:pt x="5638" y="2027"/>
                    </a:lnTo>
                    <a:cubicBezTo>
                      <a:pt x="5713" y="1831"/>
                      <a:pt x="5601" y="1327"/>
                      <a:pt x="5405" y="1252"/>
                    </a:cubicBezTo>
                    <a:lnTo>
                      <a:pt x="2642" y="197"/>
                    </a:lnTo>
                    <a:cubicBezTo>
                      <a:pt x="2642" y="197"/>
                      <a:pt x="2503" y="430"/>
                      <a:pt x="2119" y="430"/>
                    </a:cubicBezTo>
                    <a:cubicBezTo>
                      <a:pt x="2005" y="430"/>
                      <a:pt x="1869" y="409"/>
                      <a:pt x="1709" y="356"/>
                    </a:cubicBezTo>
                    <a:cubicBezTo>
                      <a:pt x="729" y="27"/>
                      <a:pt x="190" y="0"/>
                      <a:pt x="42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6191;p75"/>
              <p:cNvSpPr/>
              <p:nvPr/>
            </p:nvSpPr>
            <p:spPr>
              <a:xfrm>
                <a:off x="-390806" y="4254569"/>
                <a:ext cx="143408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776" extrusionOk="0">
                    <a:moveTo>
                      <a:pt x="159" y="1"/>
                    </a:moveTo>
                    <a:lnTo>
                      <a:pt x="1" y="776"/>
                    </a:lnTo>
                    <a:lnTo>
                      <a:pt x="1905" y="776"/>
                    </a:lnTo>
                    <a:cubicBezTo>
                      <a:pt x="1942" y="776"/>
                      <a:pt x="1942" y="776"/>
                      <a:pt x="1942" y="738"/>
                    </a:cubicBez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6192;p75"/>
              <p:cNvSpPr/>
              <p:nvPr/>
            </p:nvSpPr>
            <p:spPr>
              <a:xfrm>
                <a:off x="-393537" y="4251173"/>
                <a:ext cx="148870" cy="63401"/>
              </a:xfrm>
              <a:custGeom>
                <a:avLst/>
                <a:gdLst/>
                <a:ahLst/>
                <a:cxnLst/>
                <a:rect l="l" t="t" r="r" b="b"/>
                <a:pathLst>
                  <a:path w="2017" h="859" extrusionOk="0">
                    <a:moveTo>
                      <a:pt x="196" y="84"/>
                    </a:moveTo>
                    <a:lnTo>
                      <a:pt x="1904" y="822"/>
                    </a:lnTo>
                    <a:lnTo>
                      <a:pt x="75" y="822"/>
                    </a:lnTo>
                    <a:lnTo>
                      <a:pt x="196" y="84"/>
                    </a:lnTo>
                    <a:close/>
                    <a:moveTo>
                      <a:pt x="150" y="0"/>
                    </a:moveTo>
                    <a:lnTo>
                      <a:pt x="0" y="859"/>
                    </a:lnTo>
                    <a:lnTo>
                      <a:pt x="1942" y="859"/>
                    </a:lnTo>
                    <a:cubicBezTo>
                      <a:pt x="1979" y="859"/>
                      <a:pt x="1979" y="859"/>
                      <a:pt x="2016" y="822"/>
                    </a:cubicBezTo>
                    <a:lnTo>
                      <a:pt x="1979" y="784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6193;p75"/>
              <p:cNvSpPr/>
              <p:nvPr/>
            </p:nvSpPr>
            <p:spPr>
              <a:xfrm>
                <a:off x="-649132" y="4213974"/>
                <a:ext cx="31737" cy="97869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326" extrusionOk="0">
                    <a:moveTo>
                      <a:pt x="0" y="0"/>
                    </a:moveTo>
                    <a:lnTo>
                      <a:pt x="38" y="1326"/>
                    </a:lnTo>
                    <a:lnTo>
                      <a:pt x="430" y="1326"/>
                    </a:lnTo>
                    <a:lnTo>
                      <a:pt x="346" y="38"/>
                    </a:lnTo>
                    <a:cubicBezTo>
                      <a:pt x="308" y="38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6194;p75"/>
              <p:cNvSpPr/>
              <p:nvPr/>
            </p:nvSpPr>
            <p:spPr>
              <a:xfrm>
                <a:off x="-646401" y="4311769"/>
                <a:ext cx="401734" cy="280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38" extrusionOk="0">
                    <a:moveTo>
                      <a:pt x="1" y="1"/>
                    </a:moveTo>
                    <a:lnTo>
                      <a:pt x="1" y="38"/>
                    </a:lnTo>
                    <a:lnTo>
                      <a:pt x="5442" y="38"/>
                    </a:lnTo>
                    <a:cubicBezTo>
                      <a:pt x="5442" y="1"/>
                      <a:pt x="5442" y="1"/>
                      <a:pt x="5405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20" name="Google Shape;6195;p75"/>
              <p:cNvGrpSpPr/>
              <p:nvPr/>
            </p:nvGrpSpPr>
            <p:grpSpPr>
              <a:xfrm>
                <a:off x="-1269189" y="2761738"/>
                <a:ext cx="861260" cy="1375108"/>
                <a:chOff x="-1269189" y="2761738"/>
                <a:chExt cx="861260" cy="1375108"/>
              </a:xfrm>
            </p:grpSpPr>
            <p:sp>
              <p:nvSpPr>
                <p:cNvPr id="760" name="Google Shape;6196;p75"/>
                <p:cNvSpPr/>
                <p:nvPr/>
              </p:nvSpPr>
              <p:spPr>
                <a:xfrm>
                  <a:off x="-1269189" y="2764126"/>
                  <a:ext cx="568465" cy="13723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2" h="18594" extrusionOk="0">
                      <a:moveTo>
                        <a:pt x="1560" y="0"/>
                      </a:moveTo>
                      <a:cubicBezTo>
                        <a:pt x="1560" y="0"/>
                        <a:pt x="701" y="10109"/>
                        <a:pt x="1" y="18594"/>
                      </a:cubicBezTo>
                      <a:lnTo>
                        <a:pt x="4239" y="18594"/>
                      </a:lnTo>
                      <a:cubicBezTo>
                        <a:pt x="4668" y="16913"/>
                        <a:pt x="5060" y="15243"/>
                        <a:pt x="5293" y="14347"/>
                      </a:cubicBezTo>
                      <a:cubicBezTo>
                        <a:pt x="6376" y="9876"/>
                        <a:pt x="7701" y="2138"/>
                        <a:pt x="7701" y="2138"/>
                      </a:cubicBezTo>
                      <a:lnTo>
                        <a:pt x="1560" y="0"/>
                      </a:lnTo>
                      <a:close/>
                    </a:path>
                  </a:pathLst>
                </a:custGeom>
                <a:solidFill>
                  <a:srgbClr val="01A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" name="Google Shape;6197;p75"/>
                <p:cNvSpPr/>
                <p:nvPr/>
              </p:nvSpPr>
              <p:spPr>
                <a:xfrm>
                  <a:off x="-1269189" y="2761738"/>
                  <a:ext cx="568465" cy="13723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2" h="18594" extrusionOk="0">
                      <a:moveTo>
                        <a:pt x="1560" y="0"/>
                      </a:moveTo>
                      <a:cubicBezTo>
                        <a:pt x="1560" y="0"/>
                        <a:pt x="701" y="10109"/>
                        <a:pt x="1" y="18594"/>
                      </a:cubicBezTo>
                      <a:lnTo>
                        <a:pt x="4239" y="18594"/>
                      </a:lnTo>
                      <a:cubicBezTo>
                        <a:pt x="4668" y="16913"/>
                        <a:pt x="5060" y="15243"/>
                        <a:pt x="5293" y="14347"/>
                      </a:cubicBezTo>
                      <a:cubicBezTo>
                        <a:pt x="6376" y="9876"/>
                        <a:pt x="7701" y="2138"/>
                        <a:pt x="7701" y="2138"/>
                      </a:cubicBezTo>
                      <a:lnTo>
                        <a:pt x="1560" y="0"/>
                      </a:ln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6198;p75"/>
                <p:cNvSpPr/>
                <p:nvPr/>
              </p:nvSpPr>
              <p:spPr>
                <a:xfrm>
                  <a:off x="-1220255" y="2850602"/>
                  <a:ext cx="812325" cy="1286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6" h="17427" extrusionOk="0">
                      <a:moveTo>
                        <a:pt x="8168" y="0"/>
                      </a:moveTo>
                      <a:lnTo>
                        <a:pt x="150" y="271"/>
                      </a:lnTo>
                      <a:cubicBezTo>
                        <a:pt x="150" y="271"/>
                        <a:pt x="1" y="2838"/>
                        <a:pt x="1279" y="4555"/>
                      </a:cubicBezTo>
                      <a:cubicBezTo>
                        <a:pt x="1783" y="5255"/>
                        <a:pt x="4742" y="9334"/>
                        <a:pt x="5246" y="10389"/>
                      </a:cubicBezTo>
                      <a:cubicBezTo>
                        <a:pt x="5872" y="11743"/>
                        <a:pt x="6301" y="13189"/>
                        <a:pt x="6534" y="14627"/>
                      </a:cubicBezTo>
                      <a:cubicBezTo>
                        <a:pt x="6646" y="15439"/>
                        <a:pt x="6805" y="16409"/>
                        <a:pt x="7038" y="17427"/>
                      </a:cubicBezTo>
                      <a:lnTo>
                        <a:pt x="11005" y="17427"/>
                      </a:lnTo>
                      <a:cubicBezTo>
                        <a:pt x="11005" y="14505"/>
                        <a:pt x="10968" y="11042"/>
                        <a:pt x="10847" y="10072"/>
                      </a:cubicBezTo>
                      <a:cubicBezTo>
                        <a:pt x="10343" y="5526"/>
                        <a:pt x="8168" y="0"/>
                        <a:pt x="8168" y="0"/>
                      </a:cubicBezTo>
                      <a:close/>
                    </a:path>
                  </a:pathLst>
                </a:custGeom>
                <a:solidFill>
                  <a:srgbClr val="01A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21" name="Google Shape;6199;p75"/>
              <p:cNvSpPr/>
              <p:nvPr/>
            </p:nvSpPr>
            <p:spPr>
              <a:xfrm>
                <a:off x="-973590" y="3115571"/>
                <a:ext cx="381732" cy="906282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12279" extrusionOk="0">
                    <a:moveTo>
                      <a:pt x="104" y="1"/>
                    </a:moveTo>
                    <a:cubicBezTo>
                      <a:pt x="78" y="1"/>
                      <a:pt x="53" y="12"/>
                      <a:pt x="37" y="32"/>
                    </a:cubicBezTo>
                    <a:cubicBezTo>
                      <a:pt x="0" y="69"/>
                      <a:pt x="0" y="144"/>
                      <a:pt x="37" y="219"/>
                    </a:cubicBezTo>
                    <a:cubicBezTo>
                      <a:pt x="37" y="219"/>
                      <a:pt x="1559" y="1815"/>
                      <a:pt x="3108" y="4811"/>
                    </a:cubicBezTo>
                    <a:cubicBezTo>
                      <a:pt x="4863" y="8274"/>
                      <a:pt x="4938" y="12119"/>
                      <a:pt x="4938" y="12166"/>
                    </a:cubicBezTo>
                    <a:cubicBezTo>
                      <a:pt x="4938" y="12203"/>
                      <a:pt x="4975" y="12278"/>
                      <a:pt x="5059" y="12278"/>
                    </a:cubicBezTo>
                    <a:cubicBezTo>
                      <a:pt x="5134" y="12278"/>
                      <a:pt x="5171" y="12203"/>
                      <a:pt x="5171" y="12166"/>
                    </a:cubicBezTo>
                    <a:cubicBezTo>
                      <a:pt x="5171" y="12119"/>
                      <a:pt x="5097" y="8237"/>
                      <a:pt x="3304" y="4736"/>
                    </a:cubicBezTo>
                    <a:cubicBezTo>
                      <a:pt x="1755" y="1703"/>
                      <a:pt x="234" y="69"/>
                      <a:pt x="196" y="69"/>
                    </a:cubicBezTo>
                    <a:cubicBezTo>
                      <a:pt x="175" y="21"/>
                      <a:pt x="138" y="1"/>
                      <a:pt x="104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6200;p75"/>
              <p:cNvSpPr/>
              <p:nvPr/>
            </p:nvSpPr>
            <p:spPr>
              <a:xfrm>
                <a:off x="-792467" y="3125019"/>
                <a:ext cx="94474" cy="268512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3638" extrusionOk="0">
                    <a:moveTo>
                      <a:pt x="116" y="1"/>
                    </a:moveTo>
                    <a:cubicBezTo>
                      <a:pt x="101" y="1"/>
                      <a:pt x="87" y="5"/>
                      <a:pt x="76" y="16"/>
                    </a:cubicBezTo>
                    <a:cubicBezTo>
                      <a:pt x="38" y="53"/>
                      <a:pt x="1" y="137"/>
                      <a:pt x="38" y="175"/>
                    </a:cubicBezTo>
                    <a:cubicBezTo>
                      <a:pt x="38" y="212"/>
                      <a:pt x="1009" y="1883"/>
                      <a:pt x="38" y="3479"/>
                    </a:cubicBezTo>
                    <a:cubicBezTo>
                      <a:pt x="1" y="3516"/>
                      <a:pt x="38" y="3591"/>
                      <a:pt x="76" y="3638"/>
                    </a:cubicBezTo>
                    <a:lnTo>
                      <a:pt x="113" y="3638"/>
                    </a:lnTo>
                    <a:cubicBezTo>
                      <a:pt x="150" y="3638"/>
                      <a:pt x="188" y="3638"/>
                      <a:pt x="234" y="3591"/>
                    </a:cubicBezTo>
                    <a:cubicBezTo>
                      <a:pt x="1280" y="1883"/>
                      <a:pt x="234" y="91"/>
                      <a:pt x="234" y="53"/>
                    </a:cubicBezTo>
                    <a:cubicBezTo>
                      <a:pt x="201" y="27"/>
                      <a:pt x="154" y="1"/>
                      <a:pt x="116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6201;p75"/>
              <p:cNvSpPr/>
              <p:nvPr/>
            </p:nvSpPr>
            <p:spPr>
              <a:xfrm>
                <a:off x="-726999" y="4007313"/>
                <a:ext cx="313534" cy="20002"/>
              </a:xfrm>
              <a:custGeom>
                <a:avLst/>
                <a:gdLst/>
                <a:ahLst/>
                <a:cxnLst/>
                <a:rect l="l" t="t" r="r" b="b"/>
                <a:pathLst>
                  <a:path w="4248" h="271" extrusionOk="0">
                    <a:moveTo>
                      <a:pt x="4126" y="0"/>
                    </a:moveTo>
                    <a:lnTo>
                      <a:pt x="122" y="37"/>
                    </a:lnTo>
                    <a:cubicBezTo>
                      <a:pt x="47" y="84"/>
                      <a:pt x="1" y="121"/>
                      <a:pt x="1" y="159"/>
                    </a:cubicBezTo>
                    <a:cubicBezTo>
                      <a:pt x="1" y="233"/>
                      <a:pt x="47" y="271"/>
                      <a:pt x="122" y="271"/>
                    </a:cubicBezTo>
                    <a:lnTo>
                      <a:pt x="4126" y="233"/>
                    </a:lnTo>
                    <a:cubicBezTo>
                      <a:pt x="4201" y="233"/>
                      <a:pt x="4248" y="196"/>
                      <a:pt x="4248" y="121"/>
                    </a:cubicBezTo>
                    <a:cubicBezTo>
                      <a:pt x="4248" y="37"/>
                      <a:pt x="4201" y="0"/>
                      <a:pt x="4126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6202;p75"/>
              <p:cNvSpPr/>
              <p:nvPr/>
            </p:nvSpPr>
            <p:spPr>
              <a:xfrm>
                <a:off x="-855793" y="1888374"/>
                <a:ext cx="344533" cy="801771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0863" extrusionOk="0">
                    <a:moveTo>
                      <a:pt x="1008" y="0"/>
                    </a:moveTo>
                    <a:cubicBezTo>
                      <a:pt x="983" y="0"/>
                      <a:pt x="958" y="3"/>
                      <a:pt x="934" y="7"/>
                    </a:cubicBezTo>
                    <a:cubicBezTo>
                      <a:pt x="775" y="7"/>
                      <a:pt x="700" y="91"/>
                      <a:pt x="700" y="91"/>
                    </a:cubicBezTo>
                    <a:lnTo>
                      <a:pt x="626" y="91"/>
                    </a:lnTo>
                    <a:cubicBezTo>
                      <a:pt x="0" y="941"/>
                      <a:pt x="4667" y="10863"/>
                      <a:pt x="4667" y="10863"/>
                    </a:cubicBezTo>
                    <a:cubicBezTo>
                      <a:pt x="4667" y="10863"/>
                      <a:pt x="4397" y="7558"/>
                      <a:pt x="4359" y="7325"/>
                    </a:cubicBezTo>
                    <a:cubicBezTo>
                      <a:pt x="3659" y="2733"/>
                      <a:pt x="1979" y="707"/>
                      <a:pt x="1475" y="203"/>
                    </a:cubicBezTo>
                    <a:cubicBezTo>
                      <a:pt x="1345" y="105"/>
                      <a:pt x="1178" y="0"/>
                      <a:pt x="1008" y="0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6203;p75"/>
              <p:cNvSpPr/>
              <p:nvPr/>
            </p:nvSpPr>
            <p:spPr>
              <a:xfrm>
                <a:off x="-1455848" y="2002554"/>
                <a:ext cx="367266" cy="646923"/>
              </a:xfrm>
              <a:custGeom>
                <a:avLst/>
                <a:gdLst/>
                <a:ahLst/>
                <a:cxnLst/>
                <a:rect l="l" t="t" r="r" b="b"/>
                <a:pathLst>
                  <a:path w="4976" h="8765" extrusionOk="0">
                    <a:moveTo>
                      <a:pt x="4479" y="1"/>
                    </a:moveTo>
                    <a:cubicBezTo>
                      <a:pt x="3444" y="1"/>
                      <a:pt x="1111" y="213"/>
                      <a:pt x="663" y="2082"/>
                    </a:cubicBezTo>
                    <a:cubicBezTo>
                      <a:pt x="392" y="3053"/>
                      <a:pt x="122" y="4219"/>
                      <a:pt x="38" y="5731"/>
                    </a:cubicBezTo>
                    <a:cubicBezTo>
                      <a:pt x="0" y="6786"/>
                      <a:pt x="504" y="8420"/>
                      <a:pt x="2138" y="8765"/>
                    </a:cubicBezTo>
                    <a:lnTo>
                      <a:pt x="3622" y="8224"/>
                    </a:lnTo>
                    <a:lnTo>
                      <a:pt x="4975" y="19"/>
                    </a:lnTo>
                    <a:cubicBezTo>
                      <a:pt x="4975" y="19"/>
                      <a:pt x="4783" y="1"/>
                      <a:pt x="4479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6204;p75"/>
              <p:cNvSpPr/>
              <p:nvPr/>
            </p:nvSpPr>
            <p:spPr>
              <a:xfrm>
                <a:off x="-1444113" y="1930149"/>
                <a:ext cx="332798" cy="425574"/>
              </a:xfrm>
              <a:custGeom>
                <a:avLst/>
                <a:gdLst/>
                <a:ahLst/>
                <a:cxnLst/>
                <a:rect l="l" t="t" r="r" b="b"/>
                <a:pathLst>
                  <a:path w="4509" h="5766" extrusionOk="0">
                    <a:moveTo>
                      <a:pt x="3452" y="0"/>
                    </a:moveTo>
                    <a:cubicBezTo>
                      <a:pt x="2969" y="0"/>
                      <a:pt x="2484" y="130"/>
                      <a:pt x="2063" y="375"/>
                    </a:cubicBezTo>
                    <a:cubicBezTo>
                      <a:pt x="429" y="1308"/>
                      <a:pt x="0" y="4426"/>
                      <a:pt x="112" y="4892"/>
                    </a:cubicBezTo>
                    <a:cubicBezTo>
                      <a:pt x="219" y="5316"/>
                      <a:pt x="397" y="5765"/>
                      <a:pt x="668" y="5765"/>
                    </a:cubicBezTo>
                    <a:cubicBezTo>
                      <a:pt x="893" y="5765"/>
                      <a:pt x="1182" y="5458"/>
                      <a:pt x="1549" y="4575"/>
                    </a:cubicBezTo>
                    <a:cubicBezTo>
                      <a:pt x="1979" y="3530"/>
                      <a:pt x="3463" y="925"/>
                      <a:pt x="3463" y="925"/>
                    </a:cubicBezTo>
                    <a:lnTo>
                      <a:pt x="4508" y="225"/>
                    </a:lnTo>
                    <a:cubicBezTo>
                      <a:pt x="4176" y="73"/>
                      <a:pt x="3814" y="0"/>
                      <a:pt x="3452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6205;p75"/>
              <p:cNvSpPr/>
              <p:nvPr/>
            </p:nvSpPr>
            <p:spPr>
              <a:xfrm>
                <a:off x="-1389717" y="1977460"/>
                <a:ext cx="364535" cy="565956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7668" extrusionOk="0">
                    <a:moveTo>
                      <a:pt x="3444" y="0"/>
                    </a:moveTo>
                    <a:cubicBezTo>
                      <a:pt x="1968" y="0"/>
                      <a:pt x="1279" y="1451"/>
                      <a:pt x="1279" y="1451"/>
                    </a:cubicBezTo>
                    <a:cubicBezTo>
                      <a:pt x="346" y="3159"/>
                      <a:pt x="0" y="7285"/>
                      <a:pt x="0" y="7285"/>
                    </a:cubicBezTo>
                    <a:lnTo>
                      <a:pt x="3379" y="7668"/>
                    </a:lnTo>
                    <a:cubicBezTo>
                      <a:pt x="4163" y="6771"/>
                      <a:pt x="4938" y="6659"/>
                      <a:pt x="4938" y="6659"/>
                    </a:cubicBezTo>
                    <a:lnTo>
                      <a:pt x="4630" y="284"/>
                    </a:lnTo>
                    <a:cubicBezTo>
                      <a:pt x="4190" y="82"/>
                      <a:pt x="3795" y="0"/>
                      <a:pt x="3444" y="0"/>
                    </a:cubicBezTo>
                    <a:close/>
                  </a:path>
                </a:pathLst>
              </a:custGeom>
              <a:solidFill>
                <a:srgbClr val="FD7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6206;p75"/>
              <p:cNvSpPr/>
              <p:nvPr/>
            </p:nvSpPr>
            <p:spPr>
              <a:xfrm>
                <a:off x="-1435846" y="1930149"/>
                <a:ext cx="381732" cy="768262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10409" extrusionOk="0">
                    <a:moveTo>
                      <a:pt x="3944" y="1"/>
                    </a:moveTo>
                    <a:cubicBezTo>
                      <a:pt x="2875" y="1"/>
                      <a:pt x="1397" y="694"/>
                      <a:pt x="737" y="4192"/>
                    </a:cubicBezTo>
                    <a:cubicBezTo>
                      <a:pt x="737" y="4192"/>
                      <a:pt x="271" y="5742"/>
                      <a:pt x="121" y="7412"/>
                    </a:cubicBezTo>
                    <a:cubicBezTo>
                      <a:pt x="0" y="8626"/>
                      <a:pt x="821" y="9709"/>
                      <a:pt x="1988" y="9942"/>
                    </a:cubicBezTo>
                    <a:lnTo>
                      <a:pt x="4592" y="10409"/>
                    </a:lnTo>
                    <a:lnTo>
                      <a:pt x="5171" y="300"/>
                    </a:lnTo>
                    <a:cubicBezTo>
                      <a:pt x="5171" y="300"/>
                      <a:pt x="4646" y="1"/>
                      <a:pt x="3944" y="1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6207;p75"/>
              <p:cNvSpPr/>
              <p:nvPr/>
            </p:nvSpPr>
            <p:spPr>
              <a:xfrm>
                <a:off x="-1226086" y="1961049"/>
                <a:ext cx="209466" cy="355531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817" extrusionOk="0">
                    <a:moveTo>
                      <a:pt x="2838" y="0"/>
                    </a:moveTo>
                    <a:cubicBezTo>
                      <a:pt x="2838" y="0"/>
                      <a:pt x="1671" y="75"/>
                      <a:pt x="1587" y="150"/>
                    </a:cubicBezTo>
                    <a:cubicBezTo>
                      <a:pt x="1587" y="150"/>
                      <a:pt x="579" y="1354"/>
                      <a:pt x="0" y="4817"/>
                    </a:cubicBezTo>
                    <a:lnTo>
                      <a:pt x="2138" y="1046"/>
                    </a:lnTo>
                    <a:cubicBezTo>
                      <a:pt x="2138" y="1046"/>
                      <a:pt x="2287" y="700"/>
                      <a:pt x="2838" y="0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6208;p75"/>
              <p:cNvSpPr/>
              <p:nvPr/>
            </p:nvSpPr>
            <p:spPr>
              <a:xfrm>
                <a:off x="-1389717" y="1923285"/>
                <a:ext cx="281133" cy="700728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9494" extrusionOk="0">
                    <a:moveTo>
                      <a:pt x="3697" y="1"/>
                    </a:moveTo>
                    <a:cubicBezTo>
                      <a:pt x="3659" y="1"/>
                      <a:pt x="2297" y="197"/>
                      <a:pt x="1597" y="1905"/>
                    </a:cubicBezTo>
                    <a:cubicBezTo>
                      <a:pt x="1009" y="3305"/>
                      <a:pt x="0" y="6731"/>
                      <a:pt x="196" y="9419"/>
                    </a:cubicBezTo>
                    <a:cubicBezTo>
                      <a:pt x="196" y="9456"/>
                      <a:pt x="234" y="9494"/>
                      <a:pt x="308" y="9494"/>
                    </a:cubicBezTo>
                    <a:cubicBezTo>
                      <a:pt x="346" y="9494"/>
                      <a:pt x="392" y="9456"/>
                      <a:pt x="392" y="9419"/>
                    </a:cubicBezTo>
                    <a:cubicBezTo>
                      <a:pt x="159" y="6731"/>
                      <a:pt x="1205" y="3389"/>
                      <a:pt x="1746" y="1989"/>
                    </a:cubicBezTo>
                    <a:cubicBezTo>
                      <a:pt x="2409" y="356"/>
                      <a:pt x="3734" y="160"/>
                      <a:pt x="3734" y="160"/>
                    </a:cubicBezTo>
                    <a:cubicBezTo>
                      <a:pt x="3771" y="160"/>
                      <a:pt x="3809" y="122"/>
                      <a:pt x="3809" y="85"/>
                    </a:cubicBezTo>
                    <a:cubicBezTo>
                      <a:pt x="3809" y="38"/>
                      <a:pt x="3771" y="1"/>
                      <a:pt x="369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6209;p75"/>
              <p:cNvSpPr/>
              <p:nvPr/>
            </p:nvSpPr>
            <p:spPr>
              <a:xfrm>
                <a:off x="-1010789" y="1811688"/>
                <a:ext cx="238398" cy="249469"/>
              </a:xfrm>
              <a:custGeom>
                <a:avLst/>
                <a:gdLst/>
                <a:ahLst/>
                <a:cxnLst/>
                <a:rect l="l" t="t" r="r" b="b"/>
                <a:pathLst>
                  <a:path w="3230" h="3380" extrusionOk="0">
                    <a:moveTo>
                      <a:pt x="504" y="1"/>
                    </a:moveTo>
                    <a:lnTo>
                      <a:pt x="271" y="1242"/>
                    </a:lnTo>
                    <a:lnTo>
                      <a:pt x="0" y="2997"/>
                    </a:lnTo>
                    <a:lnTo>
                      <a:pt x="3034" y="3380"/>
                    </a:lnTo>
                    <a:lnTo>
                      <a:pt x="3230" y="76"/>
                    </a:lnTo>
                    <a:lnTo>
                      <a:pt x="504" y="1"/>
                    </a:ln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6210;p75"/>
              <p:cNvSpPr/>
              <p:nvPr/>
            </p:nvSpPr>
            <p:spPr>
              <a:xfrm>
                <a:off x="-993592" y="1811688"/>
                <a:ext cx="221201" cy="111671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513" extrusionOk="0">
                    <a:moveTo>
                      <a:pt x="271" y="1"/>
                    </a:moveTo>
                    <a:lnTo>
                      <a:pt x="38" y="1242"/>
                    </a:lnTo>
                    <a:lnTo>
                      <a:pt x="0" y="1513"/>
                    </a:lnTo>
                    <a:cubicBezTo>
                      <a:pt x="2446" y="1168"/>
                      <a:pt x="2997" y="76"/>
                      <a:pt x="2997" y="76"/>
                    </a:cubicBez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6211;p75"/>
              <p:cNvSpPr/>
              <p:nvPr/>
            </p:nvSpPr>
            <p:spPr>
              <a:xfrm>
                <a:off x="-1257454" y="1903357"/>
                <a:ext cx="792324" cy="1226754"/>
              </a:xfrm>
              <a:custGeom>
                <a:avLst/>
                <a:gdLst/>
                <a:ahLst/>
                <a:cxnLst/>
                <a:rect l="l" t="t" r="r" b="b"/>
                <a:pathLst>
                  <a:path w="10735" h="16621" extrusionOk="0">
                    <a:moveTo>
                      <a:pt x="3575" y="0"/>
                    </a:moveTo>
                    <a:cubicBezTo>
                      <a:pt x="1" y="4471"/>
                      <a:pt x="467" y="14001"/>
                      <a:pt x="467" y="14001"/>
                    </a:cubicBezTo>
                    <a:cubicBezTo>
                      <a:pt x="309" y="16409"/>
                      <a:pt x="4938" y="16493"/>
                      <a:pt x="4938" y="16493"/>
                    </a:cubicBezTo>
                    <a:cubicBezTo>
                      <a:pt x="5683" y="16580"/>
                      <a:pt x="6319" y="16620"/>
                      <a:pt x="6864" y="16620"/>
                    </a:cubicBezTo>
                    <a:cubicBezTo>
                      <a:pt x="9708" y="16620"/>
                      <a:pt x="10047" y="15531"/>
                      <a:pt x="10109" y="14356"/>
                    </a:cubicBezTo>
                    <a:cubicBezTo>
                      <a:pt x="10735" y="5330"/>
                      <a:pt x="6488" y="467"/>
                      <a:pt x="6488" y="467"/>
                    </a:cubicBezTo>
                    <a:cubicBezTo>
                      <a:pt x="6377" y="774"/>
                      <a:pt x="6123" y="887"/>
                      <a:pt x="5809" y="887"/>
                    </a:cubicBezTo>
                    <a:cubicBezTo>
                      <a:pt x="4929" y="887"/>
                      <a:pt x="3575" y="0"/>
                      <a:pt x="3575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6212;p75"/>
              <p:cNvSpPr/>
              <p:nvPr/>
            </p:nvSpPr>
            <p:spPr>
              <a:xfrm>
                <a:off x="-1105853" y="1303154"/>
                <a:ext cx="513995" cy="554368"/>
              </a:xfrm>
              <a:custGeom>
                <a:avLst/>
                <a:gdLst/>
                <a:ahLst/>
                <a:cxnLst/>
                <a:rect l="l" t="t" r="r" b="b"/>
                <a:pathLst>
                  <a:path w="6964" h="7511" extrusionOk="0">
                    <a:moveTo>
                      <a:pt x="3474" y="0"/>
                    </a:moveTo>
                    <a:cubicBezTo>
                      <a:pt x="3433" y="0"/>
                      <a:pt x="3392" y="1"/>
                      <a:pt x="3351" y="2"/>
                    </a:cubicBezTo>
                    <a:cubicBezTo>
                      <a:pt x="1484" y="86"/>
                      <a:pt x="0" y="1832"/>
                      <a:pt x="84" y="3895"/>
                    </a:cubicBezTo>
                    <a:cubicBezTo>
                      <a:pt x="193" y="5907"/>
                      <a:pt x="1679" y="7510"/>
                      <a:pt x="3519" y="7510"/>
                    </a:cubicBezTo>
                    <a:cubicBezTo>
                      <a:pt x="3565" y="7510"/>
                      <a:pt x="3612" y="7509"/>
                      <a:pt x="3659" y="7507"/>
                    </a:cubicBezTo>
                    <a:cubicBezTo>
                      <a:pt x="5526" y="7432"/>
                      <a:pt x="6963" y="5687"/>
                      <a:pt x="6889" y="3624"/>
                    </a:cubicBezTo>
                    <a:cubicBezTo>
                      <a:pt x="6815" y="1607"/>
                      <a:pt x="5287" y="0"/>
                      <a:pt x="3474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6213;p75"/>
              <p:cNvSpPr/>
              <p:nvPr/>
            </p:nvSpPr>
            <p:spPr>
              <a:xfrm>
                <a:off x="-1160323" y="1541700"/>
                <a:ext cx="120675" cy="120749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636" extrusionOk="0">
                    <a:moveTo>
                      <a:pt x="859" y="0"/>
                    </a:moveTo>
                    <a:cubicBezTo>
                      <a:pt x="393" y="0"/>
                      <a:pt x="1" y="355"/>
                      <a:pt x="1" y="821"/>
                    </a:cubicBezTo>
                    <a:cubicBezTo>
                      <a:pt x="1" y="1241"/>
                      <a:pt x="355" y="1633"/>
                      <a:pt x="785" y="1633"/>
                    </a:cubicBezTo>
                    <a:cubicBezTo>
                      <a:pt x="806" y="1635"/>
                      <a:pt x="827" y="1636"/>
                      <a:pt x="848" y="1636"/>
                    </a:cubicBezTo>
                    <a:cubicBezTo>
                      <a:pt x="1285" y="1636"/>
                      <a:pt x="1634" y="1269"/>
                      <a:pt x="1634" y="859"/>
                    </a:cubicBezTo>
                    <a:cubicBezTo>
                      <a:pt x="1634" y="392"/>
                      <a:pt x="1289" y="37"/>
                      <a:pt x="859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6214;p75"/>
              <p:cNvSpPr/>
              <p:nvPr/>
            </p:nvSpPr>
            <p:spPr>
              <a:xfrm>
                <a:off x="-1134121" y="1587830"/>
                <a:ext cx="25537" cy="42808"/>
              </a:xfrm>
              <a:custGeom>
                <a:avLst/>
                <a:gdLst/>
                <a:ahLst/>
                <a:cxnLst/>
                <a:rect l="l" t="t" r="r" b="b"/>
                <a:pathLst>
                  <a:path w="346" h="580" extrusionOk="0">
                    <a:moveTo>
                      <a:pt x="346" y="0"/>
                    </a:moveTo>
                    <a:cubicBezTo>
                      <a:pt x="271" y="0"/>
                      <a:pt x="234" y="38"/>
                      <a:pt x="150" y="75"/>
                    </a:cubicBezTo>
                    <a:cubicBezTo>
                      <a:pt x="112" y="112"/>
                      <a:pt x="38" y="196"/>
                      <a:pt x="38" y="271"/>
                    </a:cubicBezTo>
                    <a:cubicBezTo>
                      <a:pt x="0" y="383"/>
                      <a:pt x="75" y="467"/>
                      <a:pt x="150" y="504"/>
                    </a:cubicBezTo>
                    <a:cubicBezTo>
                      <a:pt x="150" y="504"/>
                      <a:pt x="196" y="542"/>
                      <a:pt x="234" y="542"/>
                    </a:cubicBezTo>
                    <a:cubicBezTo>
                      <a:pt x="271" y="542"/>
                      <a:pt x="308" y="579"/>
                      <a:pt x="346" y="579"/>
                    </a:cubicBezTo>
                    <a:lnTo>
                      <a:pt x="196" y="430"/>
                    </a:lnTo>
                    <a:cubicBezTo>
                      <a:pt x="150" y="383"/>
                      <a:pt x="150" y="346"/>
                      <a:pt x="150" y="308"/>
                    </a:cubicBezTo>
                    <a:cubicBezTo>
                      <a:pt x="150" y="271"/>
                      <a:pt x="196" y="196"/>
                      <a:pt x="234" y="150"/>
                    </a:cubicBezTo>
                    <a:cubicBezTo>
                      <a:pt x="271" y="112"/>
                      <a:pt x="308" y="75"/>
                      <a:pt x="346" y="0"/>
                    </a:cubicBezTo>
                    <a:close/>
                  </a:path>
                </a:pathLst>
              </a:custGeom>
              <a:solidFill>
                <a:srgbClr val="EC7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6215;p75"/>
              <p:cNvSpPr/>
              <p:nvPr/>
            </p:nvSpPr>
            <p:spPr>
              <a:xfrm>
                <a:off x="-821399" y="1682230"/>
                <a:ext cx="120675" cy="46942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636" extrusionOk="0">
                    <a:moveTo>
                      <a:pt x="1" y="0"/>
                    </a:moveTo>
                    <a:cubicBezTo>
                      <a:pt x="38" y="84"/>
                      <a:pt x="76" y="159"/>
                      <a:pt x="160" y="233"/>
                    </a:cubicBezTo>
                    <a:cubicBezTo>
                      <a:pt x="197" y="271"/>
                      <a:pt x="272" y="355"/>
                      <a:pt x="309" y="392"/>
                    </a:cubicBezTo>
                    <a:cubicBezTo>
                      <a:pt x="468" y="504"/>
                      <a:pt x="626" y="588"/>
                      <a:pt x="813" y="625"/>
                    </a:cubicBezTo>
                    <a:cubicBezTo>
                      <a:pt x="842" y="632"/>
                      <a:pt x="872" y="635"/>
                      <a:pt x="903" y="635"/>
                    </a:cubicBezTo>
                    <a:cubicBezTo>
                      <a:pt x="1042" y="635"/>
                      <a:pt x="1197" y="573"/>
                      <a:pt x="1326" y="504"/>
                    </a:cubicBezTo>
                    <a:cubicBezTo>
                      <a:pt x="1476" y="392"/>
                      <a:pt x="1597" y="233"/>
                      <a:pt x="1634" y="84"/>
                    </a:cubicBezTo>
                    <a:lnTo>
                      <a:pt x="1634" y="84"/>
                    </a:lnTo>
                    <a:cubicBezTo>
                      <a:pt x="1513" y="196"/>
                      <a:pt x="1364" y="271"/>
                      <a:pt x="1242" y="355"/>
                    </a:cubicBezTo>
                    <a:cubicBezTo>
                      <a:pt x="1093" y="429"/>
                      <a:pt x="972" y="429"/>
                      <a:pt x="813" y="429"/>
                    </a:cubicBezTo>
                    <a:cubicBezTo>
                      <a:pt x="701" y="392"/>
                      <a:pt x="542" y="355"/>
                      <a:pt x="430" y="271"/>
                    </a:cubicBezTo>
                    <a:lnTo>
                      <a:pt x="197" y="159"/>
                    </a:lnTo>
                    <a:cubicBezTo>
                      <a:pt x="160" y="84"/>
                      <a:pt x="76" y="37"/>
                      <a:pt x="1" y="0"/>
                    </a:cubicBezTo>
                    <a:close/>
                  </a:path>
                </a:pathLst>
              </a:custGeom>
              <a:solidFill>
                <a:srgbClr val="EC7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6216;p75"/>
              <p:cNvSpPr/>
              <p:nvPr/>
            </p:nvSpPr>
            <p:spPr>
              <a:xfrm>
                <a:off x="-764198" y="1568566"/>
                <a:ext cx="54544" cy="8761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187" extrusionOk="0">
                    <a:moveTo>
                      <a:pt x="290" y="0"/>
                    </a:moveTo>
                    <a:cubicBezTo>
                      <a:pt x="255" y="0"/>
                      <a:pt x="215" y="9"/>
                      <a:pt x="197" y="28"/>
                    </a:cubicBezTo>
                    <a:cubicBezTo>
                      <a:pt x="159" y="336"/>
                      <a:pt x="1" y="924"/>
                      <a:pt x="159" y="1157"/>
                    </a:cubicBezTo>
                    <a:cubicBezTo>
                      <a:pt x="169" y="1177"/>
                      <a:pt x="207" y="1187"/>
                      <a:pt x="257" y="1187"/>
                    </a:cubicBezTo>
                    <a:cubicBezTo>
                      <a:pt x="397" y="1187"/>
                      <a:pt x="636" y="1115"/>
                      <a:pt x="663" y="999"/>
                    </a:cubicBezTo>
                    <a:cubicBezTo>
                      <a:pt x="738" y="728"/>
                      <a:pt x="430" y="261"/>
                      <a:pt x="355" y="28"/>
                    </a:cubicBezTo>
                    <a:cubicBezTo>
                      <a:pt x="355" y="9"/>
                      <a:pt x="325" y="0"/>
                      <a:pt x="290" y="0"/>
                    </a:cubicBezTo>
                    <a:close/>
                  </a:path>
                </a:pathLst>
              </a:custGeom>
              <a:solidFill>
                <a:srgbClr val="EC7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6217;p75"/>
              <p:cNvSpPr/>
              <p:nvPr/>
            </p:nvSpPr>
            <p:spPr>
              <a:xfrm>
                <a:off x="-916463" y="1538895"/>
                <a:ext cx="80672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776" extrusionOk="0">
                    <a:moveTo>
                      <a:pt x="626" y="1"/>
                    </a:moveTo>
                    <a:cubicBezTo>
                      <a:pt x="160" y="38"/>
                      <a:pt x="1" y="663"/>
                      <a:pt x="1" y="663"/>
                    </a:cubicBezTo>
                    <a:cubicBezTo>
                      <a:pt x="1" y="701"/>
                      <a:pt x="48" y="738"/>
                      <a:pt x="85" y="775"/>
                    </a:cubicBezTo>
                    <a:cubicBezTo>
                      <a:pt x="122" y="775"/>
                      <a:pt x="160" y="738"/>
                      <a:pt x="160" y="701"/>
                    </a:cubicBezTo>
                    <a:cubicBezTo>
                      <a:pt x="160" y="701"/>
                      <a:pt x="281" y="197"/>
                      <a:pt x="626" y="159"/>
                    </a:cubicBezTo>
                    <a:cubicBezTo>
                      <a:pt x="701" y="159"/>
                      <a:pt x="785" y="159"/>
                      <a:pt x="822" y="197"/>
                    </a:cubicBezTo>
                    <a:cubicBezTo>
                      <a:pt x="934" y="309"/>
                      <a:pt x="934" y="626"/>
                      <a:pt x="897" y="701"/>
                    </a:cubicBezTo>
                    <a:cubicBezTo>
                      <a:pt x="897" y="738"/>
                      <a:pt x="934" y="775"/>
                      <a:pt x="981" y="775"/>
                    </a:cubicBezTo>
                    <a:cubicBezTo>
                      <a:pt x="1018" y="775"/>
                      <a:pt x="1056" y="775"/>
                      <a:pt x="1056" y="738"/>
                    </a:cubicBezTo>
                    <a:cubicBezTo>
                      <a:pt x="1056" y="701"/>
                      <a:pt x="1093" y="309"/>
                      <a:pt x="897" y="113"/>
                    </a:cubicBezTo>
                    <a:cubicBezTo>
                      <a:pt x="860" y="38"/>
                      <a:pt x="748" y="1"/>
                      <a:pt x="626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6218;p75"/>
              <p:cNvSpPr/>
              <p:nvPr/>
            </p:nvSpPr>
            <p:spPr>
              <a:xfrm>
                <a:off x="-706333" y="1527160"/>
                <a:ext cx="82738" cy="6074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823" extrusionOk="0">
                    <a:moveTo>
                      <a:pt x="617" y="1"/>
                    </a:moveTo>
                    <a:cubicBezTo>
                      <a:pt x="150" y="38"/>
                      <a:pt x="38" y="664"/>
                      <a:pt x="38" y="701"/>
                    </a:cubicBezTo>
                    <a:cubicBezTo>
                      <a:pt x="1" y="738"/>
                      <a:pt x="38" y="785"/>
                      <a:pt x="75" y="822"/>
                    </a:cubicBezTo>
                    <a:cubicBezTo>
                      <a:pt x="113" y="822"/>
                      <a:pt x="150" y="785"/>
                      <a:pt x="150" y="738"/>
                    </a:cubicBezTo>
                    <a:cubicBezTo>
                      <a:pt x="187" y="738"/>
                      <a:pt x="309" y="197"/>
                      <a:pt x="654" y="197"/>
                    </a:cubicBezTo>
                    <a:cubicBezTo>
                      <a:pt x="668" y="186"/>
                      <a:pt x="684" y="182"/>
                      <a:pt x="701" y="182"/>
                    </a:cubicBezTo>
                    <a:cubicBezTo>
                      <a:pt x="741" y="182"/>
                      <a:pt x="786" y="208"/>
                      <a:pt x="813" y="234"/>
                    </a:cubicBezTo>
                    <a:cubicBezTo>
                      <a:pt x="934" y="356"/>
                      <a:pt x="934" y="664"/>
                      <a:pt x="934" y="738"/>
                    </a:cubicBezTo>
                    <a:cubicBezTo>
                      <a:pt x="934" y="785"/>
                      <a:pt x="971" y="822"/>
                      <a:pt x="1009" y="822"/>
                    </a:cubicBezTo>
                    <a:cubicBezTo>
                      <a:pt x="1046" y="822"/>
                      <a:pt x="1083" y="822"/>
                      <a:pt x="1083" y="738"/>
                    </a:cubicBezTo>
                    <a:cubicBezTo>
                      <a:pt x="1083" y="738"/>
                      <a:pt x="1121" y="318"/>
                      <a:pt x="934" y="122"/>
                    </a:cubicBezTo>
                    <a:cubicBezTo>
                      <a:pt x="850" y="38"/>
                      <a:pt x="738" y="1"/>
                      <a:pt x="61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6219;p75"/>
              <p:cNvSpPr/>
              <p:nvPr/>
            </p:nvSpPr>
            <p:spPr>
              <a:xfrm>
                <a:off x="-1131391" y="1157753"/>
                <a:ext cx="585663" cy="384020"/>
              </a:xfrm>
              <a:custGeom>
                <a:avLst/>
                <a:gdLst/>
                <a:ahLst/>
                <a:cxnLst/>
                <a:rect l="l" t="t" r="r" b="b"/>
                <a:pathLst>
                  <a:path w="7935" h="5203" extrusionOk="0">
                    <a:moveTo>
                      <a:pt x="4310" y="0"/>
                    </a:moveTo>
                    <a:cubicBezTo>
                      <a:pt x="3380" y="0"/>
                      <a:pt x="2619" y="412"/>
                      <a:pt x="1942" y="1002"/>
                    </a:cubicBezTo>
                    <a:cubicBezTo>
                      <a:pt x="1205" y="1664"/>
                      <a:pt x="701" y="2476"/>
                      <a:pt x="393" y="3335"/>
                    </a:cubicBezTo>
                    <a:cubicBezTo>
                      <a:pt x="393" y="3335"/>
                      <a:pt x="1" y="4539"/>
                      <a:pt x="467" y="5202"/>
                    </a:cubicBezTo>
                    <a:cubicBezTo>
                      <a:pt x="467" y="5202"/>
                      <a:pt x="472" y="5203"/>
                      <a:pt x="482" y="5203"/>
                    </a:cubicBezTo>
                    <a:cubicBezTo>
                      <a:pt x="555" y="5203"/>
                      <a:pt x="890" y="5144"/>
                      <a:pt x="1130" y="4110"/>
                    </a:cubicBezTo>
                    <a:cubicBezTo>
                      <a:pt x="1322" y="3281"/>
                      <a:pt x="2088" y="2711"/>
                      <a:pt x="2790" y="2711"/>
                    </a:cubicBezTo>
                    <a:cubicBezTo>
                      <a:pt x="2942" y="2711"/>
                      <a:pt x="3091" y="2737"/>
                      <a:pt x="3230" y="2794"/>
                    </a:cubicBezTo>
                    <a:cubicBezTo>
                      <a:pt x="3893" y="3027"/>
                      <a:pt x="5097" y="3643"/>
                      <a:pt x="5909" y="3839"/>
                    </a:cubicBezTo>
                    <a:cubicBezTo>
                      <a:pt x="6068" y="3861"/>
                      <a:pt x="6230" y="3886"/>
                      <a:pt x="6392" y="3886"/>
                    </a:cubicBezTo>
                    <a:cubicBezTo>
                      <a:pt x="6505" y="3886"/>
                      <a:pt x="6619" y="3874"/>
                      <a:pt x="6730" y="3839"/>
                    </a:cubicBezTo>
                    <a:cubicBezTo>
                      <a:pt x="7076" y="3727"/>
                      <a:pt x="7272" y="3457"/>
                      <a:pt x="7347" y="3177"/>
                    </a:cubicBezTo>
                    <a:cubicBezTo>
                      <a:pt x="7935" y="1310"/>
                      <a:pt x="6180" y="1272"/>
                      <a:pt x="6180" y="1272"/>
                    </a:cubicBezTo>
                    <a:cubicBezTo>
                      <a:pt x="6180" y="1272"/>
                      <a:pt x="6460" y="535"/>
                      <a:pt x="5442" y="190"/>
                    </a:cubicBezTo>
                    <a:cubicBezTo>
                      <a:pt x="5038" y="59"/>
                      <a:pt x="4662" y="0"/>
                      <a:pt x="4310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6220;p75"/>
              <p:cNvSpPr/>
              <p:nvPr/>
            </p:nvSpPr>
            <p:spPr>
              <a:xfrm>
                <a:off x="-1128586" y="1334965"/>
                <a:ext cx="146803" cy="207104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2806" extrusionOk="0">
                    <a:moveTo>
                      <a:pt x="1400" y="1"/>
                    </a:moveTo>
                    <a:cubicBezTo>
                      <a:pt x="1400" y="1"/>
                      <a:pt x="0" y="272"/>
                      <a:pt x="467" y="2801"/>
                    </a:cubicBezTo>
                    <a:cubicBezTo>
                      <a:pt x="467" y="2801"/>
                      <a:pt x="489" y="2805"/>
                      <a:pt x="525" y="2805"/>
                    </a:cubicBezTo>
                    <a:cubicBezTo>
                      <a:pt x="684" y="2805"/>
                      <a:pt x="1120" y="2725"/>
                      <a:pt x="1241" y="1868"/>
                    </a:cubicBezTo>
                    <a:cubicBezTo>
                      <a:pt x="1400" y="626"/>
                      <a:pt x="1988" y="356"/>
                      <a:pt x="1988" y="356"/>
                    </a:cubicBezTo>
                    <a:lnTo>
                      <a:pt x="140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6221;p75"/>
              <p:cNvSpPr/>
              <p:nvPr/>
            </p:nvSpPr>
            <p:spPr>
              <a:xfrm>
                <a:off x="-1218551" y="1961049"/>
                <a:ext cx="209466" cy="355531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817" extrusionOk="0">
                    <a:moveTo>
                      <a:pt x="2838" y="0"/>
                    </a:moveTo>
                    <a:cubicBezTo>
                      <a:pt x="2838" y="0"/>
                      <a:pt x="1671" y="75"/>
                      <a:pt x="1587" y="150"/>
                    </a:cubicBezTo>
                    <a:cubicBezTo>
                      <a:pt x="1587" y="150"/>
                      <a:pt x="579" y="1354"/>
                      <a:pt x="0" y="4817"/>
                    </a:cubicBezTo>
                    <a:lnTo>
                      <a:pt x="2138" y="1046"/>
                    </a:lnTo>
                    <a:cubicBezTo>
                      <a:pt x="2138" y="1046"/>
                      <a:pt x="2287" y="700"/>
                      <a:pt x="2838" y="0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6222;p75"/>
              <p:cNvSpPr/>
              <p:nvPr/>
            </p:nvSpPr>
            <p:spPr>
              <a:xfrm>
                <a:off x="-1217524" y="1918340"/>
                <a:ext cx="522336" cy="878457"/>
              </a:xfrm>
              <a:custGeom>
                <a:avLst/>
                <a:gdLst/>
                <a:ahLst/>
                <a:cxnLst/>
                <a:rect l="l" t="t" r="r" b="b"/>
                <a:pathLst>
                  <a:path w="7077" h="11902" extrusionOk="0">
                    <a:moveTo>
                      <a:pt x="2627" y="1"/>
                    </a:moveTo>
                    <a:cubicBezTo>
                      <a:pt x="2076" y="1"/>
                      <a:pt x="1292" y="474"/>
                      <a:pt x="813" y="1897"/>
                    </a:cubicBezTo>
                    <a:cubicBezTo>
                      <a:pt x="813" y="1897"/>
                      <a:pt x="1310" y="810"/>
                      <a:pt x="2061" y="810"/>
                    </a:cubicBezTo>
                    <a:cubicBezTo>
                      <a:pt x="2230" y="810"/>
                      <a:pt x="2413" y="866"/>
                      <a:pt x="2605" y="1001"/>
                    </a:cubicBezTo>
                    <a:cubicBezTo>
                      <a:pt x="3847" y="1823"/>
                      <a:pt x="4939" y="4352"/>
                      <a:pt x="5480" y="8469"/>
                    </a:cubicBezTo>
                    <a:cubicBezTo>
                      <a:pt x="5639" y="9561"/>
                      <a:pt x="4976" y="10606"/>
                      <a:pt x="3931" y="10923"/>
                    </a:cubicBezTo>
                    <a:cubicBezTo>
                      <a:pt x="3630" y="11003"/>
                      <a:pt x="3317" y="11036"/>
                      <a:pt x="3005" y="11036"/>
                    </a:cubicBezTo>
                    <a:cubicBezTo>
                      <a:pt x="1495" y="11036"/>
                      <a:pt x="1" y="10261"/>
                      <a:pt x="1" y="10261"/>
                    </a:cubicBezTo>
                    <a:lnTo>
                      <a:pt x="1" y="11306"/>
                    </a:lnTo>
                    <a:cubicBezTo>
                      <a:pt x="1" y="11306"/>
                      <a:pt x="684" y="11901"/>
                      <a:pt x="2258" y="11901"/>
                    </a:cubicBezTo>
                    <a:cubicBezTo>
                      <a:pt x="2742" y="11901"/>
                      <a:pt x="3310" y="11845"/>
                      <a:pt x="3968" y="11698"/>
                    </a:cubicBezTo>
                    <a:cubicBezTo>
                      <a:pt x="7076" y="10998"/>
                      <a:pt x="6497" y="8861"/>
                      <a:pt x="6497" y="8861"/>
                    </a:cubicBezTo>
                    <a:cubicBezTo>
                      <a:pt x="6497" y="8861"/>
                      <a:pt x="6339" y="1785"/>
                      <a:pt x="2960" y="68"/>
                    </a:cubicBezTo>
                    <a:cubicBezTo>
                      <a:pt x="2865" y="25"/>
                      <a:pt x="2752" y="1"/>
                      <a:pt x="2627" y="1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45" name="Google Shape;6223;p75"/>
              <p:cNvGrpSpPr/>
              <p:nvPr/>
            </p:nvGrpSpPr>
            <p:grpSpPr>
              <a:xfrm>
                <a:off x="-950857" y="2368049"/>
                <a:ext cx="321801" cy="235077"/>
                <a:chOff x="-950857" y="2368049"/>
                <a:chExt cx="321801" cy="235077"/>
              </a:xfrm>
            </p:grpSpPr>
            <p:sp>
              <p:nvSpPr>
                <p:cNvPr id="749" name="Google Shape;6224;p75"/>
                <p:cNvSpPr/>
                <p:nvPr/>
              </p:nvSpPr>
              <p:spPr>
                <a:xfrm>
                  <a:off x="-737997" y="2487838"/>
                  <a:ext cx="91669" cy="51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2" h="691" extrusionOk="0">
                      <a:moveTo>
                        <a:pt x="1001" y="0"/>
                      </a:moveTo>
                      <a:cubicBezTo>
                        <a:pt x="977" y="0"/>
                        <a:pt x="954" y="5"/>
                        <a:pt x="934" y="15"/>
                      </a:cubicBezTo>
                      <a:cubicBezTo>
                        <a:pt x="579" y="211"/>
                        <a:pt x="0" y="444"/>
                        <a:pt x="75" y="603"/>
                      </a:cubicBezTo>
                      <a:cubicBezTo>
                        <a:pt x="110" y="638"/>
                        <a:pt x="178" y="691"/>
                        <a:pt x="312" y="691"/>
                      </a:cubicBezTo>
                      <a:cubicBezTo>
                        <a:pt x="467" y="691"/>
                        <a:pt x="708" y="620"/>
                        <a:pt x="1083" y="370"/>
                      </a:cubicBezTo>
                      <a:cubicBezTo>
                        <a:pt x="1167" y="286"/>
                        <a:pt x="1242" y="211"/>
                        <a:pt x="1167" y="90"/>
                      </a:cubicBezTo>
                      <a:cubicBezTo>
                        <a:pt x="1140" y="35"/>
                        <a:pt x="1067" y="0"/>
                        <a:pt x="1001" y="0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" name="Google Shape;6225;p75"/>
                <p:cNvSpPr/>
                <p:nvPr/>
              </p:nvSpPr>
              <p:spPr>
                <a:xfrm>
                  <a:off x="-735266" y="2486067"/>
                  <a:ext cx="88938" cy="54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5" h="740" extrusionOk="0">
                      <a:moveTo>
                        <a:pt x="971" y="76"/>
                      </a:moveTo>
                      <a:cubicBezTo>
                        <a:pt x="1009" y="76"/>
                        <a:pt x="1093" y="76"/>
                        <a:pt x="1093" y="160"/>
                      </a:cubicBezTo>
                      <a:cubicBezTo>
                        <a:pt x="1167" y="235"/>
                        <a:pt x="1093" y="310"/>
                        <a:pt x="1046" y="347"/>
                      </a:cubicBezTo>
                      <a:cubicBezTo>
                        <a:pt x="666" y="615"/>
                        <a:pt x="418" y="681"/>
                        <a:pt x="287" y="681"/>
                      </a:cubicBezTo>
                      <a:cubicBezTo>
                        <a:pt x="245" y="681"/>
                        <a:pt x="215" y="674"/>
                        <a:pt x="197" y="665"/>
                      </a:cubicBezTo>
                      <a:cubicBezTo>
                        <a:pt x="113" y="665"/>
                        <a:pt x="75" y="627"/>
                        <a:pt x="75" y="627"/>
                      </a:cubicBezTo>
                      <a:lnTo>
                        <a:pt x="75" y="580"/>
                      </a:lnTo>
                      <a:cubicBezTo>
                        <a:pt x="113" y="468"/>
                        <a:pt x="393" y="347"/>
                        <a:pt x="579" y="235"/>
                      </a:cubicBezTo>
                      <a:cubicBezTo>
                        <a:pt x="701" y="198"/>
                        <a:pt x="813" y="114"/>
                        <a:pt x="897" y="76"/>
                      </a:cubicBezTo>
                      <a:close/>
                      <a:moveTo>
                        <a:pt x="990" y="0"/>
                      </a:moveTo>
                      <a:cubicBezTo>
                        <a:pt x="956" y="0"/>
                        <a:pt x="923" y="13"/>
                        <a:pt x="897" y="39"/>
                      </a:cubicBezTo>
                      <a:cubicBezTo>
                        <a:pt x="775" y="76"/>
                        <a:pt x="663" y="114"/>
                        <a:pt x="579" y="198"/>
                      </a:cubicBezTo>
                      <a:cubicBezTo>
                        <a:pt x="309" y="310"/>
                        <a:pt x="75" y="431"/>
                        <a:pt x="38" y="543"/>
                      </a:cubicBezTo>
                      <a:cubicBezTo>
                        <a:pt x="1" y="580"/>
                        <a:pt x="1" y="627"/>
                        <a:pt x="38" y="627"/>
                      </a:cubicBezTo>
                      <a:cubicBezTo>
                        <a:pt x="38" y="665"/>
                        <a:pt x="75" y="702"/>
                        <a:pt x="159" y="739"/>
                      </a:cubicBezTo>
                      <a:lnTo>
                        <a:pt x="271" y="739"/>
                      </a:lnTo>
                      <a:cubicBezTo>
                        <a:pt x="430" y="739"/>
                        <a:pt x="663" y="665"/>
                        <a:pt x="1046" y="431"/>
                      </a:cubicBezTo>
                      <a:cubicBezTo>
                        <a:pt x="1167" y="347"/>
                        <a:pt x="1205" y="198"/>
                        <a:pt x="1167" y="114"/>
                      </a:cubicBezTo>
                      <a:cubicBezTo>
                        <a:pt x="1119" y="41"/>
                        <a:pt x="1052" y="0"/>
                        <a:pt x="990" y="0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" name="Google Shape;6226;p75"/>
                <p:cNvSpPr/>
                <p:nvPr/>
              </p:nvSpPr>
              <p:spPr>
                <a:xfrm>
                  <a:off x="-749732" y="2456101"/>
                  <a:ext cx="103404" cy="58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" h="791" extrusionOk="0">
                      <a:moveTo>
                        <a:pt x="1198" y="0"/>
                      </a:moveTo>
                      <a:cubicBezTo>
                        <a:pt x="1175" y="0"/>
                        <a:pt x="1152" y="5"/>
                        <a:pt x="1130" y="16"/>
                      </a:cubicBezTo>
                      <a:cubicBezTo>
                        <a:pt x="738" y="286"/>
                        <a:pt x="1" y="641"/>
                        <a:pt x="122" y="753"/>
                      </a:cubicBezTo>
                      <a:cubicBezTo>
                        <a:pt x="146" y="779"/>
                        <a:pt x="184" y="790"/>
                        <a:pt x="232" y="790"/>
                      </a:cubicBezTo>
                      <a:cubicBezTo>
                        <a:pt x="478" y="790"/>
                        <a:pt x="992" y="490"/>
                        <a:pt x="1289" y="333"/>
                      </a:cubicBezTo>
                      <a:cubicBezTo>
                        <a:pt x="1401" y="286"/>
                        <a:pt x="1401" y="174"/>
                        <a:pt x="1363" y="100"/>
                      </a:cubicBezTo>
                      <a:lnTo>
                        <a:pt x="1363" y="53"/>
                      </a:lnTo>
                      <a:cubicBezTo>
                        <a:pt x="1311" y="27"/>
                        <a:pt x="1253" y="0"/>
                        <a:pt x="1198" y="0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" name="Google Shape;6227;p75"/>
                <p:cNvSpPr/>
                <p:nvPr/>
              </p:nvSpPr>
              <p:spPr>
                <a:xfrm>
                  <a:off x="-744196" y="2453370"/>
                  <a:ext cx="100673" cy="64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" h="875" extrusionOk="0">
                      <a:moveTo>
                        <a:pt x="1130" y="53"/>
                      </a:moveTo>
                      <a:cubicBezTo>
                        <a:pt x="1167" y="53"/>
                        <a:pt x="1214" y="90"/>
                        <a:pt x="1251" y="137"/>
                      </a:cubicBezTo>
                      <a:cubicBezTo>
                        <a:pt x="1288" y="174"/>
                        <a:pt x="1288" y="211"/>
                        <a:pt x="1288" y="249"/>
                      </a:cubicBezTo>
                      <a:cubicBezTo>
                        <a:pt x="1251" y="286"/>
                        <a:pt x="1251" y="323"/>
                        <a:pt x="1214" y="323"/>
                      </a:cubicBezTo>
                      <a:lnTo>
                        <a:pt x="1130" y="370"/>
                      </a:lnTo>
                      <a:cubicBezTo>
                        <a:pt x="876" y="524"/>
                        <a:pt x="405" y="793"/>
                        <a:pt x="186" y="793"/>
                      </a:cubicBezTo>
                      <a:cubicBezTo>
                        <a:pt x="139" y="793"/>
                        <a:pt x="104" y="781"/>
                        <a:pt x="84" y="753"/>
                      </a:cubicBezTo>
                      <a:cubicBezTo>
                        <a:pt x="84" y="678"/>
                        <a:pt x="430" y="445"/>
                        <a:pt x="700" y="286"/>
                      </a:cubicBezTo>
                      <a:cubicBezTo>
                        <a:pt x="859" y="211"/>
                        <a:pt x="980" y="137"/>
                        <a:pt x="1055" y="90"/>
                      </a:cubicBezTo>
                      <a:cubicBezTo>
                        <a:pt x="1092" y="53"/>
                        <a:pt x="1130" y="53"/>
                        <a:pt x="1130" y="53"/>
                      </a:cubicBezTo>
                      <a:close/>
                      <a:moveTo>
                        <a:pt x="1123" y="1"/>
                      </a:moveTo>
                      <a:cubicBezTo>
                        <a:pt x="1098" y="1"/>
                        <a:pt x="1075" y="5"/>
                        <a:pt x="1055" y="15"/>
                      </a:cubicBezTo>
                      <a:cubicBezTo>
                        <a:pt x="934" y="90"/>
                        <a:pt x="822" y="174"/>
                        <a:pt x="700" y="249"/>
                      </a:cubicBezTo>
                      <a:cubicBezTo>
                        <a:pt x="280" y="482"/>
                        <a:pt x="0" y="641"/>
                        <a:pt x="0" y="753"/>
                      </a:cubicBezTo>
                      <a:cubicBezTo>
                        <a:pt x="0" y="753"/>
                        <a:pt x="0" y="790"/>
                        <a:pt x="47" y="790"/>
                      </a:cubicBezTo>
                      <a:cubicBezTo>
                        <a:pt x="84" y="837"/>
                        <a:pt x="122" y="874"/>
                        <a:pt x="159" y="874"/>
                      </a:cubicBezTo>
                      <a:cubicBezTo>
                        <a:pt x="392" y="874"/>
                        <a:pt x="747" y="641"/>
                        <a:pt x="1167" y="445"/>
                      </a:cubicBezTo>
                      <a:lnTo>
                        <a:pt x="1251" y="370"/>
                      </a:lnTo>
                      <a:cubicBezTo>
                        <a:pt x="1288" y="370"/>
                        <a:pt x="1326" y="323"/>
                        <a:pt x="1326" y="249"/>
                      </a:cubicBezTo>
                      <a:cubicBezTo>
                        <a:pt x="1363" y="211"/>
                        <a:pt x="1326" y="137"/>
                        <a:pt x="1288" y="90"/>
                      </a:cubicBezTo>
                      <a:cubicBezTo>
                        <a:pt x="1261" y="35"/>
                        <a:pt x="1189" y="1"/>
                        <a:pt x="1123" y="1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6228;p75"/>
                <p:cNvSpPr/>
                <p:nvPr/>
              </p:nvSpPr>
              <p:spPr>
                <a:xfrm>
                  <a:off x="-775196" y="2419935"/>
                  <a:ext cx="123406" cy="75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" h="1017" extrusionOk="0">
                      <a:moveTo>
                        <a:pt x="1423" y="1"/>
                      </a:moveTo>
                      <a:cubicBezTo>
                        <a:pt x="1383" y="1"/>
                        <a:pt x="1346" y="13"/>
                        <a:pt x="1316" y="39"/>
                      </a:cubicBezTo>
                      <a:cubicBezTo>
                        <a:pt x="775" y="356"/>
                        <a:pt x="0" y="739"/>
                        <a:pt x="112" y="972"/>
                      </a:cubicBezTo>
                      <a:cubicBezTo>
                        <a:pt x="131" y="1003"/>
                        <a:pt x="168" y="1017"/>
                        <a:pt x="217" y="1017"/>
                      </a:cubicBezTo>
                      <a:cubicBezTo>
                        <a:pt x="481" y="1017"/>
                        <a:pt x="1125" y="628"/>
                        <a:pt x="1550" y="431"/>
                      </a:cubicBezTo>
                      <a:cubicBezTo>
                        <a:pt x="1634" y="394"/>
                        <a:pt x="1671" y="235"/>
                        <a:pt x="1634" y="123"/>
                      </a:cubicBezTo>
                      <a:cubicBezTo>
                        <a:pt x="1579" y="44"/>
                        <a:pt x="1497" y="1"/>
                        <a:pt x="1423" y="1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" name="Google Shape;6229;p75"/>
                <p:cNvSpPr/>
                <p:nvPr/>
              </p:nvSpPr>
              <p:spPr>
                <a:xfrm>
                  <a:off x="-775196" y="2417278"/>
                  <a:ext cx="126137" cy="80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9" h="1093" extrusionOk="0">
                      <a:moveTo>
                        <a:pt x="1396" y="47"/>
                      </a:moveTo>
                      <a:cubicBezTo>
                        <a:pt x="1426" y="47"/>
                        <a:pt x="1456" y="56"/>
                        <a:pt x="1475" y="75"/>
                      </a:cubicBezTo>
                      <a:cubicBezTo>
                        <a:pt x="1512" y="75"/>
                        <a:pt x="1587" y="112"/>
                        <a:pt x="1587" y="159"/>
                      </a:cubicBezTo>
                      <a:cubicBezTo>
                        <a:pt x="1671" y="271"/>
                        <a:pt x="1634" y="392"/>
                        <a:pt x="1512" y="430"/>
                      </a:cubicBezTo>
                      <a:cubicBezTo>
                        <a:pt x="1400" y="504"/>
                        <a:pt x="1279" y="542"/>
                        <a:pt x="1167" y="626"/>
                      </a:cubicBezTo>
                      <a:cubicBezTo>
                        <a:pt x="835" y="784"/>
                        <a:pt x="396" y="1035"/>
                        <a:pt x="219" y="1035"/>
                      </a:cubicBezTo>
                      <a:cubicBezTo>
                        <a:pt x="186" y="1035"/>
                        <a:pt x="163" y="1027"/>
                        <a:pt x="150" y="1008"/>
                      </a:cubicBezTo>
                      <a:cubicBezTo>
                        <a:pt x="75" y="859"/>
                        <a:pt x="542" y="579"/>
                        <a:pt x="934" y="308"/>
                      </a:cubicBezTo>
                      <a:cubicBezTo>
                        <a:pt x="1046" y="234"/>
                        <a:pt x="1204" y="159"/>
                        <a:pt x="1316" y="75"/>
                      </a:cubicBezTo>
                      <a:cubicBezTo>
                        <a:pt x="1335" y="56"/>
                        <a:pt x="1365" y="47"/>
                        <a:pt x="1396" y="47"/>
                      </a:cubicBezTo>
                      <a:close/>
                      <a:moveTo>
                        <a:pt x="1475" y="0"/>
                      </a:moveTo>
                      <a:cubicBezTo>
                        <a:pt x="1438" y="0"/>
                        <a:pt x="1354" y="0"/>
                        <a:pt x="1279" y="38"/>
                      </a:cubicBezTo>
                      <a:cubicBezTo>
                        <a:pt x="1167" y="112"/>
                        <a:pt x="1046" y="196"/>
                        <a:pt x="887" y="271"/>
                      </a:cubicBezTo>
                      <a:cubicBezTo>
                        <a:pt x="420" y="579"/>
                        <a:pt x="0" y="812"/>
                        <a:pt x="112" y="1008"/>
                      </a:cubicBezTo>
                      <a:cubicBezTo>
                        <a:pt x="112" y="1046"/>
                        <a:pt x="150" y="1092"/>
                        <a:pt x="234" y="1092"/>
                      </a:cubicBezTo>
                      <a:cubicBezTo>
                        <a:pt x="383" y="1092"/>
                        <a:pt x="738" y="934"/>
                        <a:pt x="1167" y="700"/>
                      </a:cubicBezTo>
                      <a:cubicBezTo>
                        <a:pt x="1316" y="626"/>
                        <a:pt x="1438" y="542"/>
                        <a:pt x="1550" y="504"/>
                      </a:cubicBezTo>
                      <a:cubicBezTo>
                        <a:pt x="1671" y="430"/>
                        <a:pt x="1708" y="271"/>
                        <a:pt x="1671" y="159"/>
                      </a:cubicBezTo>
                      <a:cubicBezTo>
                        <a:pt x="1634" y="75"/>
                        <a:pt x="1550" y="38"/>
                        <a:pt x="1475" y="0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" name="Google Shape;6230;p75"/>
                <p:cNvSpPr/>
                <p:nvPr/>
              </p:nvSpPr>
              <p:spPr>
                <a:xfrm>
                  <a:off x="-761394" y="2369082"/>
                  <a:ext cx="129532" cy="84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5" h="1149" extrusionOk="0">
                      <a:moveTo>
                        <a:pt x="1700" y="1"/>
                      </a:moveTo>
                      <a:cubicBezTo>
                        <a:pt x="1482" y="1"/>
                        <a:pt x="678" y="417"/>
                        <a:pt x="196" y="653"/>
                      </a:cubicBezTo>
                      <a:cubicBezTo>
                        <a:pt x="0" y="728"/>
                        <a:pt x="0" y="999"/>
                        <a:pt x="159" y="1083"/>
                      </a:cubicBezTo>
                      <a:lnTo>
                        <a:pt x="159" y="1120"/>
                      </a:lnTo>
                      <a:cubicBezTo>
                        <a:pt x="196" y="1139"/>
                        <a:pt x="245" y="1148"/>
                        <a:pt x="299" y="1148"/>
                      </a:cubicBezTo>
                      <a:cubicBezTo>
                        <a:pt x="352" y="1148"/>
                        <a:pt x="411" y="1139"/>
                        <a:pt x="467" y="1120"/>
                      </a:cubicBezTo>
                      <a:cubicBezTo>
                        <a:pt x="821" y="849"/>
                        <a:pt x="1755" y="187"/>
                        <a:pt x="1755" y="28"/>
                      </a:cubicBezTo>
                      <a:cubicBezTo>
                        <a:pt x="1750" y="9"/>
                        <a:pt x="1731" y="1"/>
                        <a:pt x="1700" y="1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" name="Google Shape;6231;p75"/>
                <p:cNvSpPr/>
                <p:nvPr/>
              </p:nvSpPr>
              <p:spPr>
                <a:xfrm>
                  <a:off x="-761394" y="2368049"/>
                  <a:ext cx="132337" cy="89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" h="1209" extrusionOk="0">
                      <a:moveTo>
                        <a:pt x="1717" y="42"/>
                      </a:moveTo>
                      <a:cubicBezTo>
                        <a:pt x="1717" y="126"/>
                        <a:pt x="1325" y="471"/>
                        <a:pt x="429" y="1097"/>
                      </a:cubicBezTo>
                      <a:cubicBezTo>
                        <a:pt x="392" y="1115"/>
                        <a:pt x="343" y="1125"/>
                        <a:pt x="294" y="1125"/>
                      </a:cubicBezTo>
                      <a:cubicBezTo>
                        <a:pt x="245" y="1125"/>
                        <a:pt x="196" y="1115"/>
                        <a:pt x="159" y="1097"/>
                      </a:cubicBezTo>
                      <a:cubicBezTo>
                        <a:pt x="121" y="1059"/>
                        <a:pt x="84" y="975"/>
                        <a:pt x="84" y="901"/>
                      </a:cubicBezTo>
                      <a:cubicBezTo>
                        <a:pt x="84" y="826"/>
                        <a:pt x="121" y="742"/>
                        <a:pt x="196" y="705"/>
                      </a:cubicBezTo>
                      <a:cubicBezTo>
                        <a:pt x="1325" y="126"/>
                        <a:pt x="1633" y="42"/>
                        <a:pt x="1717" y="42"/>
                      </a:cubicBezTo>
                      <a:close/>
                      <a:moveTo>
                        <a:pt x="1718" y="0"/>
                      </a:moveTo>
                      <a:cubicBezTo>
                        <a:pt x="1545" y="0"/>
                        <a:pt x="1018" y="200"/>
                        <a:pt x="159" y="630"/>
                      </a:cubicBezTo>
                      <a:cubicBezTo>
                        <a:pt x="84" y="705"/>
                        <a:pt x="0" y="779"/>
                        <a:pt x="0" y="863"/>
                      </a:cubicBezTo>
                      <a:cubicBezTo>
                        <a:pt x="0" y="975"/>
                        <a:pt x="47" y="1097"/>
                        <a:pt x="121" y="1134"/>
                      </a:cubicBezTo>
                      <a:cubicBezTo>
                        <a:pt x="196" y="1171"/>
                        <a:pt x="233" y="1209"/>
                        <a:pt x="317" y="1209"/>
                      </a:cubicBezTo>
                      <a:cubicBezTo>
                        <a:pt x="355" y="1209"/>
                        <a:pt x="429" y="1171"/>
                        <a:pt x="467" y="1134"/>
                      </a:cubicBezTo>
                      <a:cubicBezTo>
                        <a:pt x="1363" y="546"/>
                        <a:pt x="1792" y="163"/>
                        <a:pt x="1792" y="42"/>
                      </a:cubicBezTo>
                      <a:lnTo>
                        <a:pt x="1755" y="5"/>
                      </a:lnTo>
                      <a:cubicBezTo>
                        <a:pt x="1745" y="2"/>
                        <a:pt x="1733" y="0"/>
                        <a:pt x="1718" y="0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" name="Google Shape;6232;p75"/>
                <p:cNvSpPr/>
                <p:nvPr/>
              </p:nvSpPr>
              <p:spPr>
                <a:xfrm>
                  <a:off x="-950857" y="2484074"/>
                  <a:ext cx="129532" cy="119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5" h="1613" extrusionOk="0">
                      <a:moveTo>
                        <a:pt x="902" y="0"/>
                      </a:moveTo>
                      <a:cubicBezTo>
                        <a:pt x="836" y="0"/>
                        <a:pt x="768" y="10"/>
                        <a:pt x="700" y="29"/>
                      </a:cubicBezTo>
                      <a:cubicBezTo>
                        <a:pt x="280" y="141"/>
                        <a:pt x="0" y="570"/>
                        <a:pt x="84" y="1000"/>
                      </a:cubicBezTo>
                      <a:cubicBezTo>
                        <a:pt x="179" y="1363"/>
                        <a:pt x="501" y="1613"/>
                        <a:pt x="859" y="1613"/>
                      </a:cubicBezTo>
                      <a:cubicBezTo>
                        <a:pt x="923" y="1613"/>
                        <a:pt x="989" y="1605"/>
                        <a:pt x="1055" y="1588"/>
                      </a:cubicBezTo>
                      <a:cubicBezTo>
                        <a:pt x="1484" y="1504"/>
                        <a:pt x="1755" y="1074"/>
                        <a:pt x="1634" y="654"/>
                      </a:cubicBezTo>
                      <a:cubicBezTo>
                        <a:pt x="1571" y="261"/>
                        <a:pt x="1256" y="0"/>
                        <a:pt x="902" y="0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" name="Google Shape;6233;p75"/>
                <p:cNvSpPr/>
                <p:nvPr/>
              </p:nvSpPr>
              <p:spPr>
                <a:xfrm>
                  <a:off x="-899192" y="2411743"/>
                  <a:ext cx="227401" cy="189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1" h="2568" extrusionOk="0">
                      <a:moveTo>
                        <a:pt x="2063" y="1"/>
                      </a:moveTo>
                      <a:cubicBezTo>
                        <a:pt x="2026" y="38"/>
                        <a:pt x="1988" y="75"/>
                        <a:pt x="1951" y="113"/>
                      </a:cubicBezTo>
                      <a:cubicBezTo>
                        <a:pt x="1400" y="617"/>
                        <a:pt x="700" y="850"/>
                        <a:pt x="0" y="1009"/>
                      </a:cubicBezTo>
                      <a:lnTo>
                        <a:pt x="355" y="2568"/>
                      </a:lnTo>
                      <a:cubicBezTo>
                        <a:pt x="1167" y="2372"/>
                        <a:pt x="2567" y="2213"/>
                        <a:pt x="3080" y="1475"/>
                      </a:cubicBezTo>
                      <a:lnTo>
                        <a:pt x="3080" y="1438"/>
                      </a:lnTo>
                      <a:cubicBezTo>
                        <a:pt x="3080" y="1242"/>
                        <a:pt x="2996" y="1009"/>
                        <a:pt x="2922" y="813"/>
                      </a:cubicBezTo>
                      <a:cubicBezTo>
                        <a:pt x="2651" y="271"/>
                        <a:pt x="2492" y="234"/>
                        <a:pt x="2063" y="1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" name="Google Shape;6234;p75"/>
                <p:cNvSpPr/>
                <p:nvPr/>
              </p:nvSpPr>
              <p:spPr>
                <a:xfrm>
                  <a:off x="-886792" y="2390782"/>
                  <a:ext cx="151601" cy="135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4" h="1835" extrusionOk="0">
                      <a:moveTo>
                        <a:pt x="1699" y="1"/>
                      </a:moveTo>
                      <a:cubicBezTo>
                        <a:pt x="1228" y="1"/>
                        <a:pt x="0" y="1007"/>
                        <a:pt x="262" y="1638"/>
                      </a:cubicBezTo>
                      <a:cubicBezTo>
                        <a:pt x="299" y="1759"/>
                        <a:pt x="420" y="1834"/>
                        <a:pt x="495" y="1834"/>
                      </a:cubicBezTo>
                      <a:cubicBezTo>
                        <a:pt x="532" y="1601"/>
                        <a:pt x="850" y="1293"/>
                        <a:pt x="1195" y="1022"/>
                      </a:cubicBezTo>
                      <a:cubicBezTo>
                        <a:pt x="1391" y="826"/>
                        <a:pt x="1587" y="705"/>
                        <a:pt x="1820" y="593"/>
                      </a:cubicBezTo>
                      <a:cubicBezTo>
                        <a:pt x="2054" y="434"/>
                        <a:pt x="2016" y="89"/>
                        <a:pt x="1746" y="5"/>
                      </a:cubicBezTo>
                      <a:cubicBezTo>
                        <a:pt x="1731" y="2"/>
                        <a:pt x="1716" y="1"/>
                        <a:pt x="1699" y="1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46" name="Google Shape;6235;p75"/>
              <p:cNvSpPr/>
              <p:nvPr/>
            </p:nvSpPr>
            <p:spPr>
              <a:xfrm>
                <a:off x="-1320854" y="1969784"/>
                <a:ext cx="453399" cy="775274"/>
              </a:xfrm>
              <a:custGeom>
                <a:avLst/>
                <a:gdLst/>
                <a:ahLst/>
                <a:cxnLst/>
                <a:rect l="l" t="t" r="r" b="b"/>
                <a:pathLst>
                  <a:path w="6143" h="10504" extrusionOk="0">
                    <a:moveTo>
                      <a:pt x="4271" y="0"/>
                    </a:moveTo>
                    <a:cubicBezTo>
                      <a:pt x="3817" y="0"/>
                      <a:pt x="3370" y="243"/>
                      <a:pt x="3109" y="659"/>
                    </a:cubicBezTo>
                    <a:cubicBezTo>
                      <a:pt x="1" y="5438"/>
                      <a:pt x="701" y="8826"/>
                      <a:pt x="701" y="8826"/>
                    </a:cubicBezTo>
                    <a:cubicBezTo>
                      <a:pt x="860" y="10376"/>
                      <a:pt x="1709" y="10422"/>
                      <a:pt x="1709" y="10422"/>
                    </a:cubicBezTo>
                    <a:cubicBezTo>
                      <a:pt x="1952" y="10478"/>
                      <a:pt x="2196" y="10504"/>
                      <a:pt x="2438" y="10504"/>
                    </a:cubicBezTo>
                    <a:cubicBezTo>
                      <a:pt x="3857" y="10504"/>
                      <a:pt x="5218" y="9629"/>
                      <a:pt x="6143" y="8864"/>
                    </a:cubicBezTo>
                    <a:cubicBezTo>
                      <a:pt x="6105" y="8705"/>
                      <a:pt x="6068" y="8556"/>
                      <a:pt x="6031" y="8360"/>
                    </a:cubicBezTo>
                    <a:cubicBezTo>
                      <a:pt x="5872" y="7809"/>
                      <a:pt x="5760" y="7267"/>
                      <a:pt x="5676" y="6689"/>
                    </a:cubicBezTo>
                    <a:lnTo>
                      <a:pt x="3893" y="7193"/>
                    </a:lnTo>
                    <a:cubicBezTo>
                      <a:pt x="5331" y="4701"/>
                      <a:pt x="5676" y="3422"/>
                      <a:pt x="5797" y="2367"/>
                    </a:cubicBezTo>
                    <a:cubicBezTo>
                      <a:pt x="5835" y="2255"/>
                      <a:pt x="5835" y="2096"/>
                      <a:pt x="5872" y="1975"/>
                    </a:cubicBezTo>
                    <a:cubicBezTo>
                      <a:pt x="5909" y="1004"/>
                      <a:pt x="5443" y="463"/>
                      <a:pt x="4939" y="192"/>
                    </a:cubicBezTo>
                    <a:cubicBezTo>
                      <a:pt x="4729" y="61"/>
                      <a:pt x="4500" y="0"/>
                      <a:pt x="4271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6236;p75"/>
              <p:cNvSpPr/>
              <p:nvPr/>
            </p:nvSpPr>
            <p:spPr>
              <a:xfrm>
                <a:off x="-1002523" y="2296677"/>
                <a:ext cx="97869" cy="197804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680" extrusionOk="0">
                    <a:moveTo>
                      <a:pt x="822" y="1"/>
                    </a:moveTo>
                    <a:cubicBezTo>
                      <a:pt x="784" y="76"/>
                      <a:pt x="0" y="1672"/>
                      <a:pt x="47" y="2446"/>
                    </a:cubicBezTo>
                    <a:cubicBezTo>
                      <a:pt x="47" y="2493"/>
                      <a:pt x="84" y="2568"/>
                      <a:pt x="121" y="2605"/>
                    </a:cubicBezTo>
                    <a:cubicBezTo>
                      <a:pt x="196" y="2642"/>
                      <a:pt x="317" y="2680"/>
                      <a:pt x="429" y="2680"/>
                    </a:cubicBezTo>
                    <a:cubicBezTo>
                      <a:pt x="784" y="2680"/>
                      <a:pt x="1251" y="2530"/>
                      <a:pt x="1326" y="2530"/>
                    </a:cubicBezTo>
                    <a:lnTo>
                      <a:pt x="1288" y="2409"/>
                    </a:lnTo>
                    <a:cubicBezTo>
                      <a:pt x="1127" y="2467"/>
                      <a:pt x="741" y="2557"/>
                      <a:pt x="467" y="2557"/>
                    </a:cubicBezTo>
                    <a:cubicBezTo>
                      <a:pt x="345" y="2557"/>
                      <a:pt x="245" y="2539"/>
                      <a:pt x="196" y="2493"/>
                    </a:cubicBezTo>
                    <a:cubicBezTo>
                      <a:pt x="159" y="2493"/>
                      <a:pt x="159" y="2446"/>
                      <a:pt x="159" y="2446"/>
                    </a:cubicBezTo>
                    <a:cubicBezTo>
                      <a:pt x="121" y="1672"/>
                      <a:pt x="896" y="76"/>
                      <a:pt x="896" y="38"/>
                    </a:cubicBezTo>
                    <a:lnTo>
                      <a:pt x="822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6237;p75"/>
              <p:cNvSpPr/>
              <p:nvPr/>
            </p:nvSpPr>
            <p:spPr>
              <a:xfrm>
                <a:off x="-1260923" y="4007313"/>
                <a:ext cx="321801" cy="23471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318" extrusionOk="0">
                    <a:moveTo>
                      <a:pt x="4248" y="0"/>
                    </a:moveTo>
                    <a:lnTo>
                      <a:pt x="122" y="84"/>
                    </a:lnTo>
                    <a:cubicBezTo>
                      <a:pt x="48" y="84"/>
                      <a:pt x="1" y="121"/>
                      <a:pt x="1" y="196"/>
                    </a:cubicBezTo>
                    <a:cubicBezTo>
                      <a:pt x="1" y="233"/>
                      <a:pt x="48" y="317"/>
                      <a:pt x="122" y="317"/>
                    </a:cubicBezTo>
                    <a:lnTo>
                      <a:pt x="4248" y="233"/>
                    </a:lnTo>
                    <a:cubicBezTo>
                      <a:pt x="4323" y="233"/>
                      <a:pt x="4360" y="196"/>
                      <a:pt x="4360" y="121"/>
                    </a:cubicBezTo>
                    <a:cubicBezTo>
                      <a:pt x="4360" y="84"/>
                      <a:pt x="4323" y="0"/>
                      <a:pt x="4248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3" name="Google Shape;6238;p75"/>
            <p:cNvGrpSpPr/>
            <p:nvPr/>
          </p:nvGrpSpPr>
          <p:grpSpPr>
            <a:xfrm>
              <a:off x="364627" y="2696656"/>
              <a:ext cx="265399" cy="99225"/>
              <a:chOff x="-677972" y="2680204"/>
              <a:chExt cx="321073" cy="120040"/>
            </a:xfrm>
          </p:grpSpPr>
          <p:sp>
            <p:nvSpPr>
              <p:cNvPr id="694" name="Google Shape;6239;p75"/>
              <p:cNvSpPr/>
              <p:nvPr/>
            </p:nvSpPr>
            <p:spPr>
              <a:xfrm>
                <a:off x="-599658" y="2685826"/>
                <a:ext cx="116482" cy="114418"/>
              </a:xfrm>
              <a:custGeom>
                <a:avLst/>
                <a:gdLst/>
                <a:ahLst/>
                <a:cxnLst/>
                <a:rect l="l" t="t" r="r" b="b"/>
                <a:pathLst>
                  <a:path w="2652" h="2605" extrusionOk="0">
                    <a:moveTo>
                      <a:pt x="1326" y="159"/>
                    </a:moveTo>
                    <a:cubicBezTo>
                      <a:pt x="1905" y="159"/>
                      <a:pt x="2418" y="626"/>
                      <a:pt x="2455" y="1242"/>
                    </a:cubicBezTo>
                    <a:cubicBezTo>
                      <a:pt x="2493" y="1867"/>
                      <a:pt x="1989" y="2409"/>
                      <a:pt x="1363" y="2446"/>
                    </a:cubicBezTo>
                    <a:cubicBezTo>
                      <a:pt x="1337" y="2448"/>
                      <a:pt x="1311" y="2449"/>
                      <a:pt x="1284" y="2449"/>
                    </a:cubicBezTo>
                    <a:cubicBezTo>
                      <a:pt x="693" y="2449"/>
                      <a:pt x="197" y="1953"/>
                      <a:pt x="197" y="1363"/>
                    </a:cubicBezTo>
                    <a:cubicBezTo>
                      <a:pt x="159" y="1046"/>
                      <a:pt x="271" y="775"/>
                      <a:pt x="467" y="542"/>
                    </a:cubicBezTo>
                    <a:cubicBezTo>
                      <a:pt x="663" y="309"/>
                      <a:pt x="971" y="197"/>
                      <a:pt x="1251" y="159"/>
                    </a:cubicBezTo>
                    <a:close/>
                    <a:moveTo>
                      <a:pt x="1251" y="1"/>
                    </a:moveTo>
                    <a:cubicBezTo>
                      <a:pt x="897" y="38"/>
                      <a:pt x="589" y="197"/>
                      <a:pt x="355" y="430"/>
                    </a:cubicBezTo>
                    <a:cubicBezTo>
                      <a:pt x="122" y="701"/>
                      <a:pt x="1" y="1009"/>
                      <a:pt x="38" y="1363"/>
                    </a:cubicBezTo>
                    <a:cubicBezTo>
                      <a:pt x="38" y="2063"/>
                      <a:pt x="626" y="2605"/>
                      <a:pt x="1326" y="2605"/>
                    </a:cubicBezTo>
                    <a:lnTo>
                      <a:pt x="1363" y="2605"/>
                    </a:lnTo>
                    <a:cubicBezTo>
                      <a:pt x="2101" y="2567"/>
                      <a:pt x="2651" y="1942"/>
                      <a:pt x="2605" y="1242"/>
                    </a:cubicBezTo>
                    <a:cubicBezTo>
                      <a:pt x="2567" y="542"/>
                      <a:pt x="1989" y="1"/>
                      <a:pt x="1251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240;p75"/>
              <p:cNvSpPr/>
              <p:nvPr/>
            </p:nvSpPr>
            <p:spPr>
              <a:xfrm>
                <a:off x="-457789" y="2680204"/>
                <a:ext cx="100890" cy="113100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2575" extrusionOk="0">
                    <a:moveTo>
                      <a:pt x="1167" y="129"/>
                    </a:moveTo>
                    <a:cubicBezTo>
                      <a:pt x="1400" y="129"/>
                      <a:pt x="1596" y="203"/>
                      <a:pt x="1755" y="362"/>
                    </a:cubicBezTo>
                    <a:cubicBezTo>
                      <a:pt x="1988" y="595"/>
                      <a:pt x="2138" y="903"/>
                      <a:pt x="2138" y="1221"/>
                    </a:cubicBezTo>
                    <a:cubicBezTo>
                      <a:pt x="2175" y="1837"/>
                      <a:pt x="1755" y="2387"/>
                      <a:pt x="1204" y="2425"/>
                    </a:cubicBezTo>
                    <a:cubicBezTo>
                      <a:pt x="971" y="2425"/>
                      <a:pt x="738" y="2341"/>
                      <a:pt x="542" y="2191"/>
                    </a:cubicBezTo>
                    <a:cubicBezTo>
                      <a:pt x="355" y="1995"/>
                      <a:pt x="196" y="1687"/>
                      <a:pt x="196" y="1333"/>
                    </a:cubicBezTo>
                    <a:cubicBezTo>
                      <a:pt x="159" y="707"/>
                      <a:pt x="588" y="166"/>
                      <a:pt x="1130" y="129"/>
                    </a:cubicBezTo>
                    <a:close/>
                    <a:moveTo>
                      <a:pt x="1227" y="1"/>
                    </a:moveTo>
                    <a:cubicBezTo>
                      <a:pt x="1195" y="1"/>
                      <a:pt x="1163" y="3"/>
                      <a:pt x="1130" y="7"/>
                    </a:cubicBezTo>
                    <a:cubicBezTo>
                      <a:pt x="504" y="7"/>
                      <a:pt x="0" y="633"/>
                      <a:pt x="38" y="1333"/>
                    </a:cubicBezTo>
                    <a:cubicBezTo>
                      <a:pt x="75" y="1725"/>
                      <a:pt x="234" y="2070"/>
                      <a:pt x="467" y="2303"/>
                    </a:cubicBezTo>
                    <a:cubicBezTo>
                      <a:pt x="663" y="2462"/>
                      <a:pt x="896" y="2574"/>
                      <a:pt x="1167" y="2574"/>
                    </a:cubicBezTo>
                    <a:lnTo>
                      <a:pt x="1204" y="2574"/>
                    </a:lnTo>
                    <a:cubicBezTo>
                      <a:pt x="1830" y="2537"/>
                      <a:pt x="2296" y="1921"/>
                      <a:pt x="2296" y="1221"/>
                    </a:cubicBezTo>
                    <a:cubicBezTo>
                      <a:pt x="2259" y="866"/>
                      <a:pt x="2100" y="521"/>
                      <a:pt x="1867" y="287"/>
                    </a:cubicBezTo>
                    <a:cubicBezTo>
                      <a:pt x="1662" y="115"/>
                      <a:pt x="1457" y="1"/>
                      <a:pt x="1227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241;p75"/>
              <p:cNvSpPr/>
              <p:nvPr/>
            </p:nvSpPr>
            <p:spPr>
              <a:xfrm>
                <a:off x="-490204" y="2731637"/>
                <a:ext cx="39398" cy="12474"/>
              </a:xfrm>
              <a:custGeom>
                <a:avLst/>
                <a:gdLst/>
                <a:ahLst/>
                <a:cxnLst/>
                <a:rect l="l" t="t" r="r" b="b"/>
                <a:pathLst>
                  <a:path w="897" h="284" extrusionOk="0">
                    <a:moveTo>
                      <a:pt x="480" y="0"/>
                    </a:moveTo>
                    <a:cubicBezTo>
                      <a:pt x="314" y="0"/>
                      <a:pt x="145" y="40"/>
                      <a:pt x="1" y="124"/>
                    </a:cubicBezTo>
                    <a:lnTo>
                      <a:pt x="75" y="283"/>
                    </a:lnTo>
                    <a:cubicBezTo>
                      <a:pt x="202" y="197"/>
                      <a:pt x="340" y="157"/>
                      <a:pt x="477" y="157"/>
                    </a:cubicBezTo>
                    <a:cubicBezTo>
                      <a:pt x="592" y="157"/>
                      <a:pt x="706" y="185"/>
                      <a:pt x="813" y="236"/>
                    </a:cubicBezTo>
                    <a:lnTo>
                      <a:pt x="897" y="87"/>
                    </a:lnTo>
                    <a:cubicBezTo>
                      <a:pt x="771" y="30"/>
                      <a:pt x="626" y="0"/>
                      <a:pt x="480" y="0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242;p75"/>
              <p:cNvSpPr/>
              <p:nvPr/>
            </p:nvSpPr>
            <p:spPr>
              <a:xfrm>
                <a:off x="-677972" y="2718241"/>
                <a:ext cx="85341" cy="11903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271" extrusionOk="0">
                    <a:moveTo>
                      <a:pt x="1" y="0"/>
                    </a:moveTo>
                    <a:lnTo>
                      <a:pt x="1" y="121"/>
                    </a:lnTo>
                    <a:lnTo>
                      <a:pt x="1942" y="271"/>
                    </a:lnTo>
                    <a:lnTo>
                      <a:pt x="1942" y="1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63" name="Google Shape;6243;p75"/>
          <p:cNvGrpSpPr/>
          <p:nvPr/>
        </p:nvGrpSpPr>
        <p:grpSpPr>
          <a:xfrm flipH="1">
            <a:off x="8355349" y="2536858"/>
            <a:ext cx="672828" cy="1303066"/>
            <a:chOff x="-964575" y="1325675"/>
            <a:chExt cx="1326553" cy="2569137"/>
          </a:xfrm>
        </p:grpSpPr>
        <p:sp>
          <p:nvSpPr>
            <p:cNvPr id="764" name="Google Shape;6244;p75"/>
            <p:cNvSpPr/>
            <p:nvPr/>
          </p:nvSpPr>
          <p:spPr>
            <a:xfrm>
              <a:off x="-810800" y="1354250"/>
              <a:ext cx="188400" cy="198000"/>
            </a:xfrm>
            <a:prstGeom prst="ellipse">
              <a:avLst/>
            </a:pr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6245;p75"/>
            <p:cNvSpPr/>
            <p:nvPr/>
          </p:nvSpPr>
          <p:spPr>
            <a:xfrm>
              <a:off x="-682863" y="3563296"/>
              <a:ext cx="159778" cy="276560"/>
            </a:xfrm>
            <a:custGeom>
              <a:avLst/>
              <a:gdLst/>
              <a:ahLst/>
              <a:cxnLst/>
              <a:rect l="l" t="t" r="r" b="b"/>
              <a:pathLst>
                <a:path w="2605" h="4509" extrusionOk="0">
                  <a:moveTo>
                    <a:pt x="2408" y="0"/>
                  </a:moveTo>
                  <a:lnTo>
                    <a:pt x="0" y="234"/>
                  </a:lnTo>
                  <a:lnTo>
                    <a:pt x="75" y="3613"/>
                  </a:lnTo>
                  <a:lnTo>
                    <a:pt x="542" y="4434"/>
                  </a:lnTo>
                  <a:lnTo>
                    <a:pt x="2287" y="4509"/>
                  </a:lnTo>
                  <a:lnTo>
                    <a:pt x="2604" y="3687"/>
                  </a:lnTo>
                  <a:cubicBezTo>
                    <a:pt x="2334" y="3575"/>
                    <a:pt x="2408" y="1"/>
                    <a:pt x="2408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6246;p75"/>
            <p:cNvSpPr/>
            <p:nvPr/>
          </p:nvSpPr>
          <p:spPr>
            <a:xfrm>
              <a:off x="-682863" y="3775024"/>
              <a:ext cx="333785" cy="119787"/>
            </a:xfrm>
            <a:custGeom>
              <a:avLst/>
              <a:gdLst/>
              <a:ahLst/>
              <a:cxnLst/>
              <a:rect l="l" t="t" r="r" b="b"/>
              <a:pathLst>
                <a:path w="5442" h="1953" extrusionOk="0">
                  <a:moveTo>
                    <a:pt x="52" y="1"/>
                  </a:moveTo>
                  <a:cubicBezTo>
                    <a:pt x="18" y="1"/>
                    <a:pt x="0" y="2"/>
                    <a:pt x="0" y="2"/>
                  </a:cubicBezTo>
                  <a:lnTo>
                    <a:pt x="75" y="1915"/>
                  </a:lnTo>
                  <a:lnTo>
                    <a:pt x="5405" y="1953"/>
                  </a:lnTo>
                  <a:cubicBezTo>
                    <a:pt x="5442" y="1757"/>
                    <a:pt x="5367" y="1290"/>
                    <a:pt x="5171" y="1169"/>
                  </a:cubicBezTo>
                  <a:lnTo>
                    <a:pt x="2567" y="198"/>
                  </a:lnTo>
                  <a:cubicBezTo>
                    <a:pt x="2567" y="198"/>
                    <a:pt x="2408" y="399"/>
                    <a:pt x="2068" y="399"/>
                  </a:cubicBezTo>
                  <a:cubicBezTo>
                    <a:pt x="1955" y="399"/>
                    <a:pt x="1823" y="377"/>
                    <a:pt x="1671" y="319"/>
                  </a:cubicBezTo>
                  <a:cubicBezTo>
                    <a:pt x="769" y="26"/>
                    <a:pt x="217" y="1"/>
                    <a:pt x="52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6247;p75"/>
            <p:cNvSpPr/>
            <p:nvPr/>
          </p:nvSpPr>
          <p:spPr>
            <a:xfrm>
              <a:off x="-477943" y="3808881"/>
              <a:ext cx="114574" cy="45327"/>
            </a:xfrm>
            <a:custGeom>
              <a:avLst/>
              <a:gdLst/>
              <a:ahLst/>
              <a:cxnLst/>
              <a:rect l="l" t="t" r="r" b="b"/>
              <a:pathLst>
                <a:path w="1868" h="739" extrusionOk="0">
                  <a:moveTo>
                    <a:pt x="159" y="1"/>
                  </a:moveTo>
                  <a:lnTo>
                    <a:pt x="1" y="738"/>
                  </a:lnTo>
                  <a:lnTo>
                    <a:pt x="1830" y="738"/>
                  </a:lnTo>
                  <a:cubicBezTo>
                    <a:pt x="1868" y="738"/>
                    <a:pt x="1868" y="701"/>
                    <a:pt x="1868" y="701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6248;p75"/>
            <p:cNvSpPr/>
            <p:nvPr/>
          </p:nvSpPr>
          <p:spPr>
            <a:xfrm>
              <a:off x="-480212" y="3806612"/>
              <a:ext cx="119113" cy="47596"/>
            </a:xfrm>
            <a:custGeom>
              <a:avLst/>
              <a:gdLst/>
              <a:ahLst/>
              <a:cxnLst/>
              <a:rect l="l" t="t" r="r" b="b"/>
              <a:pathLst>
                <a:path w="1942" h="776" extrusionOk="0">
                  <a:moveTo>
                    <a:pt x="234" y="75"/>
                  </a:moveTo>
                  <a:lnTo>
                    <a:pt x="1830" y="738"/>
                  </a:lnTo>
                  <a:lnTo>
                    <a:pt x="75" y="738"/>
                  </a:lnTo>
                  <a:lnTo>
                    <a:pt x="234" y="75"/>
                  </a:lnTo>
                  <a:close/>
                  <a:moveTo>
                    <a:pt x="150" y="0"/>
                  </a:moveTo>
                  <a:lnTo>
                    <a:pt x="0" y="775"/>
                  </a:lnTo>
                  <a:lnTo>
                    <a:pt x="1867" y="775"/>
                  </a:lnTo>
                  <a:cubicBezTo>
                    <a:pt x="1905" y="775"/>
                    <a:pt x="1905" y="775"/>
                    <a:pt x="1905" y="738"/>
                  </a:cubicBezTo>
                  <a:cubicBezTo>
                    <a:pt x="1942" y="738"/>
                    <a:pt x="1905" y="700"/>
                    <a:pt x="1905" y="700"/>
                  </a:cubicBezTo>
                  <a:lnTo>
                    <a:pt x="150" y="0"/>
                  </a:ln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6249;p75"/>
            <p:cNvSpPr/>
            <p:nvPr/>
          </p:nvSpPr>
          <p:spPr>
            <a:xfrm>
              <a:off x="-682863" y="3775086"/>
              <a:ext cx="28643" cy="79122"/>
            </a:xfrm>
            <a:custGeom>
              <a:avLst/>
              <a:gdLst/>
              <a:ahLst/>
              <a:cxnLst/>
              <a:rect l="l" t="t" r="r" b="b"/>
              <a:pathLst>
                <a:path w="467" h="1290" extrusionOk="0">
                  <a:moveTo>
                    <a:pt x="0" y="1"/>
                  </a:moveTo>
                  <a:lnTo>
                    <a:pt x="75" y="1289"/>
                  </a:lnTo>
                  <a:lnTo>
                    <a:pt x="467" y="1252"/>
                  </a:lnTo>
                  <a:lnTo>
                    <a:pt x="346" y="48"/>
                  </a:lnTo>
                  <a:cubicBezTo>
                    <a:pt x="308" y="4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6250;p75"/>
            <p:cNvSpPr/>
            <p:nvPr/>
          </p:nvSpPr>
          <p:spPr>
            <a:xfrm>
              <a:off x="-776215" y="2620945"/>
              <a:ext cx="357890" cy="1094707"/>
            </a:xfrm>
            <a:custGeom>
              <a:avLst/>
              <a:gdLst/>
              <a:ahLst/>
              <a:cxnLst/>
              <a:rect l="l" t="t" r="r" b="b"/>
              <a:pathLst>
                <a:path w="5835" h="17848" extrusionOk="0">
                  <a:moveTo>
                    <a:pt x="5676" y="1"/>
                  </a:moveTo>
                  <a:lnTo>
                    <a:pt x="1" y="776"/>
                  </a:lnTo>
                  <a:lnTo>
                    <a:pt x="1056" y="8709"/>
                  </a:lnTo>
                  <a:cubicBezTo>
                    <a:pt x="1205" y="9913"/>
                    <a:pt x="1364" y="17577"/>
                    <a:pt x="1364" y="17577"/>
                  </a:cubicBezTo>
                  <a:lnTo>
                    <a:pt x="4089" y="17847"/>
                  </a:lnTo>
                  <a:lnTo>
                    <a:pt x="5489" y="12331"/>
                  </a:lnTo>
                  <a:cubicBezTo>
                    <a:pt x="5722" y="11351"/>
                    <a:pt x="5834" y="10343"/>
                    <a:pt x="5834" y="9335"/>
                  </a:cubicBezTo>
                  <a:lnTo>
                    <a:pt x="5676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6251;p75"/>
            <p:cNvSpPr/>
            <p:nvPr/>
          </p:nvSpPr>
          <p:spPr>
            <a:xfrm>
              <a:off x="-776206" y="2622382"/>
              <a:ext cx="357890" cy="1094707"/>
            </a:xfrm>
            <a:custGeom>
              <a:avLst/>
              <a:gdLst/>
              <a:ahLst/>
              <a:cxnLst/>
              <a:rect l="l" t="t" r="r" b="b"/>
              <a:pathLst>
                <a:path w="5835" h="17848" extrusionOk="0">
                  <a:moveTo>
                    <a:pt x="5676" y="1"/>
                  </a:moveTo>
                  <a:lnTo>
                    <a:pt x="1" y="776"/>
                  </a:lnTo>
                  <a:lnTo>
                    <a:pt x="1056" y="8709"/>
                  </a:lnTo>
                  <a:cubicBezTo>
                    <a:pt x="1205" y="9913"/>
                    <a:pt x="1364" y="17577"/>
                    <a:pt x="1364" y="17577"/>
                  </a:cubicBezTo>
                  <a:lnTo>
                    <a:pt x="4089" y="17847"/>
                  </a:lnTo>
                  <a:lnTo>
                    <a:pt x="5489" y="12331"/>
                  </a:lnTo>
                  <a:cubicBezTo>
                    <a:pt x="5722" y="11351"/>
                    <a:pt x="5834" y="10343"/>
                    <a:pt x="5834" y="9335"/>
                  </a:cubicBezTo>
                  <a:lnTo>
                    <a:pt x="5676" y="1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6252;p75"/>
            <p:cNvSpPr/>
            <p:nvPr/>
          </p:nvSpPr>
          <p:spPr>
            <a:xfrm>
              <a:off x="-96071" y="3434492"/>
              <a:ext cx="262268" cy="283429"/>
            </a:xfrm>
            <a:custGeom>
              <a:avLst/>
              <a:gdLst/>
              <a:ahLst/>
              <a:cxnLst/>
              <a:rect l="l" t="t" r="r" b="b"/>
              <a:pathLst>
                <a:path w="4276" h="4621" extrusionOk="0">
                  <a:moveTo>
                    <a:pt x="2017" y="0"/>
                  </a:moveTo>
                  <a:lnTo>
                    <a:pt x="1" y="1316"/>
                  </a:lnTo>
                  <a:lnTo>
                    <a:pt x="1905" y="4117"/>
                  </a:lnTo>
                  <a:lnTo>
                    <a:pt x="2717" y="4621"/>
                  </a:lnTo>
                  <a:lnTo>
                    <a:pt x="4275" y="3921"/>
                  </a:lnTo>
                  <a:lnTo>
                    <a:pt x="4201" y="3071"/>
                  </a:lnTo>
                  <a:cubicBezTo>
                    <a:pt x="3921" y="3071"/>
                    <a:pt x="2017" y="0"/>
                    <a:pt x="2017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6253;p75"/>
            <p:cNvSpPr/>
            <p:nvPr/>
          </p:nvSpPr>
          <p:spPr>
            <a:xfrm>
              <a:off x="13289" y="3601078"/>
              <a:ext cx="348689" cy="183821"/>
            </a:xfrm>
            <a:custGeom>
              <a:avLst/>
              <a:gdLst/>
              <a:ahLst/>
              <a:cxnLst/>
              <a:rect l="l" t="t" r="r" b="b"/>
              <a:pathLst>
                <a:path w="5685" h="2997" extrusionOk="0">
                  <a:moveTo>
                    <a:pt x="5134" y="0"/>
                  </a:moveTo>
                  <a:lnTo>
                    <a:pt x="2334" y="318"/>
                  </a:lnTo>
                  <a:cubicBezTo>
                    <a:pt x="2334" y="318"/>
                    <a:pt x="2296" y="738"/>
                    <a:pt x="1596" y="859"/>
                  </a:cubicBezTo>
                  <a:cubicBezTo>
                    <a:pt x="467" y="1018"/>
                    <a:pt x="0" y="1326"/>
                    <a:pt x="0" y="1326"/>
                  </a:cubicBezTo>
                  <a:lnTo>
                    <a:pt x="934" y="2997"/>
                  </a:lnTo>
                  <a:lnTo>
                    <a:pt x="5685" y="589"/>
                  </a:lnTo>
                  <a:cubicBezTo>
                    <a:pt x="5638" y="392"/>
                    <a:pt x="5330" y="0"/>
                    <a:pt x="513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6254;p75"/>
            <p:cNvSpPr/>
            <p:nvPr/>
          </p:nvSpPr>
          <p:spPr>
            <a:xfrm>
              <a:off x="218823" y="3603348"/>
              <a:ext cx="114512" cy="55017"/>
            </a:xfrm>
            <a:custGeom>
              <a:avLst/>
              <a:gdLst/>
              <a:ahLst/>
              <a:cxnLst/>
              <a:rect l="l" t="t" r="r" b="b"/>
              <a:pathLst>
                <a:path w="1867" h="897" extrusionOk="0">
                  <a:moveTo>
                    <a:pt x="1820" y="1"/>
                  </a:moveTo>
                  <a:lnTo>
                    <a:pt x="0" y="159"/>
                  </a:lnTo>
                  <a:lnTo>
                    <a:pt x="187" y="897"/>
                  </a:lnTo>
                  <a:lnTo>
                    <a:pt x="1820" y="47"/>
                  </a:lnTo>
                  <a:cubicBezTo>
                    <a:pt x="1867" y="47"/>
                    <a:pt x="1867" y="1"/>
                    <a:pt x="1820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6255;p75"/>
            <p:cNvSpPr/>
            <p:nvPr/>
          </p:nvSpPr>
          <p:spPr>
            <a:xfrm>
              <a:off x="215940" y="3603348"/>
              <a:ext cx="117395" cy="57348"/>
            </a:xfrm>
            <a:custGeom>
              <a:avLst/>
              <a:gdLst/>
              <a:ahLst/>
              <a:cxnLst/>
              <a:rect l="l" t="t" r="r" b="b"/>
              <a:pathLst>
                <a:path w="1914" h="935" extrusionOk="0">
                  <a:moveTo>
                    <a:pt x="1830" y="47"/>
                  </a:moveTo>
                  <a:lnTo>
                    <a:pt x="281" y="860"/>
                  </a:lnTo>
                  <a:lnTo>
                    <a:pt x="85" y="159"/>
                  </a:lnTo>
                  <a:lnTo>
                    <a:pt x="1830" y="47"/>
                  </a:lnTo>
                  <a:close/>
                  <a:moveTo>
                    <a:pt x="1867" y="1"/>
                  </a:moveTo>
                  <a:lnTo>
                    <a:pt x="47" y="122"/>
                  </a:lnTo>
                  <a:lnTo>
                    <a:pt x="1" y="122"/>
                  </a:lnTo>
                  <a:lnTo>
                    <a:pt x="234" y="934"/>
                  </a:lnTo>
                  <a:lnTo>
                    <a:pt x="1914" y="85"/>
                  </a:lnTo>
                  <a:lnTo>
                    <a:pt x="1914" y="47"/>
                  </a:lnTo>
                  <a:cubicBezTo>
                    <a:pt x="1914" y="1"/>
                    <a:pt x="1914" y="1"/>
                    <a:pt x="1867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6256;p75"/>
            <p:cNvSpPr/>
            <p:nvPr/>
          </p:nvSpPr>
          <p:spPr>
            <a:xfrm>
              <a:off x="13289" y="3672656"/>
              <a:ext cx="57287" cy="76730"/>
            </a:xfrm>
            <a:custGeom>
              <a:avLst/>
              <a:gdLst/>
              <a:ahLst/>
              <a:cxnLst/>
              <a:rect l="l" t="t" r="r" b="b"/>
              <a:pathLst>
                <a:path w="934" h="1251" extrusionOk="0">
                  <a:moveTo>
                    <a:pt x="318" y="0"/>
                  </a:moveTo>
                  <a:cubicBezTo>
                    <a:pt x="271" y="0"/>
                    <a:pt x="0" y="159"/>
                    <a:pt x="0" y="159"/>
                  </a:cubicBezTo>
                  <a:lnTo>
                    <a:pt x="626" y="1251"/>
                  </a:lnTo>
                  <a:lnTo>
                    <a:pt x="934" y="1055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6257;p75"/>
            <p:cNvSpPr/>
            <p:nvPr/>
          </p:nvSpPr>
          <p:spPr>
            <a:xfrm>
              <a:off x="-780754" y="2680501"/>
              <a:ext cx="901747" cy="925790"/>
            </a:xfrm>
            <a:custGeom>
              <a:avLst/>
              <a:gdLst/>
              <a:ahLst/>
              <a:cxnLst/>
              <a:rect l="l" t="t" r="r" b="b"/>
              <a:pathLst>
                <a:path w="14702" h="15094" extrusionOk="0">
                  <a:moveTo>
                    <a:pt x="6842" y="1"/>
                  </a:moveTo>
                  <a:lnTo>
                    <a:pt x="504" y="234"/>
                  </a:lnTo>
                  <a:lnTo>
                    <a:pt x="0" y="271"/>
                  </a:lnTo>
                  <a:cubicBezTo>
                    <a:pt x="345" y="2642"/>
                    <a:pt x="971" y="4359"/>
                    <a:pt x="2763" y="5946"/>
                  </a:cubicBezTo>
                  <a:lnTo>
                    <a:pt x="6534" y="8830"/>
                  </a:lnTo>
                  <a:cubicBezTo>
                    <a:pt x="7309" y="9530"/>
                    <a:pt x="8009" y="10268"/>
                    <a:pt x="8634" y="11127"/>
                  </a:cubicBezTo>
                  <a:lnTo>
                    <a:pt x="11705" y="15093"/>
                  </a:lnTo>
                  <a:lnTo>
                    <a:pt x="14701" y="13647"/>
                  </a:lnTo>
                  <a:lnTo>
                    <a:pt x="12676" y="8980"/>
                  </a:lnTo>
                  <a:cubicBezTo>
                    <a:pt x="11976" y="7430"/>
                    <a:pt x="11164" y="5946"/>
                    <a:pt x="10146" y="4546"/>
                  </a:cubicBezTo>
                  <a:lnTo>
                    <a:pt x="6842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6258;p75"/>
            <p:cNvSpPr/>
            <p:nvPr/>
          </p:nvSpPr>
          <p:spPr>
            <a:xfrm>
              <a:off x="-880750" y="1360025"/>
              <a:ext cx="660524" cy="728222"/>
            </a:xfrm>
            <a:custGeom>
              <a:avLst/>
              <a:gdLst/>
              <a:ahLst/>
              <a:cxnLst/>
              <a:rect l="l" t="t" r="r" b="b"/>
              <a:pathLst>
                <a:path w="9530" h="8659" extrusionOk="0">
                  <a:moveTo>
                    <a:pt x="5306" y="0"/>
                  </a:moveTo>
                  <a:cubicBezTo>
                    <a:pt x="5185" y="0"/>
                    <a:pt x="5062" y="8"/>
                    <a:pt x="4938" y="24"/>
                  </a:cubicBezTo>
                  <a:cubicBezTo>
                    <a:pt x="2455" y="332"/>
                    <a:pt x="1092" y="2899"/>
                    <a:pt x="1092" y="2899"/>
                  </a:cubicBezTo>
                  <a:cubicBezTo>
                    <a:pt x="0" y="4925"/>
                    <a:pt x="1671" y="8658"/>
                    <a:pt x="1671" y="8658"/>
                  </a:cubicBezTo>
                  <a:lnTo>
                    <a:pt x="8755" y="8191"/>
                  </a:lnTo>
                  <a:cubicBezTo>
                    <a:pt x="8755" y="8191"/>
                    <a:pt x="9222" y="6903"/>
                    <a:pt x="9371" y="5429"/>
                  </a:cubicBezTo>
                  <a:cubicBezTo>
                    <a:pt x="9530" y="3636"/>
                    <a:pt x="8830" y="1891"/>
                    <a:pt x="7355" y="762"/>
                  </a:cubicBezTo>
                  <a:cubicBezTo>
                    <a:pt x="6781" y="325"/>
                    <a:pt x="6088" y="0"/>
                    <a:pt x="5306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6259;p75"/>
            <p:cNvSpPr/>
            <p:nvPr/>
          </p:nvSpPr>
          <p:spPr>
            <a:xfrm>
              <a:off x="-964575" y="1989992"/>
              <a:ext cx="288643" cy="511411"/>
            </a:xfrm>
            <a:custGeom>
              <a:avLst/>
              <a:gdLst/>
              <a:ahLst/>
              <a:cxnLst/>
              <a:rect l="l" t="t" r="r" b="b"/>
              <a:pathLst>
                <a:path w="4706" h="8338" extrusionOk="0">
                  <a:moveTo>
                    <a:pt x="4199" y="1"/>
                  </a:moveTo>
                  <a:cubicBezTo>
                    <a:pt x="3200" y="1"/>
                    <a:pt x="1029" y="208"/>
                    <a:pt x="580" y="1962"/>
                  </a:cubicBezTo>
                  <a:cubicBezTo>
                    <a:pt x="346" y="2895"/>
                    <a:pt x="76" y="3987"/>
                    <a:pt x="38" y="5425"/>
                  </a:cubicBezTo>
                  <a:cubicBezTo>
                    <a:pt x="1" y="6433"/>
                    <a:pt x="468" y="7992"/>
                    <a:pt x="2026" y="8337"/>
                  </a:cubicBezTo>
                  <a:lnTo>
                    <a:pt x="3426" y="7796"/>
                  </a:lnTo>
                  <a:lnTo>
                    <a:pt x="4705" y="21"/>
                  </a:lnTo>
                  <a:cubicBezTo>
                    <a:pt x="4705" y="21"/>
                    <a:pt x="4508" y="1"/>
                    <a:pt x="4199" y="1"/>
                  </a:cubicBezTo>
                  <a:close/>
                </a:path>
              </a:pathLst>
            </a:custGeom>
            <a:solidFill>
              <a:srgbClr val="FFA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6260;p75"/>
            <p:cNvSpPr/>
            <p:nvPr/>
          </p:nvSpPr>
          <p:spPr>
            <a:xfrm>
              <a:off x="-957705" y="1936569"/>
              <a:ext cx="262882" cy="331209"/>
            </a:xfrm>
            <a:custGeom>
              <a:avLst/>
              <a:gdLst/>
              <a:ahLst/>
              <a:cxnLst/>
              <a:rect l="l" t="t" r="r" b="b"/>
              <a:pathLst>
                <a:path w="4286" h="5400" extrusionOk="0">
                  <a:moveTo>
                    <a:pt x="3569" y="0"/>
                  </a:moveTo>
                  <a:cubicBezTo>
                    <a:pt x="3047" y="0"/>
                    <a:pt x="2506" y="190"/>
                    <a:pt x="1952" y="266"/>
                  </a:cubicBezTo>
                  <a:cubicBezTo>
                    <a:pt x="701" y="499"/>
                    <a:pt x="1" y="4158"/>
                    <a:pt x="122" y="4588"/>
                  </a:cubicBezTo>
                  <a:cubicBezTo>
                    <a:pt x="229" y="4988"/>
                    <a:pt x="390" y="5399"/>
                    <a:pt x="641" y="5399"/>
                  </a:cubicBezTo>
                  <a:cubicBezTo>
                    <a:pt x="852" y="5399"/>
                    <a:pt x="1126" y="5107"/>
                    <a:pt x="1485" y="4270"/>
                  </a:cubicBezTo>
                  <a:cubicBezTo>
                    <a:pt x="1914" y="3300"/>
                    <a:pt x="3314" y="770"/>
                    <a:pt x="3314" y="770"/>
                  </a:cubicBezTo>
                  <a:lnTo>
                    <a:pt x="4285" y="154"/>
                  </a:lnTo>
                  <a:cubicBezTo>
                    <a:pt x="4051" y="41"/>
                    <a:pt x="3812" y="0"/>
                    <a:pt x="3569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6261;p75"/>
            <p:cNvSpPr/>
            <p:nvPr/>
          </p:nvSpPr>
          <p:spPr>
            <a:xfrm>
              <a:off x="-492234" y="1899645"/>
              <a:ext cx="272021" cy="633223"/>
            </a:xfrm>
            <a:custGeom>
              <a:avLst/>
              <a:gdLst/>
              <a:ahLst/>
              <a:cxnLst/>
              <a:rect l="l" t="t" r="r" b="b"/>
              <a:pathLst>
                <a:path w="4435" h="10324" extrusionOk="0">
                  <a:moveTo>
                    <a:pt x="989" y="1"/>
                  </a:moveTo>
                  <a:cubicBezTo>
                    <a:pt x="959" y="1"/>
                    <a:pt x="928" y="3"/>
                    <a:pt x="896" y="9"/>
                  </a:cubicBezTo>
                  <a:cubicBezTo>
                    <a:pt x="738" y="9"/>
                    <a:pt x="663" y="56"/>
                    <a:pt x="663" y="56"/>
                  </a:cubicBezTo>
                  <a:lnTo>
                    <a:pt x="579" y="93"/>
                  </a:lnTo>
                  <a:cubicBezTo>
                    <a:pt x="0" y="868"/>
                    <a:pt x="4434" y="10323"/>
                    <a:pt x="4434" y="10323"/>
                  </a:cubicBezTo>
                  <a:cubicBezTo>
                    <a:pt x="4434" y="10323"/>
                    <a:pt x="4163" y="7169"/>
                    <a:pt x="4126" y="6935"/>
                  </a:cubicBezTo>
                  <a:cubicBezTo>
                    <a:pt x="3501" y="2576"/>
                    <a:pt x="1867" y="672"/>
                    <a:pt x="1401" y="205"/>
                  </a:cubicBezTo>
                  <a:cubicBezTo>
                    <a:pt x="1299" y="80"/>
                    <a:pt x="1150" y="1"/>
                    <a:pt x="989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6262;p75"/>
            <p:cNvSpPr/>
            <p:nvPr/>
          </p:nvSpPr>
          <p:spPr>
            <a:xfrm>
              <a:off x="-616498" y="1838372"/>
              <a:ext cx="188421" cy="198112"/>
            </a:xfrm>
            <a:custGeom>
              <a:avLst/>
              <a:gdLst/>
              <a:ahLst/>
              <a:cxnLst/>
              <a:rect l="l" t="t" r="r" b="b"/>
              <a:pathLst>
                <a:path w="3072" h="3230" extrusionOk="0">
                  <a:moveTo>
                    <a:pt x="505" y="0"/>
                  </a:moveTo>
                  <a:lnTo>
                    <a:pt x="318" y="1167"/>
                  </a:lnTo>
                  <a:lnTo>
                    <a:pt x="1" y="2838"/>
                  </a:lnTo>
                  <a:lnTo>
                    <a:pt x="2922" y="3230"/>
                  </a:lnTo>
                  <a:lnTo>
                    <a:pt x="3072" y="7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6263;p75"/>
            <p:cNvSpPr/>
            <p:nvPr/>
          </p:nvSpPr>
          <p:spPr>
            <a:xfrm>
              <a:off x="-602146" y="1838372"/>
              <a:ext cx="174069" cy="88200"/>
            </a:xfrm>
            <a:custGeom>
              <a:avLst/>
              <a:gdLst/>
              <a:ahLst/>
              <a:cxnLst/>
              <a:rect l="l" t="t" r="r" b="b"/>
              <a:pathLst>
                <a:path w="2838" h="1438" extrusionOk="0">
                  <a:moveTo>
                    <a:pt x="271" y="0"/>
                  </a:moveTo>
                  <a:lnTo>
                    <a:pt x="84" y="1167"/>
                  </a:lnTo>
                  <a:lnTo>
                    <a:pt x="0" y="1438"/>
                  </a:lnTo>
                  <a:cubicBezTo>
                    <a:pt x="2371" y="1130"/>
                    <a:pt x="2838" y="75"/>
                    <a:pt x="2838" y="75"/>
                  </a:cubicBezTo>
                  <a:lnTo>
                    <a:pt x="271" y="0"/>
                  </a:ln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6264;p75"/>
            <p:cNvSpPr/>
            <p:nvPr/>
          </p:nvSpPr>
          <p:spPr>
            <a:xfrm>
              <a:off x="-914771" y="1969506"/>
              <a:ext cx="286312" cy="448850"/>
            </a:xfrm>
            <a:custGeom>
              <a:avLst/>
              <a:gdLst/>
              <a:ahLst/>
              <a:cxnLst/>
              <a:rect l="l" t="t" r="r" b="b"/>
              <a:pathLst>
                <a:path w="4668" h="7318" extrusionOk="0">
                  <a:moveTo>
                    <a:pt x="3282" y="0"/>
                  </a:moveTo>
                  <a:cubicBezTo>
                    <a:pt x="1887" y="0"/>
                    <a:pt x="1252" y="1400"/>
                    <a:pt x="1252" y="1400"/>
                  </a:cubicBezTo>
                  <a:cubicBezTo>
                    <a:pt x="318" y="2996"/>
                    <a:pt x="1" y="6926"/>
                    <a:pt x="1" y="6926"/>
                  </a:cubicBezTo>
                  <a:lnTo>
                    <a:pt x="3231" y="7318"/>
                  </a:lnTo>
                  <a:cubicBezTo>
                    <a:pt x="3968" y="6422"/>
                    <a:pt x="4668" y="6338"/>
                    <a:pt x="4668" y="6338"/>
                  </a:cubicBezTo>
                  <a:lnTo>
                    <a:pt x="4397" y="270"/>
                  </a:lnTo>
                  <a:cubicBezTo>
                    <a:pt x="3982" y="78"/>
                    <a:pt x="3611" y="0"/>
                    <a:pt x="3282" y="0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6265;p75"/>
            <p:cNvSpPr/>
            <p:nvPr/>
          </p:nvSpPr>
          <p:spPr>
            <a:xfrm>
              <a:off x="-810808" y="2444055"/>
              <a:ext cx="244788" cy="233257"/>
            </a:xfrm>
            <a:custGeom>
              <a:avLst/>
              <a:gdLst/>
              <a:ahLst/>
              <a:cxnLst/>
              <a:rect l="l" t="t" r="r" b="b"/>
              <a:pathLst>
                <a:path w="3991" h="3803" extrusionOk="0">
                  <a:moveTo>
                    <a:pt x="761" y="1"/>
                  </a:moveTo>
                  <a:lnTo>
                    <a:pt x="761" y="1"/>
                  </a:lnTo>
                  <a:cubicBezTo>
                    <a:pt x="761" y="1"/>
                    <a:pt x="1" y="3802"/>
                    <a:pt x="2913" y="3802"/>
                  </a:cubicBezTo>
                  <a:cubicBezTo>
                    <a:pt x="3227" y="3802"/>
                    <a:pt x="3585" y="3758"/>
                    <a:pt x="3990" y="3660"/>
                  </a:cubicBezTo>
                  <a:cubicBezTo>
                    <a:pt x="3990" y="3660"/>
                    <a:pt x="1423" y="3622"/>
                    <a:pt x="1573" y="159"/>
                  </a:cubicBezTo>
                  <a:lnTo>
                    <a:pt x="761" y="1"/>
                  </a:lnTo>
                  <a:close/>
                </a:path>
              </a:pathLst>
            </a:custGeom>
            <a:solidFill>
              <a:srgbClr val="274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6266;p75"/>
            <p:cNvSpPr/>
            <p:nvPr/>
          </p:nvSpPr>
          <p:spPr>
            <a:xfrm>
              <a:off x="-709237" y="2346716"/>
              <a:ext cx="97952" cy="57348"/>
            </a:xfrm>
            <a:custGeom>
              <a:avLst/>
              <a:gdLst/>
              <a:ahLst/>
              <a:cxnLst/>
              <a:rect l="l" t="t" r="r" b="b"/>
              <a:pathLst>
                <a:path w="1597" h="935" extrusionOk="0">
                  <a:moveTo>
                    <a:pt x="1476" y="1"/>
                  </a:moveTo>
                  <a:cubicBezTo>
                    <a:pt x="1317" y="1"/>
                    <a:pt x="1168" y="38"/>
                    <a:pt x="1046" y="76"/>
                  </a:cubicBezTo>
                  <a:cubicBezTo>
                    <a:pt x="897" y="113"/>
                    <a:pt x="776" y="150"/>
                    <a:pt x="617" y="234"/>
                  </a:cubicBezTo>
                  <a:cubicBezTo>
                    <a:pt x="505" y="309"/>
                    <a:pt x="384" y="384"/>
                    <a:pt x="272" y="505"/>
                  </a:cubicBezTo>
                  <a:cubicBezTo>
                    <a:pt x="150" y="580"/>
                    <a:pt x="76" y="738"/>
                    <a:pt x="1" y="850"/>
                  </a:cubicBezTo>
                  <a:lnTo>
                    <a:pt x="1" y="934"/>
                  </a:lnTo>
                  <a:cubicBezTo>
                    <a:pt x="38" y="934"/>
                    <a:pt x="76" y="934"/>
                    <a:pt x="76" y="888"/>
                  </a:cubicBezTo>
                  <a:cubicBezTo>
                    <a:pt x="150" y="776"/>
                    <a:pt x="234" y="654"/>
                    <a:pt x="346" y="580"/>
                  </a:cubicBezTo>
                  <a:cubicBezTo>
                    <a:pt x="468" y="505"/>
                    <a:pt x="580" y="421"/>
                    <a:pt x="701" y="346"/>
                  </a:cubicBezTo>
                  <a:cubicBezTo>
                    <a:pt x="813" y="309"/>
                    <a:pt x="934" y="272"/>
                    <a:pt x="1084" y="234"/>
                  </a:cubicBezTo>
                  <a:cubicBezTo>
                    <a:pt x="1205" y="188"/>
                    <a:pt x="1364" y="188"/>
                    <a:pt x="1476" y="188"/>
                  </a:cubicBezTo>
                  <a:cubicBezTo>
                    <a:pt x="1550" y="188"/>
                    <a:pt x="1597" y="150"/>
                    <a:pt x="1597" y="76"/>
                  </a:cubicBezTo>
                  <a:cubicBezTo>
                    <a:pt x="1597" y="38"/>
                    <a:pt x="1513" y="1"/>
                    <a:pt x="1476" y="1"/>
                  </a:cubicBezTo>
                  <a:close/>
                </a:path>
              </a:pathLst>
            </a:custGeom>
            <a:solidFill>
              <a:srgbClr val="41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6267;p75"/>
            <p:cNvSpPr/>
            <p:nvPr/>
          </p:nvSpPr>
          <p:spPr>
            <a:xfrm>
              <a:off x="-950222" y="1931294"/>
              <a:ext cx="300603" cy="608443"/>
            </a:xfrm>
            <a:custGeom>
              <a:avLst/>
              <a:gdLst/>
              <a:ahLst/>
              <a:cxnLst/>
              <a:rect l="l" t="t" r="r" b="b"/>
              <a:pathLst>
                <a:path w="4901" h="9920" extrusionOk="0">
                  <a:moveTo>
                    <a:pt x="3746" y="0"/>
                  </a:moveTo>
                  <a:cubicBezTo>
                    <a:pt x="2727" y="0"/>
                    <a:pt x="1312" y="659"/>
                    <a:pt x="700" y="4011"/>
                  </a:cubicBezTo>
                  <a:cubicBezTo>
                    <a:pt x="700" y="4011"/>
                    <a:pt x="234" y="5486"/>
                    <a:pt x="75" y="7082"/>
                  </a:cubicBezTo>
                  <a:cubicBezTo>
                    <a:pt x="0" y="8211"/>
                    <a:pt x="775" y="9257"/>
                    <a:pt x="1904" y="9453"/>
                  </a:cubicBezTo>
                  <a:lnTo>
                    <a:pt x="4359" y="9919"/>
                  </a:lnTo>
                  <a:lnTo>
                    <a:pt x="4901" y="277"/>
                  </a:lnTo>
                  <a:cubicBezTo>
                    <a:pt x="4901" y="277"/>
                    <a:pt x="4406" y="0"/>
                    <a:pt x="3746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6268;p75"/>
            <p:cNvSpPr/>
            <p:nvPr/>
          </p:nvSpPr>
          <p:spPr>
            <a:xfrm>
              <a:off x="-809397" y="1909950"/>
              <a:ext cx="624636" cy="970933"/>
            </a:xfrm>
            <a:custGeom>
              <a:avLst/>
              <a:gdLst/>
              <a:ahLst/>
              <a:cxnLst/>
              <a:rect l="l" t="t" r="r" b="b"/>
              <a:pathLst>
                <a:path w="10184" h="15830" extrusionOk="0">
                  <a:moveTo>
                    <a:pt x="3379" y="0"/>
                  </a:moveTo>
                  <a:cubicBezTo>
                    <a:pt x="0" y="4275"/>
                    <a:pt x="430" y="13338"/>
                    <a:pt x="430" y="13338"/>
                  </a:cubicBezTo>
                  <a:cubicBezTo>
                    <a:pt x="308" y="15634"/>
                    <a:pt x="4667" y="15709"/>
                    <a:pt x="4667" y="15709"/>
                  </a:cubicBezTo>
                  <a:cubicBezTo>
                    <a:pt x="5379" y="15791"/>
                    <a:pt x="5987" y="15829"/>
                    <a:pt x="6508" y="15829"/>
                  </a:cubicBezTo>
                  <a:cubicBezTo>
                    <a:pt x="9230" y="15829"/>
                    <a:pt x="9542" y="14792"/>
                    <a:pt x="9605" y="13656"/>
                  </a:cubicBezTo>
                  <a:cubicBezTo>
                    <a:pt x="10184" y="5096"/>
                    <a:pt x="6142" y="429"/>
                    <a:pt x="6142" y="429"/>
                  </a:cubicBezTo>
                  <a:cubicBezTo>
                    <a:pt x="6038" y="730"/>
                    <a:pt x="5794" y="840"/>
                    <a:pt x="5491" y="840"/>
                  </a:cubicBezTo>
                  <a:cubicBezTo>
                    <a:pt x="4657" y="840"/>
                    <a:pt x="3379" y="0"/>
                    <a:pt x="3379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6269;p75"/>
            <p:cNvSpPr/>
            <p:nvPr/>
          </p:nvSpPr>
          <p:spPr>
            <a:xfrm>
              <a:off x="-783084" y="1946015"/>
              <a:ext cx="166647" cy="281160"/>
            </a:xfrm>
            <a:custGeom>
              <a:avLst/>
              <a:gdLst/>
              <a:ahLst/>
              <a:cxnLst/>
              <a:rect l="l" t="t" r="r" b="b"/>
              <a:pathLst>
                <a:path w="2717" h="4584" extrusionOk="0">
                  <a:moveTo>
                    <a:pt x="2717" y="0"/>
                  </a:moveTo>
                  <a:lnTo>
                    <a:pt x="2717" y="0"/>
                  </a:lnTo>
                  <a:cubicBezTo>
                    <a:pt x="2717" y="0"/>
                    <a:pt x="1634" y="37"/>
                    <a:pt x="1513" y="149"/>
                  </a:cubicBezTo>
                  <a:cubicBezTo>
                    <a:pt x="1513" y="149"/>
                    <a:pt x="542" y="1279"/>
                    <a:pt x="1" y="4583"/>
                  </a:cubicBezTo>
                  <a:lnTo>
                    <a:pt x="2017" y="971"/>
                  </a:lnTo>
                  <a:cubicBezTo>
                    <a:pt x="2017" y="971"/>
                    <a:pt x="2176" y="653"/>
                    <a:pt x="2717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6270;p75"/>
            <p:cNvSpPr/>
            <p:nvPr/>
          </p:nvSpPr>
          <p:spPr>
            <a:xfrm>
              <a:off x="-914771" y="1926510"/>
              <a:ext cx="222217" cy="553671"/>
            </a:xfrm>
            <a:custGeom>
              <a:avLst/>
              <a:gdLst/>
              <a:ahLst/>
              <a:cxnLst/>
              <a:rect l="l" t="t" r="r" b="b"/>
              <a:pathLst>
                <a:path w="3623" h="9027" extrusionOk="0">
                  <a:moveTo>
                    <a:pt x="3548" y="1"/>
                  </a:moveTo>
                  <a:cubicBezTo>
                    <a:pt x="3464" y="1"/>
                    <a:pt x="2185" y="197"/>
                    <a:pt x="1522" y="1830"/>
                  </a:cubicBezTo>
                  <a:cubicBezTo>
                    <a:pt x="981" y="3156"/>
                    <a:pt x="1" y="6385"/>
                    <a:pt x="197" y="8989"/>
                  </a:cubicBezTo>
                  <a:cubicBezTo>
                    <a:pt x="197" y="9027"/>
                    <a:pt x="234" y="9027"/>
                    <a:pt x="281" y="9027"/>
                  </a:cubicBezTo>
                  <a:cubicBezTo>
                    <a:pt x="356" y="9027"/>
                    <a:pt x="356" y="8989"/>
                    <a:pt x="356" y="8952"/>
                  </a:cubicBezTo>
                  <a:cubicBezTo>
                    <a:pt x="160" y="6423"/>
                    <a:pt x="1130" y="3230"/>
                    <a:pt x="1681" y="1868"/>
                  </a:cubicBezTo>
                  <a:cubicBezTo>
                    <a:pt x="2297" y="355"/>
                    <a:pt x="3548" y="159"/>
                    <a:pt x="3548" y="159"/>
                  </a:cubicBezTo>
                  <a:cubicBezTo>
                    <a:pt x="3623" y="159"/>
                    <a:pt x="3623" y="122"/>
                    <a:pt x="3623" y="85"/>
                  </a:cubicBezTo>
                  <a:cubicBezTo>
                    <a:pt x="3623" y="38"/>
                    <a:pt x="3585" y="1"/>
                    <a:pt x="354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6271;p75"/>
            <p:cNvSpPr/>
            <p:nvPr/>
          </p:nvSpPr>
          <p:spPr>
            <a:xfrm>
              <a:off x="-706906" y="1433254"/>
              <a:ext cx="424806" cy="437687"/>
            </a:xfrm>
            <a:custGeom>
              <a:avLst/>
              <a:gdLst/>
              <a:ahLst/>
              <a:cxnLst/>
              <a:rect l="l" t="t" r="r" b="b"/>
              <a:pathLst>
                <a:path w="6926" h="7136" extrusionOk="0">
                  <a:moveTo>
                    <a:pt x="3401" y="1"/>
                  </a:moveTo>
                  <a:cubicBezTo>
                    <a:pt x="3255" y="1"/>
                    <a:pt x="3108" y="12"/>
                    <a:pt x="2959" y="34"/>
                  </a:cubicBezTo>
                  <a:cubicBezTo>
                    <a:pt x="1204" y="268"/>
                    <a:pt x="0" y="2060"/>
                    <a:pt x="271" y="4001"/>
                  </a:cubicBezTo>
                  <a:cubicBezTo>
                    <a:pt x="521" y="5832"/>
                    <a:pt x="1938" y="7135"/>
                    <a:pt x="3568" y="7135"/>
                  </a:cubicBezTo>
                  <a:cubicBezTo>
                    <a:pt x="3700" y="7135"/>
                    <a:pt x="3833" y="7127"/>
                    <a:pt x="3967" y="7109"/>
                  </a:cubicBezTo>
                  <a:cubicBezTo>
                    <a:pt x="5713" y="6876"/>
                    <a:pt x="6926" y="5093"/>
                    <a:pt x="6646" y="3142"/>
                  </a:cubicBezTo>
                  <a:cubicBezTo>
                    <a:pt x="6398" y="1328"/>
                    <a:pt x="5004" y="1"/>
                    <a:pt x="3401" y="1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6272;p75"/>
            <p:cNvSpPr/>
            <p:nvPr/>
          </p:nvSpPr>
          <p:spPr>
            <a:xfrm>
              <a:off x="-740150" y="1640260"/>
              <a:ext cx="97400" cy="95867"/>
            </a:xfrm>
            <a:custGeom>
              <a:avLst/>
              <a:gdLst/>
              <a:ahLst/>
              <a:cxnLst/>
              <a:rect l="l" t="t" r="r" b="b"/>
              <a:pathLst>
                <a:path w="1588" h="1563" extrusionOk="0">
                  <a:moveTo>
                    <a:pt x="738" y="1"/>
                  </a:moveTo>
                  <a:cubicBezTo>
                    <a:pt x="309" y="38"/>
                    <a:pt x="1" y="430"/>
                    <a:pt x="38" y="860"/>
                  </a:cubicBezTo>
                  <a:cubicBezTo>
                    <a:pt x="38" y="1265"/>
                    <a:pt x="380" y="1563"/>
                    <a:pt x="780" y="1563"/>
                  </a:cubicBezTo>
                  <a:cubicBezTo>
                    <a:pt x="803" y="1563"/>
                    <a:pt x="827" y="1562"/>
                    <a:pt x="850" y="1560"/>
                  </a:cubicBezTo>
                  <a:cubicBezTo>
                    <a:pt x="1280" y="1522"/>
                    <a:pt x="1588" y="1168"/>
                    <a:pt x="1588" y="738"/>
                  </a:cubicBezTo>
                  <a:cubicBezTo>
                    <a:pt x="1550" y="318"/>
                    <a:pt x="1168" y="1"/>
                    <a:pt x="738" y="1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6273;p75"/>
            <p:cNvSpPr/>
            <p:nvPr/>
          </p:nvSpPr>
          <p:spPr>
            <a:xfrm>
              <a:off x="-716659" y="1678655"/>
              <a:ext cx="19505" cy="33244"/>
            </a:xfrm>
            <a:custGeom>
              <a:avLst/>
              <a:gdLst/>
              <a:ahLst/>
              <a:cxnLst/>
              <a:rect l="l" t="t" r="r" b="b"/>
              <a:pathLst>
                <a:path w="318" h="542" extrusionOk="0">
                  <a:moveTo>
                    <a:pt x="318" y="0"/>
                  </a:moveTo>
                  <a:cubicBezTo>
                    <a:pt x="234" y="0"/>
                    <a:pt x="159" y="38"/>
                    <a:pt x="122" y="75"/>
                  </a:cubicBezTo>
                  <a:cubicBezTo>
                    <a:pt x="38" y="112"/>
                    <a:pt x="1" y="196"/>
                    <a:pt x="1" y="271"/>
                  </a:cubicBezTo>
                  <a:cubicBezTo>
                    <a:pt x="1" y="392"/>
                    <a:pt x="85" y="430"/>
                    <a:pt x="122" y="467"/>
                  </a:cubicBezTo>
                  <a:cubicBezTo>
                    <a:pt x="159" y="504"/>
                    <a:pt x="197" y="504"/>
                    <a:pt x="234" y="504"/>
                  </a:cubicBezTo>
                  <a:cubicBezTo>
                    <a:pt x="271" y="504"/>
                    <a:pt x="318" y="542"/>
                    <a:pt x="318" y="542"/>
                  </a:cubicBezTo>
                  <a:lnTo>
                    <a:pt x="197" y="392"/>
                  </a:lnTo>
                  <a:cubicBezTo>
                    <a:pt x="159" y="346"/>
                    <a:pt x="122" y="308"/>
                    <a:pt x="122" y="271"/>
                  </a:cubicBezTo>
                  <a:cubicBezTo>
                    <a:pt x="122" y="234"/>
                    <a:pt x="159" y="196"/>
                    <a:pt x="159" y="159"/>
                  </a:cubicBezTo>
                  <a:cubicBezTo>
                    <a:pt x="197" y="75"/>
                    <a:pt x="234" y="38"/>
                    <a:pt x="318" y="0"/>
                  </a:cubicBezTo>
                  <a:close/>
                </a:path>
              </a:pathLst>
            </a:custGeom>
            <a:solidFill>
              <a:srgbClr val="853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6274;p75"/>
            <p:cNvSpPr/>
            <p:nvPr/>
          </p:nvSpPr>
          <p:spPr>
            <a:xfrm>
              <a:off x="-465921" y="1726129"/>
              <a:ext cx="95131" cy="36126"/>
            </a:xfrm>
            <a:custGeom>
              <a:avLst/>
              <a:gdLst/>
              <a:ahLst/>
              <a:cxnLst/>
              <a:rect l="l" t="t" r="r" b="b"/>
              <a:pathLst>
                <a:path w="1551" h="589" extrusionOk="0">
                  <a:moveTo>
                    <a:pt x="1550" y="1"/>
                  </a:moveTo>
                  <a:cubicBezTo>
                    <a:pt x="1438" y="122"/>
                    <a:pt x="1317" y="197"/>
                    <a:pt x="1205" y="272"/>
                  </a:cubicBezTo>
                  <a:cubicBezTo>
                    <a:pt x="1084" y="356"/>
                    <a:pt x="934" y="393"/>
                    <a:pt x="813" y="393"/>
                  </a:cubicBezTo>
                  <a:cubicBezTo>
                    <a:pt x="663" y="393"/>
                    <a:pt x="542" y="356"/>
                    <a:pt x="430" y="272"/>
                  </a:cubicBezTo>
                  <a:lnTo>
                    <a:pt x="197" y="197"/>
                  </a:lnTo>
                  <a:cubicBezTo>
                    <a:pt x="150" y="160"/>
                    <a:pt x="75" y="122"/>
                    <a:pt x="1" y="85"/>
                  </a:cubicBezTo>
                  <a:lnTo>
                    <a:pt x="1" y="85"/>
                  </a:lnTo>
                  <a:cubicBezTo>
                    <a:pt x="38" y="122"/>
                    <a:pt x="113" y="197"/>
                    <a:pt x="150" y="272"/>
                  </a:cubicBezTo>
                  <a:cubicBezTo>
                    <a:pt x="197" y="318"/>
                    <a:pt x="271" y="356"/>
                    <a:pt x="346" y="430"/>
                  </a:cubicBezTo>
                  <a:cubicBezTo>
                    <a:pt x="467" y="505"/>
                    <a:pt x="617" y="589"/>
                    <a:pt x="813" y="589"/>
                  </a:cubicBezTo>
                  <a:cubicBezTo>
                    <a:pt x="972" y="589"/>
                    <a:pt x="1168" y="505"/>
                    <a:pt x="1280" y="393"/>
                  </a:cubicBezTo>
                  <a:cubicBezTo>
                    <a:pt x="1438" y="272"/>
                    <a:pt x="1513" y="160"/>
                    <a:pt x="1550" y="1"/>
                  </a:cubicBezTo>
                  <a:close/>
                </a:path>
              </a:pathLst>
            </a:custGeom>
            <a:solidFill>
              <a:srgbClr val="853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6275;p75"/>
            <p:cNvSpPr/>
            <p:nvPr/>
          </p:nvSpPr>
          <p:spPr>
            <a:xfrm>
              <a:off x="-425256" y="1634739"/>
              <a:ext cx="42996" cy="68573"/>
            </a:xfrm>
            <a:custGeom>
              <a:avLst/>
              <a:gdLst/>
              <a:ahLst/>
              <a:cxnLst/>
              <a:rect l="l" t="t" r="r" b="b"/>
              <a:pathLst>
                <a:path w="701" h="1118" extrusionOk="0">
                  <a:moveTo>
                    <a:pt x="222" y="1"/>
                  </a:moveTo>
                  <a:cubicBezTo>
                    <a:pt x="173" y="1"/>
                    <a:pt x="112" y="27"/>
                    <a:pt x="112" y="53"/>
                  </a:cubicBezTo>
                  <a:cubicBezTo>
                    <a:pt x="112" y="361"/>
                    <a:pt x="0" y="912"/>
                    <a:pt x="187" y="1108"/>
                  </a:cubicBezTo>
                  <a:cubicBezTo>
                    <a:pt x="195" y="1114"/>
                    <a:pt x="211" y="1117"/>
                    <a:pt x="232" y="1117"/>
                  </a:cubicBezTo>
                  <a:cubicBezTo>
                    <a:pt x="346" y="1117"/>
                    <a:pt x="617" y="1038"/>
                    <a:pt x="617" y="912"/>
                  </a:cubicBezTo>
                  <a:cubicBezTo>
                    <a:pt x="701" y="642"/>
                    <a:pt x="346" y="249"/>
                    <a:pt x="271" y="16"/>
                  </a:cubicBezTo>
                  <a:cubicBezTo>
                    <a:pt x="260" y="5"/>
                    <a:pt x="242" y="1"/>
                    <a:pt x="222" y="1"/>
                  </a:cubicBezTo>
                  <a:close/>
                </a:path>
              </a:pathLst>
            </a:custGeom>
            <a:solidFill>
              <a:srgbClr val="853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6276;p75"/>
            <p:cNvSpPr/>
            <p:nvPr/>
          </p:nvSpPr>
          <p:spPr>
            <a:xfrm>
              <a:off x="-351409" y="1602477"/>
              <a:ext cx="26374" cy="33305"/>
            </a:xfrm>
            <a:custGeom>
              <a:avLst/>
              <a:gdLst/>
              <a:ahLst/>
              <a:cxnLst/>
              <a:rect l="l" t="t" r="r" b="b"/>
              <a:pathLst>
                <a:path w="430" h="543" extrusionOk="0">
                  <a:moveTo>
                    <a:pt x="197" y="1"/>
                  </a:moveTo>
                  <a:cubicBezTo>
                    <a:pt x="113" y="1"/>
                    <a:pt x="1" y="113"/>
                    <a:pt x="38" y="271"/>
                  </a:cubicBezTo>
                  <a:cubicBezTo>
                    <a:pt x="38" y="421"/>
                    <a:pt x="113" y="542"/>
                    <a:pt x="234" y="542"/>
                  </a:cubicBezTo>
                  <a:cubicBezTo>
                    <a:pt x="346" y="542"/>
                    <a:pt x="430" y="383"/>
                    <a:pt x="430" y="271"/>
                  </a:cubicBezTo>
                  <a:cubicBezTo>
                    <a:pt x="383" y="113"/>
                    <a:pt x="309" y="1"/>
                    <a:pt x="1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6277;p75"/>
            <p:cNvSpPr/>
            <p:nvPr/>
          </p:nvSpPr>
          <p:spPr>
            <a:xfrm>
              <a:off x="-520877" y="1628238"/>
              <a:ext cx="26435" cy="33857"/>
            </a:xfrm>
            <a:custGeom>
              <a:avLst/>
              <a:gdLst/>
              <a:ahLst/>
              <a:cxnLst/>
              <a:rect l="l" t="t" r="r" b="b"/>
              <a:pathLst>
                <a:path w="431" h="552" extrusionOk="0">
                  <a:moveTo>
                    <a:pt x="197" y="1"/>
                  </a:moveTo>
                  <a:cubicBezTo>
                    <a:pt x="75" y="1"/>
                    <a:pt x="1" y="122"/>
                    <a:pt x="1" y="281"/>
                  </a:cubicBezTo>
                  <a:cubicBezTo>
                    <a:pt x="38" y="430"/>
                    <a:pt x="113" y="552"/>
                    <a:pt x="234" y="552"/>
                  </a:cubicBezTo>
                  <a:cubicBezTo>
                    <a:pt x="309" y="514"/>
                    <a:pt x="430" y="393"/>
                    <a:pt x="393" y="281"/>
                  </a:cubicBezTo>
                  <a:cubicBezTo>
                    <a:pt x="393" y="122"/>
                    <a:pt x="309" y="1"/>
                    <a:pt x="1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6278;p75"/>
            <p:cNvSpPr/>
            <p:nvPr/>
          </p:nvSpPr>
          <p:spPr>
            <a:xfrm>
              <a:off x="-725797" y="1396330"/>
              <a:ext cx="436276" cy="243991"/>
            </a:xfrm>
            <a:custGeom>
              <a:avLst/>
              <a:gdLst/>
              <a:ahLst/>
              <a:cxnLst/>
              <a:rect l="l" t="t" r="r" b="b"/>
              <a:pathLst>
                <a:path w="7113" h="3978" extrusionOk="0">
                  <a:moveTo>
                    <a:pt x="3661" y="1"/>
                  </a:moveTo>
                  <a:cubicBezTo>
                    <a:pt x="3151" y="1"/>
                    <a:pt x="2569" y="84"/>
                    <a:pt x="1904" y="282"/>
                  </a:cubicBezTo>
                  <a:cubicBezTo>
                    <a:pt x="112" y="832"/>
                    <a:pt x="0" y="3828"/>
                    <a:pt x="579" y="3978"/>
                  </a:cubicBezTo>
                  <a:cubicBezTo>
                    <a:pt x="579" y="3978"/>
                    <a:pt x="2016" y="3632"/>
                    <a:pt x="1942" y="1215"/>
                  </a:cubicBezTo>
                  <a:lnTo>
                    <a:pt x="1942" y="1215"/>
                  </a:lnTo>
                  <a:cubicBezTo>
                    <a:pt x="1942" y="1215"/>
                    <a:pt x="2371" y="2074"/>
                    <a:pt x="3920" y="2662"/>
                  </a:cubicBezTo>
                  <a:cubicBezTo>
                    <a:pt x="4540" y="2904"/>
                    <a:pt x="5112" y="2983"/>
                    <a:pt x="5597" y="2983"/>
                  </a:cubicBezTo>
                  <a:cubicBezTo>
                    <a:pt x="6513" y="2983"/>
                    <a:pt x="7113" y="2699"/>
                    <a:pt x="7113" y="2699"/>
                  </a:cubicBezTo>
                  <a:cubicBezTo>
                    <a:pt x="7113" y="2699"/>
                    <a:pt x="6553" y="1"/>
                    <a:pt x="366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6279;p75"/>
            <p:cNvSpPr/>
            <p:nvPr/>
          </p:nvSpPr>
          <p:spPr>
            <a:xfrm rot="-2201647">
              <a:off x="-769896" y="1455342"/>
              <a:ext cx="140251" cy="29556"/>
            </a:xfrm>
            <a:custGeom>
              <a:avLst/>
              <a:gdLst/>
              <a:ahLst/>
              <a:cxnLst/>
              <a:rect l="l" t="t" r="r" b="b"/>
              <a:pathLst>
                <a:path w="2794" h="2041" extrusionOk="0">
                  <a:moveTo>
                    <a:pt x="2794" y="1"/>
                  </a:moveTo>
                  <a:lnTo>
                    <a:pt x="0" y="462"/>
                  </a:lnTo>
                  <a:lnTo>
                    <a:pt x="126" y="2040"/>
                  </a:lnTo>
                  <a:lnTo>
                    <a:pt x="2794" y="1565"/>
                  </a:lnTo>
                  <a:lnTo>
                    <a:pt x="2794" y="1"/>
                  </a:ln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6280;p75"/>
            <p:cNvSpPr/>
            <p:nvPr/>
          </p:nvSpPr>
          <p:spPr>
            <a:xfrm>
              <a:off x="-783084" y="1946015"/>
              <a:ext cx="166647" cy="281160"/>
            </a:xfrm>
            <a:custGeom>
              <a:avLst/>
              <a:gdLst/>
              <a:ahLst/>
              <a:cxnLst/>
              <a:rect l="l" t="t" r="r" b="b"/>
              <a:pathLst>
                <a:path w="2717" h="4584" extrusionOk="0">
                  <a:moveTo>
                    <a:pt x="2717" y="0"/>
                  </a:moveTo>
                  <a:lnTo>
                    <a:pt x="2717" y="0"/>
                  </a:lnTo>
                  <a:cubicBezTo>
                    <a:pt x="2717" y="0"/>
                    <a:pt x="1634" y="37"/>
                    <a:pt x="1513" y="149"/>
                  </a:cubicBezTo>
                  <a:cubicBezTo>
                    <a:pt x="1513" y="149"/>
                    <a:pt x="542" y="1279"/>
                    <a:pt x="1" y="4583"/>
                  </a:cubicBezTo>
                  <a:lnTo>
                    <a:pt x="2017" y="971"/>
                  </a:lnTo>
                  <a:cubicBezTo>
                    <a:pt x="2017" y="971"/>
                    <a:pt x="2176" y="653"/>
                    <a:pt x="2717" y="0"/>
                  </a:cubicBez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6281;p75"/>
            <p:cNvSpPr/>
            <p:nvPr/>
          </p:nvSpPr>
          <p:spPr>
            <a:xfrm>
              <a:off x="-783084" y="1922339"/>
              <a:ext cx="400824" cy="688853"/>
            </a:xfrm>
            <a:custGeom>
              <a:avLst/>
              <a:gdLst/>
              <a:ahLst/>
              <a:cxnLst/>
              <a:rect l="l" t="t" r="r" b="b"/>
              <a:pathLst>
                <a:path w="6535" h="11231" extrusionOk="0">
                  <a:moveTo>
                    <a:pt x="2583" y="1"/>
                  </a:moveTo>
                  <a:cubicBezTo>
                    <a:pt x="2047" y="1"/>
                    <a:pt x="1298" y="459"/>
                    <a:pt x="850" y="1786"/>
                  </a:cubicBezTo>
                  <a:cubicBezTo>
                    <a:pt x="850" y="1786"/>
                    <a:pt x="1322" y="760"/>
                    <a:pt x="2054" y="760"/>
                  </a:cubicBezTo>
                  <a:cubicBezTo>
                    <a:pt x="2214" y="760"/>
                    <a:pt x="2386" y="809"/>
                    <a:pt x="2568" y="927"/>
                  </a:cubicBezTo>
                  <a:cubicBezTo>
                    <a:pt x="3734" y="1740"/>
                    <a:pt x="4584" y="4036"/>
                    <a:pt x="5134" y="7965"/>
                  </a:cubicBezTo>
                  <a:cubicBezTo>
                    <a:pt x="5246" y="8973"/>
                    <a:pt x="4546" y="9757"/>
                    <a:pt x="3538" y="10028"/>
                  </a:cubicBezTo>
                  <a:cubicBezTo>
                    <a:pt x="3273" y="10104"/>
                    <a:pt x="3003" y="10136"/>
                    <a:pt x="2736" y="10136"/>
                  </a:cubicBezTo>
                  <a:cubicBezTo>
                    <a:pt x="1359" y="10136"/>
                    <a:pt x="75" y="9291"/>
                    <a:pt x="75" y="9291"/>
                  </a:cubicBezTo>
                  <a:lnTo>
                    <a:pt x="1" y="10261"/>
                  </a:lnTo>
                  <a:cubicBezTo>
                    <a:pt x="1" y="10261"/>
                    <a:pt x="878" y="11231"/>
                    <a:pt x="2414" y="11231"/>
                  </a:cubicBezTo>
                  <a:cubicBezTo>
                    <a:pt x="2895" y="11231"/>
                    <a:pt x="3440" y="11136"/>
                    <a:pt x="4042" y="10887"/>
                  </a:cubicBezTo>
                  <a:cubicBezTo>
                    <a:pt x="6535" y="9832"/>
                    <a:pt x="6217" y="8320"/>
                    <a:pt x="6217" y="8320"/>
                  </a:cubicBezTo>
                  <a:cubicBezTo>
                    <a:pt x="6217" y="8320"/>
                    <a:pt x="6105" y="1702"/>
                    <a:pt x="2913" y="69"/>
                  </a:cubicBezTo>
                  <a:cubicBezTo>
                    <a:pt x="2818" y="25"/>
                    <a:pt x="2706" y="1"/>
                    <a:pt x="2583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2" name="Google Shape;6282;p75"/>
            <p:cNvGrpSpPr/>
            <p:nvPr/>
          </p:nvGrpSpPr>
          <p:grpSpPr>
            <a:xfrm>
              <a:off x="-575833" y="2267471"/>
              <a:ext cx="255399" cy="187256"/>
              <a:chOff x="11249467" y="2705621"/>
              <a:chExt cx="255399" cy="187256"/>
            </a:xfrm>
          </p:grpSpPr>
          <p:sp>
            <p:nvSpPr>
              <p:cNvPr id="807" name="Google Shape;6283;p75"/>
              <p:cNvSpPr/>
              <p:nvPr/>
            </p:nvSpPr>
            <p:spPr>
              <a:xfrm>
                <a:off x="11418935" y="2802285"/>
                <a:ext cx="71639" cy="39561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45" extrusionOk="0">
                    <a:moveTo>
                      <a:pt x="964" y="0"/>
                    </a:moveTo>
                    <a:cubicBezTo>
                      <a:pt x="928" y="0"/>
                      <a:pt x="890" y="9"/>
                      <a:pt x="859" y="25"/>
                    </a:cubicBezTo>
                    <a:cubicBezTo>
                      <a:pt x="542" y="221"/>
                      <a:pt x="1" y="417"/>
                      <a:pt x="75" y="566"/>
                    </a:cubicBezTo>
                    <a:cubicBezTo>
                      <a:pt x="91" y="603"/>
                      <a:pt x="145" y="645"/>
                      <a:pt x="255" y="645"/>
                    </a:cubicBezTo>
                    <a:cubicBezTo>
                      <a:pt x="398" y="645"/>
                      <a:pt x="635" y="575"/>
                      <a:pt x="1009" y="333"/>
                    </a:cubicBezTo>
                    <a:cubicBezTo>
                      <a:pt x="1093" y="258"/>
                      <a:pt x="1167" y="184"/>
                      <a:pt x="1093" y="62"/>
                    </a:cubicBezTo>
                    <a:cubicBezTo>
                      <a:pt x="1065" y="18"/>
                      <a:pt x="1015" y="0"/>
                      <a:pt x="964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6284;p75"/>
              <p:cNvSpPr/>
              <p:nvPr/>
            </p:nvSpPr>
            <p:spPr>
              <a:xfrm>
                <a:off x="11421205" y="2800568"/>
                <a:ext cx="69370" cy="43916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716" extrusionOk="0">
                    <a:moveTo>
                      <a:pt x="903" y="38"/>
                    </a:moveTo>
                    <a:cubicBezTo>
                      <a:pt x="952" y="38"/>
                      <a:pt x="1021" y="73"/>
                      <a:pt x="1056" y="128"/>
                    </a:cubicBezTo>
                    <a:cubicBezTo>
                      <a:pt x="1093" y="212"/>
                      <a:pt x="1056" y="286"/>
                      <a:pt x="972" y="324"/>
                    </a:cubicBezTo>
                    <a:cubicBezTo>
                      <a:pt x="603" y="567"/>
                      <a:pt x="380" y="647"/>
                      <a:pt x="247" y="647"/>
                    </a:cubicBezTo>
                    <a:cubicBezTo>
                      <a:pt x="212" y="647"/>
                      <a:pt x="183" y="641"/>
                      <a:pt x="160" y="632"/>
                    </a:cubicBezTo>
                    <a:cubicBezTo>
                      <a:pt x="76" y="632"/>
                      <a:pt x="76" y="594"/>
                      <a:pt x="76" y="557"/>
                    </a:cubicBezTo>
                    <a:cubicBezTo>
                      <a:pt x="76" y="445"/>
                      <a:pt x="356" y="324"/>
                      <a:pt x="542" y="212"/>
                    </a:cubicBezTo>
                    <a:cubicBezTo>
                      <a:pt x="664" y="165"/>
                      <a:pt x="776" y="128"/>
                      <a:pt x="860" y="53"/>
                    </a:cubicBezTo>
                    <a:cubicBezTo>
                      <a:pt x="870" y="43"/>
                      <a:pt x="885" y="38"/>
                      <a:pt x="903" y="38"/>
                    </a:cubicBezTo>
                    <a:close/>
                    <a:moveTo>
                      <a:pt x="889" y="1"/>
                    </a:moveTo>
                    <a:cubicBezTo>
                      <a:pt x="865" y="1"/>
                      <a:pt x="842" y="6"/>
                      <a:pt x="822" y="16"/>
                    </a:cubicBezTo>
                    <a:cubicBezTo>
                      <a:pt x="738" y="53"/>
                      <a:pt x="626" y="128"/>
                      <a:pt x="542" y="165"/>
                    </a:cubicBezTo>
                    <a:cubicBezTo>
                      <a:pt x="272" y="286"/>
                      <a:pt x="38" y="398"/>
                      <a:pt x="1" y="520"/>
                    </a:cubicBezTo>
                    <a:lnTo>
                      <a:pt x="1" y="594"/>
                    </a:lnTo>
                    <a:cubicBezTo>
                      <a:pt x="38" y="632"/>
                      <a:pt x="76" y="678"/>
                      <a:pt x="160" y="678"/>
                    </a:cubicBezTo>
                    <a:cubicBezTo>
                      <a:pt x="197" y="716"/>
                      <a:pt x="197" y="716"/>
                      <a:pt x="234" y="716"/>
                    </a:cubicBezTo>
                    <a:cubicBezTo>
                      <a:pt x="393" y="716"/>
                      <a:pt x="626" y="632"/>
                      <a:pt x="1009" y="398"/>
                    </a:cubicBezTo>
                    <a:cubicBezTo>
                      <a:pt x="1130" y="324"/>
                      <a:pt x="1130" y="212"/>
                      <a:pt x="1093" y="90"/>
                    </a:cubicBezTo>
                    <a:cubicBezTo>
                      <a:pt x="1031" y="36"/>
                      <a:pt x="955" y="1"/>
                      <a:pt x="889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6285;p75"/>
              <p:cNvSpPr/>
              <p:nvPr/>
            </p:nvSpPr>
            <p:spPr>
              <a:xfrm>
                <a:off x="11409183" y="2775911"/>
                <a:ext cx="81392" cy="46799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763" extrusionOk="0">
                    <a:moveTo>
                      <a:pt x="1163" y="1"/>
                    </a:moveTo>
                    <a:cubicBezTo>
                      <a:pt x="1125" y="1"/>
                      <a:pt x="1087" y="10"/>
                      <a:pt x="1056" y="26"/>
                    </a:cubicBezTo>
                    <a:cubicBezTo>
                      <a:pt x="701" y="259"/>
                      <a:pt x="1" y="614"/>
                      <a:pt x="122" y="726"/>
                    </a:cubicBezTo>
                    <a:cubicBezTo>
                      <a:pt x="146" y="751"/>
                      <a:pt x="183" y="763"/>
                      <a:pt x="229" y="763"/>
                    </a:cubicBezTo>
                    <a:cubicBezTo>
                      <a:pt x="467" y="763"/>
                      <a:pt x="954" y="460"/>
                      <a:pt x="1252" y="296"/>
                    </a:cubicBezTo>
                    <a:cubicBezTo>
                      <a:pt x="1326" y="259"/>
                      <a:pt x="1326" y="147"/>
                      <a:pt x="1289" y="63"/>
                    </a:cubicBezTo>
                    <a:cubicBezTo>
                      <a:pt x="1267" y="19"/>
                      <a:pt x="1216" y="1"/>
                      <a:pt x="1163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6286;p75"/>
              <p:cNvSpPr/>
              <p:nvPr/>
            </p:nvSpPr>
            <p:spPr>
              <a:xfrm>
                <a:off x="11414335" y="2774255"/>
                <a:ext cx="78509" cy="4845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790" extrusionOk="0">
                    <a:moveTo>
                      <a:pt x="1046" y="53"/>
                    </a:moveTo>
                    <a:cubicBezTo>
                      <a:pt x="1121" y="53"/>
                      <a:pt x="1168" y="90"/>
                      <a:pt x="1168" y="127"/>
                    </a:cubicBezTo>
                    <a:cubicBezTo>
                      <a:pt x="1205" y="174"/>
                      <a:pt x="1205" y="211"/>
                      <a:pt x="1205" y="249"/>
                    </a:cubicBezTo>
                    <a:lnTo>
                      <a:pt x="1121" y="323"/>
                    </a:lnTo>
                    <a:lnTo>
                      <a:pt x="1046" y="361"/>
                    </a:lnTo>
                    <a:cubicBezTo>
                      <a:pt x="784" y="496"/>
                      <a:pt x="345" y="739"/>
                      <a:pt x="129" y="739"/>
                    </a:cubicBezTo>
                    <a:cubicBezTo>
                      <a:pt x="91" y="739"/>
                      <a:pt x="60" y="732"/>
                      <a:pt x="38" y="715"/>
                    </a:cubicBezTo>
                    <a:cubicBezTo>
                      <a:pt x="76" y="641"/>
                      <a:pt x="421" y="445"/>
                      <a:pt x="654" y="286"/>
                    </a:cubicBezTo>
                    <a:cubicBezTo>
                      <a:pt x="776" y="211"/>
                      <a:pt x="888" y="127"/>
                      <a:pt x="1009" y="90"/>
                    </a:cubicBezTo>
                    <a:cubicBezTo>
                      <a:pt x="1009" y="53"/>
                      <a:pt x="1046" y="53"/>
                      <a:pt x="1046" y="53"/>
                    </a:cubicBezTo>
                    <a:close/>
                    <a:moveTo>
                      <a:pt x="1039" y="1"/>
                    </a:moveTo>
                    <a:cubicBezTo>
                      <a:pt x="1015" y="1"/>
                      <a:pt x="992" y="5"/>
                      <a:pt x="972" y="15"/>
                    </a:cubicBezTo>
                    <a:cubicBezTo>
                      <a:pt x="888" y="90"/>
                      <a:pt x="776" y="174"/>
                      <a:pt x="617" y="249"/>
                    </a:cubicBezTo>
                    <a:cubicBezTo>
                      <a:pt x="234" y="445"/>
                      <a:pt x="1" y="594"/>
                      <a:pt x="1" y="715"/>
                    </a:cubicBezTo>
                    <a:lnTo>
                      <a:pt x="1" y="753"/>
                    </a:lnTo>
                    <a:cubicBezTo>
                      <a:pt x="38" y="790"/>
                      <a:pt x="76" y="790"/>
                      <a:pt x="150" y="790"/>
                    </a:cubicBezTo>
                    <a:cubicBezTo>
                      <a:pt x="346" y="790"/>
                      <a:pt x="701" y="641"/>
                      <a:pt x="1084" y="407"/>
                    </a:cubicBezTo>
                    <a:lnTo>
                      <a:pt x="1168" y="361"/>
                    </a:lnTo>
                    <a:cubicBezTo>
                      <a:pt x="1205" y="323"/>
                      <a:pt x="1242" y="286"/>
                      <a:pt x="1242" y="249"/>
                    </a:cubicBezTo>
                    <a:cubicBezTo>
                      <a:pt x="1280" y="211"/>
                      <a:pt x="1242" y="127"/>
                      <a:pt x="1242" y="90"/>
                    </a:cubicBezTo>
                    <a:lnTo>
                      <a:pt x="1205" y="90"/>
                    </a:lnTo>
                    <a:cubicBezTo>
                      <a:pt x="1178" y="35"/>
                      <a:pt x="1105" y="1"/>
                      <a:pt x="1039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6287;p75"/>
              <p:cNvSpPr/>
              <p:nvPr/>
            </p:nvSpPr>
            <p:spPr>
              <a:xfrm>
                <a:off x="11390292" y="2746409"/>
                <a:ext cx="97952" cy="60292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983" extrusionOk="0">
                    <a:moveTo>
                      <a:pt x="1338" y="1"/>
                    </a:moveTo>
                    <a:cubicBezTo>
                      <a:pt x="1294" y="1"/>
                      <a:pt x="1248" y="13"/>
                      <a:pt x="1205" y="40"/>
                    </a:cubicBezTo>
                    <a:cubicBezTo>
                      <a:pt x="701" y="395"/>
                      <a:pt x="1" y="740"/>
                      <a:pt x="113" y="936"/>
                    </a:cubicBezTo>
                    <a:cubicBezTo>
                      <a:pt x="127" y="969"/>
                      <a:pt x="160" y="983"/>
                      <a:pt x="208" y="983"/>
                    </a:cubicBezTo>
                    <a:cubicBezTo>
                      <a:pt x="447" y="983"/>
                      <a:pt x="1049" y="626"/>
                      <a:pt x="1438" y="432"/>
                    </a:cubicBezTo>
                    <a:cubicBezTo>
                      <a:pt x="1560" y="395"/>
                      <a:pt x="1597" y="236"/>
                      <a:pt x="1513" y="161"/>
                    </a:cubicBezTo>
                    <a:lnTo>
                      <a:pt x="1513" y="114"/>
                    </a:lnTo>
                    <a:cubicBezTo>
                      <a:pt x="1489" y="42"/>
                      <a:pt x="1418" y="1"/>
                      <a:pt x="1338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6288;p75"/>
              <p:cNvSpPr/>
              <p:nvPr/>
            </p:nvSpPr>
            <p:spPr>
              <a:xfrm>
                <a:off x="11388022" y="2745612"/>
                <a:ext cx="100221" cy="62807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024" extrusionOk="0">
                    <a:moveTo>
                      <a:pt x="1401" y="53"/>
                    </a:moveTo>
                    <a:cubicBezTo>
                      <a:pt x="1475" y="90"/>
                      <a:pt x="1513" y="90"/>
                      <a:pt x="1550" y="174"/>
                    </a:cubicBezTo>
                    <a:cubicBezTo>
                      <a:pt x="1597" y="249"/>
                      <a:pt x="1550" y="361"/>
                      <a:pt x="1475" y="408"/>
                    </a:cubicBezTo>
                    <a:cubicBezTo>
                      <a:pt x="1363" y="482"/>
                      <a:pt x="1242" y="520"/>
                      <a:pt x="1130" y="594"/>
                    </a:cubicBezTo>
                    <a:cubicBezTo>
                      <a:pt x="801" y="758"/>
                      <a:pt x="394" y="975"/>
                      <a:pt x="221" y="975"/>
                    </a:cubicBezTo>
                    <a:cubicBezTo>
                      <a:pt x="188" y="975"/>
                      <a:pt x="163" y="967"/>
                      <a:pt x="150" y="949"/>
                    </a:cubicBezTo>
                    <a:cubicBezTo>
                      <a:pt x="75" y="828"/>
                      <a:pt x="505" y="557"/>
                      <a:pt x="897" y="324"/>
                    </a:cubicBezTo>
                    <a:cubicBezTo>
                      <a:pt x="1009" y="249"/>
                      <a:pt x="1167" y="174"/>
                      <a:pt x="1279" y="90"/>
                    </a:cubicBezTo>
                    <a:cubicBezTo>
                      <a:pt x="1317" y="53"/>
                      <a:pt x="1363" y="53"/>
                      <a:pt x="1401" y="53"/>
                    </a:cubicBezTo>
                    <a:close/>
                    <a:moveTo>
                      <a:pt x="1371" y="0"/>
                    </a:moveTo>
                    <a:cubicBezTo>
                      <a:pt x="1318" y="0"/>
                      <a:pt x="1268" y="26"/>
                      <a:pt x="1242" y="53"/>
                    </a:cubicBezTo>
                    <a:cubicBezTo>
                      <a:pt x="1130" y="90"/>
                      <a:pt x="1009" y="174"/>
                      <a:pt x="850" y="249"/>
                    </a:cubicBezTo>
                    <a:cubicBezTo>
                      <a:pt x="430" y="557"/>
                      <a:pt x="0" y="790"/>
                      <a:pt x="112" y="986"/>
                    </a:cubicBezTo>
                    <a:cubicBezTo>
                      <a:pt x="112" y="1024"/>
                      <a:pt x="150" y="1024"/>
                      <a:pt x="234" y="1024"/>
                    </a:cubicBezTo>
                    <a:cubicBezTo>
                      <a:pt x="383" y="1024"/>
                      <a:pt x="701" y="874"/>
                      <a:pt x="1130" y="641"/>
                    </a:cubicBezTo>
                    <a:cubicBezTo>
                      <a:pt x="1242" y="594"/>
                      <a:pt x="1363" y="520"/>
                      <a:pt x="1475" y="482"/>
                    </a:cubicBezTo>
                    <a:cubicBezTo>
                      <a:pt x="1597" y="408"/>
                      <a:pt x="1634" y="286"/>
                      <a:pt x="1597" y="127"/>
                    </a:cubicBezTo>
                    <a:cubicBezTo>
                      <a:pt x="1550" y="53"/>
                      <a:pt x="1513" y="15"/>
                      <a:pt x="1438" y="15"/>
                    </a:cubicBezTo>
                    <a:cubicBezTo>
                      <a:pt x="1416" y="5"/>
                      <a:pt x="1393" y="0"/>
                      <a:pt x="1371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6289;p75"/>
              <p:cNvSpPr/>
              <p:nvPr/>
            </p:nvSpPr>
            <p:spPr>
              <a:xfrm>
                <a:off x="11400044" y="2708688"/>
                <a:ext cx="102552" cy="6593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75" extrusionOk="0">
                    <a:moveTo>
                      <a:pt x="1612" y="1"/>
                    </a:moveTo>
                    <a:cubicBezTo>
                      <a:pt x="1393" y="1"/>
                      <a:pt x="627" y="383"/>
                      <a:pt x="150" y="617"/>
                    </a:cubicBezTo>
                    <a:cubicBezTo>
                      <a:pt x="0" y="692"/>
                      <a:pt x="0" y="926"/>
                      <a:pt x="150" y="1010"/>
                    </a:cubicBezTo>
                    <a:lnTo>
                      <a:pt x="150" y="1047"/>
                    </a:lnTo>
                    <a:cubicBezTo>
                      <a:pt x="192" y="1066"/>
                      <a:pt x="241" y="1075"/>
                      <a:pt x="289" y="1075"/>
                    </a:cubicBezTo>
                    <a:cubicBezTo>
                      <a:pt x="337" y="1075"/>
                      <a:pt x="383" y="1066"/>
                      <a:pt x="421" y="1047"/>
                    </a:cubicBezTo>
                    <a:cubicBezTo>
                      <a:pt x="775" y="776"/>
                      <a:pt x="1671" y="151"/>
                      <a:pt x="1671" y="29"/>
                    </a:cubicBezTo>
                    <a:cubicBezTo>
                      <a:pt x="1666" y="10"/>
                      <a:pt x="1646" y="1"/>
                      <a:pt x="1612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6290;p75"/>
              <p:cNvSpPr/>
              <p:nvPr/>
            </p:nvSpPr>
            <p:spPr>
              <a:xfrm>
                <a:off x="11400044" y="2705621"/>
                <a:ext cx="104822" cy="71885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172" extrusionOk="0">
                    <a:moveTo>
                      <a:pt x="1634" y="79"/>
                    </a:moveTo>
                    <a:cubicBezTo>
                      <a:pt x="1634" y="126"/>
                      <a:pt x="1279" y="471"/>
                      <a:pt x="421" y="1060"/>
                    </a:cubicBezTo>
                    <a:cubicBezTo>
                      <a:pt x="383" y="1078"/>
                      <a:pt x="337" y="1088"/>
                      <a:pt x="289" y="1088"/>
                    </a:cubicBezTo>
                    <a:cubicBezTo>
                      <a:pt x="241" y="1088"/>
                      <a:pt x="192" y="1078"/>
                      <a:pt x="150" y="1060"/>
                    </a:cubicBezTo>
                    <a:cubicBezTo>
                      <a:pt x="75" y="1013"/>
                      <a:pt x="75" y="938"/>
                      <a:pt x="75" y="864"/>
                    </a:cubicBezTo>
                    <a:cubicBezTo>
                      <a:pt x="75" y="779"/>
                      <a:pt x="112" y="705"/>
                      <a:pt x="187" y="667"/>
                    </a:cubicBezTo>
                    <a:cubicBezTo>
                      <a:pt x="1279" y="126"/>
                      <a:pt x="1550" y="79"/>
                      <a:pt x="1587" y="79"/>
                    </a:cubicBezTo>
                    <a:close/>
                    <a:moveTo>
                      <a:pt x="1635" y="0"/>
                    </a:moveTo>
                    <a:cubicBezTo>
                      <a:pt x="1467" y="0"/>
                      <a:pt x="975" y="201"/>
                      <a:pt x="150" y="630"/>
                    </a:cubicBezTo>
                    <a:cubicBezTo>
                      <a:pt x="75" y="667"/>
                      <a:pt x="0" y="742"/>
                      <a:pt x="0" y="864"/>
                    </a:cubicBezTo>
                    <a:cubicBezTo>
                      <a:pt x="0" y="938"/>
                      <a:pt x="38" y="1060"/>
                      <a:pt x="112" y="1097"/>
                    </a:cubicBezTo>
                    <a:cubicBezTo>
                      <a:pt x="187" y="1134"/>
                      <a:pt x="234" y="1172"/>
                      <a:pt x="271" y="1172"/>
                    </a:cubicBezTo>
                    <a:cubicBezTo>
                      <a:pt x="346" y="1172"/>
                      <a:pt x="383" y="1134"/>
                      <a:pt x="421" y="1097"/>
                    </a:cubicBezTo>
                    <a:cubicBezTo>
                      <a:pt x="1279" y="509"/>
                      <a:pt x="1709" y="163"/>
                      <a:pt x="1671" y="79"/>
                    </a:cubicBezTo>
                    <a:lnTo>
                      <a:pt x="1671" y="5"/>
                    </a:lnTo>
                    <a:cubicBezTo>
                      <a:pt x="1662" y="2"/>
                      <a:pt x="1650" y="0"/>
                      <a:pt x="1635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6291;p75"/>
              <p:cNvSpPr/>
              <p:nvPr/>
            </p:nvSpPr>
            <p:spPr>
              <a:xfrm>
                <a:off x="11249467" y="2798237"/>
                <a:ext cx="102552" cy="94640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543" extrusionOk="0">
                    <a:moveTo>
                      <a:pt x="820" y="1"/>
                    </a:moveTo>
                    <a:cubicBezTo>
                      <a:pt x="769" y="1"/>
                      <a:pt x="716" y="6"/>
                      <a:pt x="663" y="16"/>
                    </a:cubicBezTo>
                    <a:cubicBezTo>
                      <a:pt x="234" y="128"/>
                      <a:pt x="1" y="520"/>
                      <a:pt x="75" y="950"/>
                    </a:cubicBezTo>
                    <a:cubicBezTo>
                      <a:pt x="182" y="1317"/>
                      <a:pt x="495" y="1542"/>
                      <a:pt x="854" y="1542"/>
                    </a:cubicBezTo>
                    <a:cubicBezTo>
                      <a:pt x="905" y="1542"/>
                      <a:pt x="957" y="1538"/>
                      <a:pt x="1009" y="1528"/>
                    </a:cubicBezTo>
                    <a:cubicBezTo>
                      <a:pt x="1401" y="1416"/>
                      <a:pt x="1671" y="1024"/>
                      <a:pt x="1597" y="595"/>
                    </a:cubicBezTo>
                    <a:cubicBezTo>
                      <a:pt x="1490" y="251"/>
                      <a:pt x="1183" y="1"/>
                      <a:pt x="820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6292;p75"/>
              <p:cNvSpPr/>
              <p:nvPr/>
            </p:nvSpPr>
            <p:spPr>
              <a:xfrm>
                <a:off x="11290132" y="2741932"/>
                <a:ext cx="181552" cy="150087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2447" extrusionOk="0">
                    <a:moveTo>
                      <a:pt x="1979" y="1"/>
                    </a:moveTo>
                    <a:cubicBezTo>
                      <a:pt x="1942" y="38"/>
                      <a:pt x="1904" y="75"/>
                      <a:pt x="1867" y="113"/>
                    </a:cubicBezTo>
                    <a:cubicBezTo>
                      <a:pt x="1326" y="580"/>
                      <a:pt x="700" y="813"/>
                      <a:pt x="0" y="934"/>
                    </a:cubicBezTo>
                    <a:lnTo>
                      <a:pt x="346" y="2446"/>
                    </a:lnTo>
                    <a:cubicBezTo>
                      <a:pt x="1130" y="2213"/>
                      <a:pt x="2446" y="2101"/>
                      <a:pt x="2959" y="1401"/>
                    </a:cubicBezTo>
                    <a:lnTo>
                      <a:pt x="2959" y="1354"/>
                    </a:lnTo>
                    <a:cubicBezTo>
                      <a:pt x="2959" y="1168"/>
                      <a:pt x="2875" y="934"/>
                      <a:pt x="2801" y="738"/>
                    </a:cubicBezTo>
                    <a:cubicBezTo>
                      <a:pt x="2530" y="234"/>
                      <a:pt x="2371" y="187"/>
                      <a:pt x="1979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6293;p75"/>
              <p:cNvSpPr/>
              <p:nvPr/>
            </p:nvSpPr>
            <p:spPr>
              <a:xfrm>
                <a:off x="11300436" y="2724513"/>
                <a:ext cx="12083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1760" extrusionOk="0">
                    <a:moveTo>
                      <a:pt x="1617" y="1"/>
                    </a:moveTo>
                    <a:cubicBezTo>
                      <a:pt x="1181" y="1"/>
                      <a:pt x="1" y="960"/>
                      <a:pt x="262" y="1564"/>
                    </a:cubicBezTo>
                    <a:cubicBezTo>
                      <a:pt x="299" y="1685"/>
                      <a:pt x="374" y="1760"/>
                      <a:pt x="458" y="1760"/>
                    </a:cubicBezTo>
                    <a:cubicBezTo>
                      <a:pt x="532" y="1526"/>
                      <a:pt x="803" y="1218"/>
                      <a:pt x="1111" y="938"/>
                    </a:cubicBezTo>
                    <a:cubicBezTo>
                      <a:pt x="1307" y="789"/>
                      <a:pt x="1503" y="668"/>
                      <a:pt x="1736" y="556"/>
                    </a:cubicBezTo>
                    <a:cubicBezTo>
                      <a:pt x="1970" y="434"/>
                      <a:pt x="1933" y="89"/>
                      <a:pt x="1662" y="5"/>
                    </a:cubicBezTo>
                    <a:cubicBezTo>
                      <a:pt x="1648" y="2"/>
                      <a:pt x="1633" y="1"/>
                      <a:pt x="1617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3" name="Google Shape;6294;p75"/>
            <p:cNvSpPr/>
            <p:nvPr/>
          </p:nvSpPr>
          <p:spPr>
            <a:xfrm>
              <a:off x="-859753" y="1963740"/>
              <a:ext cx="357828" cy="612246"/>
            </a:xfrm>
            <a:custGeom>
              <a:avLst/>
              <a:gdLst/>
              <a:ahLst/>
              <a:cxnLst/>
              <a:rect l="l" t="t" r="r" b="b"/>
              <a:pathLst>
                <a:path w="5834" h="9982" extrusionOk="0">
                  <a:moveTo>
                    <a:pt x="4032" y="0"/>
                  </a:moveTo>
                  <a:cubicBezTo>
                    <a:pt x="3606" y="0"/>
                    <a:pt x="3187" y="216"/>
                    <a:pt x="2959" y="598"/>
                  </a:cubicBezTo>
                  <a:cubicBezTo>
                    <a:pt x="0" y="5153"/>
                    <a:pt x="663" y="8420"/>
                    <a:pt x="663" y="8420"/>
                  </a:cubicBezTo>
                  <a:cubicBezTo>
                    <a:pt x="821" y="9857"/>
                    <a:pt x="1633" y="9894"/>
                    <a:pt x="1633" y="9894"/>
                  </a:cubicBezTo>
                  <a:cubicBezTo>
                    <a:pt x="1872" y="9954"/>
                    <a:pt x="2112" y="9982"/>
                    <a:pt x="2351" y="9982"/>
                  </a:cubicBezTo>
                  <a:cubicBezTo>
                    <a:pt x="3677" y="9982"/>
                    <a:pt x="4980" y="9147"/>
                    <a:pt x="5834" y="8420"/>
                  </a:cubicBezTo>
                  <a:cubicBezTo>
                    <a:pt x="5796" y="8261"/>
                    <a:pt x="5759" y="8112"/>
                    <a:pt x="5722" y="7953"/>
                  </a:cubicBezTo>
                  <a:cubicBezTo>
                    <a:pt x="5600" y="7412"/>
                    <a:pt x="5488" y="6898"/>
                    <a:pt x="5404" y="6357"/>
                  </a:cubicBezTo>
                  <a:lnTo>
                    <a:pt x="3696" y="6824"/>
                  </a:lnTo>
                  <a:cubicBezTo>
                    <a:pt x="5059" y="4453"/>
                    <a:pt x="5367" y="3249"/>
                    <a:pt x="5526" y="2231"/>
                  </a:cubicBezTo>
                  <a:cubicBezTo>
                    <a:pt x="5563" y="2119"/>
                    <a:pt x="5563" y="1998"/>
                    <a:pt x="5563" y="1886"/>
                  </a:cubicBezTo>
                  <a:cubicBezTo>
                    <a:pt x="5600" y="953"/>
                    <a:pt x="5171" y="449"/>
                    <a:pt x="4667" y="178"/>
                  </a:cubicBezTo>
                  <a:cubicBezTo>
                    <a:pt x="4470" y="57"/>
                    <a:pt x="4250" y="0"/>
                    <a:pt x="4032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6295;p75"/>
            <p:cNvSpPr/>
            <p:nvPr/>
          </p:nvSpPr>
          <p:spPr>
            <a:xfrm>
              <a:off x="-635390" y="2223801"/>
              <a:ext cx="81392" cy="156220"/>
            </a:xfrm>
            <a:custGeom>
              <a:avLst/>
              <a:gdLst/>
              <a:ahLst/>
              <a:cxnLst/>
              <a:rect l="l" t="t" r="r" b="b"/>
              <a:pathLst>
                <a:path w="1327" h="2547" extrusionOk="0">
                  <a:moveTo>
                    <a:pt x="848" y="0"/>
                  </a:moveTo>
                  <a:cubicBezTo>
                    <a:pt x="834" y="0"/>
                    <a:pt x="813" y="17"/>
                    <a:pt x="813" y="17"/>
                  </a:cubicBezTo>
                  <a:cubicBezTo>
                    <a:pt x="776" y="91"/>
                    <a:pt x="1" y="1613"/>
                    <a:pt x="38" y="2350"/>
                  </a:cubicBezTo>
                  <a:cubicBezTo>
                    <a:pt x="76" y="2388"/>
                    <a:pt x="76" y="2472"/>
                    <a:pt x="160" y="2509"/>
                  </a:cubicBezTo>
                  <a:cubicBezTo>
                    <a:pt x="197" y="2546"/>
                    <a:pt x="309" y="2546"/>
                    <a:pt x="430" y="2546"/>
                  </a:cubicBezTo>
                  <a:cubicBezTo>
                    <a:pt x="776" y="2546"/>
                    <a:pt x="1205" y="2425"/>
                    <a:pt x="1280" y="2425"/>
                  </a:cubicBezTo>
                  <a:cubicBezTo>
                    <a:pt x="1326" y="2388"/>
                    <a:pt x="1326" y="2388"/>
                    <a:pt x="1326" y="2350"/>
                  </a:cubicBezTo>
                  <a:cubicBezTo>
                    <a:pt x="1326" y="2313"/>
                    <a:pt x="1280" y="2313"/>
                    <a:pt x="1242" y="2313"/>
                  </a:cubicBezTo>
                  <a:cubicBezTo>
                    <a:pt x="1082" y="2364"/>
                    <a:pt x="739" y="2456"/>
                    <a:pt x="478" y="2456"/>
                  </a:cubicBezTo>
                  <a:cubicBezTo>
                    <a:pt x="360" y="2456"/>
                    <a:pt x="258" y="2437"/>
                    <a:pt x="197" y="2388"/>
                  </a:cubicBezTo>
                  <a:lnTo>
                    <a:pt x="160" y="2350"/>
                  </a:lnTo>
                  <a:cubicBezTo>
                    <a:pt x="113" y="1613"/>
                    <a:pt x="897" y="91"/>
                    <a:pt x="897" y="54"/>
                  </a:cubicBezTo>
                  <a:cubicBezTo>
                    <a:pt x="897" y="54"/>
                    <a:pt x="897" y="17"/>
                    <a:pt x="860" y="17"/>
                  </a:cubicBezTo>
                  <a:cubicBezTo>
                    <a:pt x="860" y="4"/>
                    <a:pt x="854" y="0"/>
                    <a:pt x="848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6296;p75"/>
            <p:cNvSpPr/>
            <p:nvPr/>
          </p:nvSpPr>
          <p:spPr>
            <a:xfrm>
              <a:off x="-477950" y="1325675"/>
              <a:ext cx="188400" cy="198000"/>
            </a:xfrm>
            <a:prstGeom prst="ellipse">
              <a:avLst/>
            </a:pr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6297;p75"/>
            <p:cNvSpPr/>
            <p:nvPr/>
          </p:nvSpPr>
          <p:spPr>
            <a:xfrm rot="2510312">
              <a:off x="-453863" y="1397271"/>
              <a:ext cx="140248" cy="29555"/>
            </a:xfrm>
            <a:custGeom>
              <a:avLst/>
              <a:gdLst/>
              <a:ahLst/>
              <a:cxnLst/>
              <a:rect l="l" t="t" r="r" b="b"/>
              <a:pathLst>
                <a:path w="2794" h="2041" extrusionOk="0">
                  <a:moveTo>
                    <a:pt x="2794" y="1"/>
                  </a:moveTo>
                  <a:lnTo>
                    <a:pt x="0" y="462"/>
                  </a:lnTo>
                  <a:lnTo>
                    <a:pt x="126" y="2040"/>
                  </a:lnTo>
                  <a:lnTo>
                    <a:pt x="2794" y="1565"/>
                  </a:lnTo>
                  <a:lnTo>
                    <a:pt x="2794" y="1"/>
                  </a:ln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8" name="Google Shape;6298;p75"/>
          <p:cNvGrpSpPr/>
          <p:nvPr/>
        </p:nvGrpSpPr>
        <p:grpSpPr>
          <a:xfrm flipH="1">
            <a:off x="8119552" y="3113264"/>
            <a:ext cx="519278" cy="1346966"/>
            <a:chOff x="348334" y="2222053"/>
            <a:chExt cx="1018193" cy="2641110"/>
          </a:xfrm>
        </p:grpSpPr>
        <p:grpSp>
          <p:nvGrpSpPr>
            <p:cNvPr id="819" name="Google Shape;6299;p75"/>
            <p:cNvGrpSpPr/>
            <p:nvPr/>
          </p:nvGrpSpPr>
          <p:grpSpPr>
            <a:xfrm>
              <a:off x="348334" y="2222053"/>
              <a:ext cx="1018193" cy="2641110"/>
              <a:chOff x="7870012" y="2528600"/>
              <a:chExt cx="836436" cy="2169646"/>
            </a:xfrm>
          </p:grpSpPr>
          <p:sp>
            <p:nvSpPr>
              <p:cNvPr id="821" name="Google Shape;6300;p75"/>
              <p:cNvSpPr/>
              <p:nvPr/>
            </p:nvSpPr>
            <p:spPr>
              <a:xfrm>
                <a:off x="8030434" y="4414894"/>
                <a:ext cx="144541" cy="236462"/>
              </a:xfrm>
              <a:custGeom>
                <a:avLst/>
                <a:gdLst/>
                <a:ahLst/>
                <a:cxnLst/>
                <a:rect l="l" t="t" r="r" b="b"/>
                <a:pathLst>
                  <a:path w="2876" h="4705" extrusionOk="0">
                    <a:moveTo>
                      <a:pt x="2875" y="0"/>
                    </a:moveTo>
                    <a:lnTo>
                      <a:pt x="346" y="233"/>
                    </a:lnTo>
                    <a:lnTo>
                      <a:pt x="1" y="3771"/>
                    </a:lnTo>
                    <a:lnTo>
                      <a:pt x="505" y="4630"/>
                    </a:lnTo>
                    <a:lnTo>
                      <a:pt x="2334" y="4704"/>
                    </a:lnTo>
                    <a:lnTo>
                      <a:pt x="2642" y="3883"/>
                    </a:lnTo>
                    <a:cubicBezTo>
                      <a:pt x="2371" y="3734"/>
                      <a:pt x="2875" y="0"/>
                      <a:pt x="2875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6301;p75"/>
              <p:cNvSpPr/>
              <p:nvPr/>
            </p:nvSpPr>
            <p:spPr>
              <a:xfrm>
                <a:off x="8014502" y="4596374"/>
                <a:ext cx="299334" cy="101872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2027" extrusionOk="0">
                    <a:moveTo>
                      <a:pt x="279" y="0"/>
                    </a:moveTo>
                    <a:cubicBezTo>
                      <a:pt x="249" y="0"/>
                      <a:pt x="234" y="1"/>
                      <a:pt x="234" y="1"/>
                    </a:cubicBezTo>
                    <a:lnTo>
                      <a:pt x="0" y="2027"/>
                    </a:lnTo>
                    <a:lnTo>
                      <a:pt x="5918" y="2027"/>
                    </a:lnTo>
                    <a:cubicBezTo>
                      <a:pt x="5955" y="1831"/>
                      <a:pt x="5881" y="1327"/>
                      <a:pt x="5685" y="1252"/>
                    </a:cubicBezTo>
                    <a:lnTo>
                      <a:pt x="2922" y="197"/>
                    </a:lnTo>
                    <a:cubicBezTo>
                      <a:pt x="2922" y="197"/>
                      <a:pt x="2761" y="430"/>
                      <a:pt x="2384" y="430"/>
                    </a:cubicBezTo>
                    <a:cubicBezTo>
                      <a:pt x="2272" y="430"/>
                      <a:pt x="2140" y="409"/>
                      <a:pt x="1988" y="356"/>
                    </a:cubicBezTo>
                    <a:cubicBezTo>
                      <a:pt x="1008" y="27"/>
                      <a:pt x="437" y="0"/>
                      <a:pt x="279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6302;p75"/>
              <p:cNvSpPr/>
              <p:nvPr/>
            </p:nvSpPr>
            <p:spPr>
              <a:xfrm>
                <a:off x="8204476" y="4624066"/>
                <a:ext cx="9760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776" extrusionOk="0">
                    <a:moveTo>
                      <a:pt x="150" y="1"/>
                    </a:moveTo>
                    <a:lnTo>
                      <a:pt x="0" y="776"/>
                    </a:lnTo>
                    <a:lnTo>
                      <a:pt x="1905" y="776"/>
                    </a:lnTo>
                    <a:cubicBezTo>
                      <a:pt x="1942" y="776"/>
                      <a:pt x="1942" y="776"/>
                      <a:pt x="1905" y="738"/>
                    </a:cubicBezTo>
                    <a:lnTo>
                      <a:pt x="150" y="1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6303;p75"/>
              <p:cNvSpPr/>
              <p:nvPr/>
            </p:nvSpPr>
            <p:spPr>
              <a:xfrm>
                <a:off x="8018724" y="4596424"/>
                <a:ext cx="31009" cy="6664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326" extrusionOk="0">
                    <a:moveTo>
                      <a:pt x="150" y="0"/>
                    </a:moveTo>
                    <a:lnTo>
                      <a:pt x="0" y="1326"/>
                    </a:lnTo>
                    <a:lnTo>
                      <a:pt x="616" y="1326"/>
                    </a:lnTo>
                    <a:lnTo>
                      <a:pt x="542" y="38"/>
                    </a:lnTo>
                    <a:cubicBezTo>
                      <a:pt x="467" y="38"/>
                      <a:pt x="150" y="0"/>
                      <a:pt x="150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6304;p75"/>
              <p:cNvSpPr/>
              <p:nvPr/>
            </p:nvSpPr>
            <p:spPr>
              <a:xfrm>
                <a:off x="8016814" y="4661156"/>
                <a:ext cx="287171" cy="3769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75" extrusionOk="0">
                    <a:moveTo>
                      <a:pt x="38" y="0"/>
                    </a:moveTo>
                    <a:lnTo>
                      <a:pt x="1" y="38"/>
                    </a:lnTo>
                    <a:cubicBezTo>
                      <a:pt x="1" y="75"/>
                      <a:pt x="38" y="75"/>
                      <a:pt x="38" y="75"/>
                    </a:cubicBezTo>
                    <a:lnTo>
                      <a:pt x="5713" y="75"/>
                    </a:lnTo>
                    <a:cubicBezTo>
                      <a:pt x="5713" y="38"/>
                      <a:pt x="5713" y="38"/>
                      <a:pt x="5676" y="38"/>
                    </a:cubicBez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6305;p75"/>
              <p:cNvSpPr/>
              <p:nvPr/>
            </p:nvSpPr>
            <p:spPr>
              <a:xfrm>
                <a:off x="7997113" y="3610345"/>
                <a:ext cx="387083" cy="934488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6306;p75"/>
              <p:cNvSpPr/>
              <p:nvPr/>
            </p:nvSpPr>
            <p:spPr>
              <a:xfrm>
                <a:off x="7909125" y="2528600"/>
                <a:ext cx="494781" cy="468019"/>
              </a:xfrm>
              <a:custGeom>
                <a:avLst/>
                <a:gdLst/>
                <a:ahLst/>
                <a:cxnLst/>
                <a:rect l="l" t="t" r="r" b="b"/>
                <a:pathLst>
                  <a:path w="8206" h="7092" extrusionOk="0">
                    <a:moveTo>
                      <a:pt x="5005" y="1"/>
                    </a:moveTo>
                    <a:cubicBezTo>
                      <a:pt x="4614" y="1"/>
                      <a:pt x="4208" y="154"/>
                      <a:pt x="3930" y="473"/>
                    </a:cubicBezTo>
                    <a:cubicBezTo>
                      <a:pt x="3734" y="669"/>
                      <a:pt x="3576" y="977"/>
                      <a:pt x="3305" y="1052"/>
                    </a:cubicBezTo>
                    <a:cubicBezTo>
                      <a:pt x="3252" y="1066"/>
                      <a:pt x="3199" y="1073"/>
                      <a:pt x="3147" y="1073"/>
                    </a:cubicBezTo>
                    <a:cubicBezTo>
                      <a:pt x="2899" y="1073"/>
                      <a:pt x="2663" y="933"/>
                      <a:pt x="2409" y="902"/>
                    </a:cubicBezTo>
                    <a:cubicBezTo>
                      <a:pt x="2321" y="880"/>
                      <a:pt x="2232" y="869"/>
                      <a:pt x="2144" y="869"/>
                    </a:cubicBezTo>
                    <a:cubicBezTo>
                      <a:pt x="1609" y="869"/>
                      <a:pt x="1108" y="1266"/>
                      <a:pt x="971" y="1836"/>
                    </a:cubicBezTo>
                    <a:cubicBezTo>
                      <a:pt x="850" y="2256"/>
                      <a:pt x="934" y="2723"/>
                      <a:pt x="775" y="3152"/>
                    </a:cubicBezTo>
                    <a:cubicBezTo>
                      <a:pt x="617" y="3740"/>
                      <a:pt x="75" y="4123"/>
                      <a:pt x="38" y="4748"/>
                    </a:cubicBezTo>
                    <a:cubicBezTo>
                      <a:pt x="1" y="4907"/>
                      <a:pt x="1" y="5103"/>
                      <a:pt x="38" y="5252"/>
                    </a:cubicBezTo>
                    <a:cubicBezTo>
                      <a:pt x="234" y="6111"/>
                      <a:pt x="813" y="6848"/>
                      <a:pt x="1550" y="7044"/>
                    </a:cubicBezTo>
                    <a:cubicBezTo>
                      <a:pt x="1677" y="7076"/>
                      <a:pt x="1805" y="7091"/>
                      <a:pt x="1933" y="7091"/>
                    </a:cubicBezTo>
                    <a:cubicBezTo>
                      <a:pt x="2595" y="7091"/>
                      <a:pt x="3235" y="6678"/>
                      <a:pt x="3501" y="5989"/>
                    </a:cubicBezTo>
                    <a:cubicBezTo>
                      <a:pt x="3650" y="5523"/>
                      <a:pt x="3613" y="4981"/>
                      <a:pt x="3846" y="4552"/>
                    </a:cubicBezTo>
                    <a:cubicBezTo>
                      <a:pt x="4042" y="4169"/>
                      <a:pt x="4434" y="3889"/>
                      <a:pt x="4864" y="3815"/>
                    </a:cubicBezTo>
                    <a:cubicBezTo>
                      <a:pt x="5088" y="3771"/>
                      <a:pt x="5328" y="3753"/>
                      <a:pt x="5567" y="3753"/>
                    </a:cubicBezTo>
                    <a:cubicBezTo>
                      <a:pt x="5737" y="3753"/>
                      <a:pt x="5905" y="3762"/>
                      <a:pt x="6068" y="3777"/>
                    </a:cubicBezTo>
                    <a:cubicBezTo>
                      <a:pt x="6141" y="3787"/>
                      <a:pt x="6220" y="3795"/>
                      <a:pt x="6299" y="3795"/>
                    </a:cubicBezTo>
                    <a:cubicBezTo>
                      <a:pt x="6508" y="3795"/>
                      <a:pt x="6719" y="3743"/>
                      <a:pt x="6836" y="3554"/>
                    </a:cubicBezTo>
                    <a:lnTo>
                      <a:pt x="6836" y="3554"/>
                    </a:lnTo>
                    <a:cubicBezTo>
                      <a:pt x="6912" y="3560"/>
                      <a:pt x="6986" y="3564"/>
                      <a:pt x="7059" y="3564"/>
                    </a:cubicBezTo>
                    <a:cubicBezTo>
                      <a:pt x="7278" y="3564"/>
                      <a:pt x="7488" y="3529"/>
                      <a:pt x="7701" y="3423"/>
                    </a:cubicBezTo>
                    <a:cubicBezTo>
                      <a:pt x="7972" y="3273"/>
                      <a:pt x="8205" y="2919"/>
                      <a:pt x="8131" y="2573"/>
                    </a:cubicBezTo>
                    <a:cubicBezTo>
                      <a:pt x="8047" y="2340"/>
                      <a:pt x="7897" y="2181"/>
                      <a:pt x="7701" y="2069"/>
                    </a:cubicBezTo>
                    <a:cubicBezTo>
                      <a:pt x="7505" y="1910"/>
                      <a:pt x="7272" y="1789"/>
                      <a:pt x="7039" y="1714"/>
                    </a:cubicBezTo>
                    <a:cubicBezTo>
                      <a:pt x="6917" y="1677"/>
                      <a:pt x="6805" y="1640"/>
                      <a:pt x="6684" y="1556"/>
                    </a:cubicBezTo>
                    <a:cubicBezTo>
                      <a:pt x="6413" y="1406"/>
                      <a:pt x="6339" y="1052"/>
                      <a:pt x="6180" y="744"/>
                    </a:cubicBezTo>
                    <a:cubicBezTo>
                      <a:pt x="5946" y="352"/>
                      <a:pt x="5564" y="81"/>
                      <a:pt x="5134" y="6"/>
                    </a:cubicBezTo>
                    <a:cubicBezTo>
                      <a:pt x="5092" y="3"/>
                      <a:pt x="5049" y="1"/>
                      <a:pt x="5005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6307;p75"/>
              <p:cNvSpPr/>
              <p:nvPr/>
            </p:nvSpPr>
            <p:spPr>
              <a:xfrm>
                <a:off x="8419327" y="3722195"/>
                <a:ext cx="19751" cy="17037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39" extrusionOk="0">
                    <a:moveTo>
                      <a:pt x="187" y="1"/>
                    </a:moveTo>
                    <a:cubicBezTo>
                      <a:pt x="117" y="1"/>
                      <a:pt x="65" y="36"/>
                      <a:pt x="38" y="90"/>
                    </a:cubicBezTo>
                    <a:cubicBezTo>
                      <a:pt x="0" y="212"/>
                      <a:pt x="38" y="286"/>
                      <a:pt x="112" y="324"/>
                    </a:cubicBezTo>
                    <a:cubicBezTo>
                      <a:pt x="145" y="334"/>
                      <a:pt x="174" y="338"/>
                      <a:pt x="200" y="338"/>
                    </a:cubicBezTo>
                    <a:cubicBezTo>
                      <a:pt x="271" y="338"/>
                      <a:pt x="318" y="304"/>
                      <a:pt x="346" y="249"/>
                    </a:cubicBezTo>
                    <a:cubicBezTo>
                      <a:pt x="392" y="128"/>
                      <a:pt x="346" y="53"/>
                      <a:pt x="271" y="16"/>
                    </a:cubicBezTo>
                    <a:cubicBezTo>
                      <a:pt x="241" y="5"/>
                      <a:pt x="213" y="1"/>
                      <a:pt x="187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6308;p75"/>
              <p:cNvSpPr/>
              <p:nvPr/>
            </p:nvSpPr>
            <p:spPr>
              <a:xfrm>
                <a:off x="8347106" y="3692694"/>
                <a:ext cx="17389" cy="17439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47" extrusionOk="0">
                    <a:moveTo>
                      <a:pt x="173" y="1"/>
                    </a:moveTo>
                    <a:cubicBezTo>
                      <a:pt x="115" y="1"/>
                      <a:pt x="66" y="44"/>
                      <a:pt x="37" y="136"/>
                    </a:cubicBezTo>
                    <a:cubicBezTo>
                      <a:pt x="0" y="210"/>
                      <a:pt x="37" y="285"/>
                      <a:pt x="112" y="332"/>
                    </a:cubicBezTo>
                    <a:cubicBezTo>
                      <a:pt x="134" y="342"/>
                      <a:pt x="158" y="346"/>
                      <a:pt x="182" y="346"/>
                    </a:cubicBezTo>
                    <a:cubicBezTo>
                      <a:pt x="250" y="346"/>
                      <a:pt x="318" y="310"/>
                      <a:pt x="345" y="248"/>
                    </a:cubicBezTo>
                    <a:cubicBezTo>
                      <a:pt x="345" y="173"/>
                      <a:pt x="308" y="52"/>
                      <a:pt x="233" y="14"/>
                    </a:cubicBezTo>
                    <a:cubicBezTo>
                      <a:pt x="213" y="5"/>
                      <a:pt x="193" y="1"/>
                      <a:pt x="173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6309;p75"/>
              <p:cNvSpPr/>
              <p:nvPr/>
            </p:nvSpPr>
            <p:spPr>
              <a:xfrm>
                <a:off x="8450737" y="3644598"/>
                <a:ext cx="19299" cy="16484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8" extrusionOk="0">
                    <a:moveTo>
                      <a:pt x="234" y="1"/>
                    </a:moveTo>
                    <a:cubicBezTo>
                      <a:pt x="150" y="1"/>
                      <a:pt x="76" y="38"/>
                      <a:pt x="38" y="122"/>
                    </a:cubicBezTo>
                    <a:cubicBezTo>
                      <a:pt x="1" y="197"/>
                      <a:pt x="38" y="271"/>
                      <a:pt x="113" y="309"/>
                    </a:cubicBezTo>
                    <a:cubicBezTo>
                      <a:pt x="134" y="322"/>
                      <a:pt x="158" y="327"/>
                      <a:pt x="183" y="327"/>
                    </a:cubicBezTo>
                    <a:cubicBezTo>
                      <a:pt x="248" y="327"/>
                      <a:pt x="319" y="288"/>
                      <a:pt x="346" y="234"/>
                    </a:cubicBezTo>
                    <a:cubicBezTo>
                      <a:pt x="384" y="159"/>
                      <a:pt x="309" y="38"/>
                      <a:pt x="234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6310;p75"/>
              <p:cNvSpPr/>
              <p:nvPr/>
            </p:nvSpPr>
            <p:spPr>
              <a:xfrm>
                <a:off x="8378065" y="3616654"/>
                <a:ext cx="17841" cy="15128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1" extrusionOk="0">
                    <a:moveTo>
                      <a:pt x="174" y="1"/>
                    </a:moveTo>
                    <a:cubicBezTo>
                      <a:pt x="121" y="1"/>
                      <a:pt x="74" y="35"/>
                      <a:pt x="47" y="90"/>
                    </a:cubicBezTo>
                    <a:cubicBezTo>
                      <a:pt x="0" y="165"/>
                      <a:pt x="47" y="249"/>
                      <a:pt x="121" y="286"/>
                    </a:cubicBezTo>
                    <a:cubicBezTo>
                      <a:pt x="141" y="296"/>
                      <a:pt x="165" y="301"/>
                      <a:pt x="188" y="301"/>
                    </a:cubicBezTo>
                    <a:cubicBezTo>
                      <a:pt x="252" y="301"/>
                      <a:pt x="317" y="266"/>
                      <a:pt x="317" y="211"/>
                    </a:cubicBezTo>
                    <a:cubicBezTo>
                      <a:pt x="355" y="127"/>
                      <a:pt x="317" y="15"/>
                      <a:pt x="233" y="15"/>
                    </a:cubicBezTo>
                    <a:cubicBezTo>
                      <a:pt x="213" y="5"/>
                      <a:pt x="193" y="1"/>
                      <a:pt x="174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6311;p75"/>
              <p:cNvSpPr/>
              <p:nvPr/>
            </p:nvSpPr>
            <p:spPr>
              <a:xfrm>
                <a:off x="7997103" y="3607558"/>
                <a:ext cx="387083" cy="934488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6312;p75"/>
              <p:cNvSpPr/>
              <p:nvPr/>
            </p:nvSpPr>
            <p:spPr>
              <a:xfrm>
                <a:off x="8417467" y="4414894"/>
                <a:ext cx="138861" cy="236462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4705" extrusionOk="0">
                    <a:moveTo>
                      <a:pt x="2530" y="0"/>
                    </a:moveTo>
                    <a:lnTo>
                      <a:pt x="0" y="233"/>
                    </a:lnTo>
                    <a:lnTo>
                      <a:pt x="75" y="3771"/>
                    </a:lnTo>
                    <a:lnTo>
                      <a:pt x="579" y="4630"/>
                    </a:lnTo>
                    <a:lnTo>
                      <a:pt x="2408" y="4704"/>
                    </a:lnTo>
                    <a:lnTo>
                      <a:pt x="2763" y="3883"/>
                    </a:lnTo>
                    <a:cubicBezTo>
                      <a:pt x="2446" y="3734"/>
                      <a:pt x="2530" y="0"/>
                      <a:pt x="2530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6313;p75"/>
              <p:cNvSpPr/>
              <p:nvPr/>
            </p:nvSpPr>
            <p:spPr>
              <a:xfrm>
                <a:off x="8419327" y="4596374"/>
                <a:ext cx="287121" cy="101872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2027" extrusionOk="0">
                    <a:moveTo>
                      <a:pt x="42" y="0"/>
                    </a:moveTo>
                    <a:cubicBezTo>
                      <a:pt x="14" y="0"/>
                      <a:pt x="0" y="1"/>
                      <a:pt x="0" y="1"/>
                    </a:cubicBezTo>
                    <a:lnTo>
                      <a:pt x="75" y="2027"/>
                    </a:lnTo>
                    <a:lnTo>
                      <a:pt x="5638" y="2027"/>
                    </a:lnTo>
                    <a:cubicBezTo>
                      <a:pt x="5713" y="1831"/>
                      <a:pt x="5601" y="1327"/>
                      <a:pt x="5405" y="1252"/>
                    </a:cubicBezTo>
                    <a:lnTo>
                      <a:pt x="2642" y="197"/>
                    </a:lnTo>
                    <a:cubicBezTo>
                      <a:pt x="2642" y="197"/>
                      <a:pt x="2503" y="430"/>
                      <a:pt x="2119" y="430"/>
                    </a:cubicBezTo>
                    <a:cubicBezTo>
                      <a:pt x="2005" y="430"/>
                      <a:pt x="1869" y="409"/>
                      <a:pt x="1709" y="356"/>
                    </a:cubicBezTo>
                    <a:cubicBezTo>
                      <a:pt x="729" y="27"/>
                      <a:pt x="190" y="0"/>
                      <a:pt x="42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6314;p75"/>
              <p:cNvSpPr/>
              <p:nvPr/>
            </p:nvSpPr>
            <p:spPr>
              <a:xfrm>
                <a:off x="8595228" y="4624066"/>
                <a:ext cx="9765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776" extrusionOk="0">
                    <a:moveTo>
                      <a:pt x="159" y="1"/>
                    </a:moveTo>
                    <a:lnTo>
                      <a:pt x="1" y="776"/>
                    </a:lnTo>
                    <a:lnTo>
                      <a:pt x="1905" y="776"/>
                    </a:lnTo>
                    <a:cubicBezTo>
                      <a:pt x="1942" y="776"/>
                      <a:pt x="1942" y="776"/>
                      <a:pt x="1942" y="738"/>
                    </a:cubicBez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6315;p75"/>
              <p:cNvSpPr/>
              <p:nvPr/>
            </p:nvSpPr>
            <p:spPr>
              <a:xfrm>
                <a:off x="8419327" y="4596424"/>
                <a:ext cx="21611" cy="66641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326" extrusionOk="0">
                    <a:moveTo>
                      <a:pt x="0" y="0"/>
                    </a:moveTo>
                    <a:lnTo>
                      <a:pt x="38" y="1326"/>
                    </a:lnTo>
                    <a:lnTo>
                      <a:pt x="430" y="1326"/>
                    </a:lnTo>
                    <a:lnTo>
                      <a:pt x="346" y="38"/>
                    </a:lnTo>
                    <a:cubicBezTo>
                      <a:pt x="308" y="38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6316;p75"/>
              <p:cNvSpPr/>
              <p:nvPr/>
            </p:nvSpPr>
            <p:spPr>
              <a:xfrm>
                <a:off x="8421186" y="4663016"/>
                <a:ext cx="273552" cy="1910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38" extrusionOk="0">
                    <a:moveTo>
                      <a:pt x="1" y="1"/>
                    </a:moveTo>
                    <a:lnTo>
                      <a:pt x="1" y="38"/>
                    </a:lnTo>
                    <a:lnTo>
                      <a:pt x="5442" y="38"/>
                    </a:lnTo>
                    <a:cubicBezTo>
                      <a:pt x="5442" y="1"/>
                      <a:pt x="5442" y="1"/>
                      <a:pt x="5405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6317;p75"/>
              <p:cNvSpPr/>
              <p:nvPr/>
            </p:nvSpPr>
            <p:spPr>
              <a:xfrm>
                <a:off x="8030434" y="3668068"/>
                <a:ext cx="553134" cy="875837"/>
              </a:xfrm>
              <a:custGeom>
                <a:avLst/>
                <a:gdLst/>
                <a:ahLst/>
                <a:cxnLst/>
                <a:rect l="l" t="t" r="r" b="b"/>
                <a:pathLst>
                  <a:path w="11006" h="17427" extrusionOk="0">
                    <a:moveTo>
                      <a:pt x="8168" y="0"/>
                    </a:moveTo>
                    <a:lnTo>
                      <a:pt x="150" y="271"/>
                    </a:lnTo>
                    <a:cubicBezTo>
                      <a:pt x="150" y="271"/>
                      <a:pt x="1" y="2838"/>
                      <a:pt x="1279" y="4555"/>
                    </a:cubicBezTo>
                    <a:cubicBezTo>
                      <a:pt x="1783" y="5255"/>
                      <a:pt x="4742" y="9334"/>
                      <a:pt x="5246" y="10389"/>
                    </a:cubicBezTo>
                    <a:cubicBezTo>
                      <a:pt x="5872" y="11743"/>
                      <a:pt x="6301" y="13189"/>
                      <a:pt x="6534" y="14627"/>
                    </a:cubicBezTo>
                    <a:cubicBezTo>
                      <a:pt x="6646" y="15439"/>
                      <a:pt x="6805" y="16409"/>
                      <a:pt x="7038" y="17427"/>
                    </a:cubicBezTo>
                    <a:lnTo>
                      <a:pt x="11005" y="17427"/>
                    </a:lnTo>
                    <a:cubicBezTo>
                      <a:pt x="11005" y="14505"/>
                      <a:pt x="10968" y="11042"/>
                      <a:pt x="10847" y="10072"/>
                    </a:cubicBezTo>
                    <a:cubicBezTo>
                      <a:pt x="10343" y="5526"/>
                      <a:pt x="8168" y="0"/>
                      <a:pt x="8168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6318;p75"/>
              <p:cNvSpPr/>
              <p:nvPr/>
            </p:nvSpPr>
            <p:spPr>
              <a:xfrm>
                <a:off x="8198395" y="3848492"/>
                <a:ext cx="259932" cy="617112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12279" extrusionOk="0">
                    <a:moveTo>
                      <a:pt x="104" y="1"/>
                    </a:moveTo>
                    <a:cubicBezTo>
                      <a:pt x="78" y="1"/>
                      <a:pt x="53" y="12"/>
                      <a:pt x="37" y="32"/>
                    </a:cubicBezTo>
                    <a:cubicBezTo>
                      <a:pt x="0" y="69"/>
                      <a:pt x="0" y="144"/>
                      <a:pt x="37" y="219"/>
                    </a:cubicBezTo>
                    <a:cubicBezTo>
                      <a:pt x="37" y="219"/>
                      <a:pt x="1559" y="1815"/>
                      <a:pt x="3108" y="4811"/>
                    </a:cubicBezTo>
                    <a:cubicBezTo>
                      <a:pt x="4863" y="8274"/>
                      <a:pt x="4938" y="12119"/>
                      <a:pt x="4938" y="12166"/>
                    </a:cubicBezTo>
                    <a:cubicBezTo>
                      <a:pt x="4938" y="12203"/>
                      <a:pt x="4975" y="12278"/>
                      <a:pt x="5059" y="12278"/>
                    </a:cubicBezTo>
                    <a:cubicBezTo>
                      <a:pt x="5134" y="12278"/>
                      <a:pt x="5171" y="12203"/>
                      <a:pt x="5171" y="12166"/>
                    </a:cubicBezTo>
                    <a:cubicBezTo>
                      <a:pt x="5171" y="12119"/>
                      <a:pt x="5097" y="8237"/>
                      <a:pt x="3304" y="4736"/>
                    </a:cubicBezTo>
                    <a:cubicBezTo>
                      <a:pt x="1755" y="1703"/>
                      <a:pt x="234" y="69"/>
                      <a:pt x="196" y="69"/>
                    </a:cubicBezTo>
                    <a:cubicBezTo>
                      <a:pt x="175" y="21"/>
                      <a:pt x="138" y="1"/>
                      <a:pt x="104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6319;p75"/>
              <p:cNvSpPr/>
              <p:nvPr/>
            </p:nvSpPr>
            <p:spPr>
              <a:xfrm>
                <a:off x="8321726" y="3854925"/>
                <a:ext cx="64330" cy="182837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3638" extrusionOk="0">
                    <a:moveTo>
                      <a:pt x="116" y="1"/>
                    </a:moveTo>
                    <a:cubicBezTo>
                      <a:pt x="101" y="1"/>
                      <a:pt x="87" y="5"/>
                      <a:pt x="76" y="16"/>
                    </a:cubicBezTo>
                    <a:cubicBezTo>
                      <a:pt x="38" y="53"/>
                      <a:pt x="1" y="137"/>
                      <a:pt x="38" y="175"/>
                    </a:cubicBezTo>
                    <a:cubicBezTo>
                      <a:pt x="38" y="212"/>
                      <a:pt x="1009" y="1883"/>
                      <a:pt x="38" y="3479"/>
                    </a:cubicBezTo>
                    <a:cubicBezTo>
                      <a:pt x="1" y="3516"/>
                      <a:pt x="38" y="3591"/>
                      <a:pt x="76" y="3638"/>
                    </a:cubicBezTo>
                    <a:lnTo>
                      <a:pt x="113" y="3638"/>
                    </a:lnTo>
                    <a:cubicBezTo>
                      <a:pt x="150" y="3638"/>
                      <a:pt x="188" y="3638"/>
                      <a:pt x="234" y="3591"/>
                    </a:cubicBezTo>
                    <a:cubicBezTo>
                      <a:pt x="1280" y="1883"/>
                      <a:pt x="234" y="91"/>
                      <a:pt x="234" y="53"/>
                    </a:cubicBezTo>
                    <a:cubicBezTo>
                      <a:pt x="201" y="27"/>
                      <a:pt x="154" y="1"/>
                      <a:pt x="116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6320;p75"/>
              <p:cNvSpPr/>
              <p:nvPr/>
            </p:nvSpPr>
            <p:spPr>
              <a:xfrm>
                <a:off x="8366305" y="4455703"/>
                <a:ext cx="213494" cy="13620"/>
              </a:xfrm>
              <a:custGeom>
                <a:avLst/>
                <a:gdLst/>
                <a:ahLst/>
                <a:cxnLst/>
                <a:rect l="l" t="t" r="r" b="b"/>
                <a:pathLst>
                  <a:path w="4248" h="271" extrusionOk="0">
                    <a:moveTo>
                      <a:pt x="4126" y="0"/>
                    </a:moveTo>
                    <a:lnTo>
                      <a:pt x="122" y="37"/>
                    </a:lnTo>
                    <a:cubicBezTo>
                      <a:pt x="47" y="84"/>
                      <a:pt x="1" y="121"/>
                      <a:pt x="1" y="159"/>
                    </a:cubicBezTo>
                    <a:cubicBezTo>
                      <a:pt x="1" y="233"/>
                      <a:pt x="47" y="271"/>
                      <a:pt x="122" y="271"/>
                    </a:cubicBezTo>
                    <a:lnTo>
                      <a:pt x="4126" y="233"/>
                    </a:lnTo>
                    <a:cubicBezTo>
                      <a:pt x="4201" y="233"/>
                      <a:pt x="4248" y="196"/>
                      <a:pt x="4248" y="121"/>
                    </a:cubicBezTo>
                    <a:cubicBezTo>
                      <a:pt x="4248" y="37"/>
                      <a:pt x="4201" y="0"/>
                      <a:pt x="4126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6321;p75"/>
              <p:cNvSpPr/>
              <p:nvPr/>
            </p:nvSpPr>
            <p:spPr>
              <a:xfrm>
                <a:off x="8002742" y="4455703"/>
                <a:ext cx="219123" cy="15982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318" extrusionOk="0">
                    <a:moveTo>
                      <a:pt x="4248" y="0"/>
                    </a:moveTo>
                    <a:lnTo>
                      <a:pt x="122" y="84"/>
                    </a:lnTo>
                    <a:cubicBezTo>
                      <a:pt x="48" y="84"/>
                      <a:pt x="1" y="121"/>
                      <a:pt x="1" y="196"/>
                    </a:cubicBezTo>
                    <a:cubicBezTo>
                      <a:pt x="1" y="233"/>
                      <a:pt x="48" y="317"/>
                      <a:pt x="122" y="317"/>
                    </a:cubicBezTo>
                    <a:lnTo>
                      <a:pt x="4248" y="233"/>
                    </a:lnTo>
                    <a:cubicBezTo>
                      <a:pt x="4323" y="233"/>
                      <a:pt x="4360" y="196"/>
                      <a:pt x="4360" y="121"/>
                    </a:cubicBezTo>
                    <a:cubicBezTo>
                      <a:pt x="4360" y="84"/>
                      <a:pt x="4323" y="0"/>
                      <a:pt x="4248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6322;p75"/>
              <p:cNvSpPr/>
              <p:nvPr/>
            </p:nvSpPr>
            <p:spPr>
              <a:xfrm>
                <a:off x="8278606" y="3012861"/>
                <a:ext cx="234602" cy="545947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0863" extrusionOk="0">
                    <a:moveTo>
                      <a:pt x="1008" y="0"/>
                    </a:moveTo>
                    <a:cubicBezTo>
                      <a:pt x="983" y="0"/>
                      <a:pt x="958" y="3"/>
                      <a:pt x="934" y="7"/>
                    </a:cubicBezTo>
                    <a:cubicBezTo>
                      <a:pt x="775" y="7"/>
                      <a:pt x="700" y="91"/>
                      <a:pt x="700" y="91"/>
                    </a:cubicBezTo>
                    <a:lnTo>
                      <a:pt x="626" y="91"/>
                    </a:lnTo>
                    <a:cubicBezTo>
                      <a:pt x="0" y="941"/>
                      <a:pt x="4667" y="10863"/>
                      <a:pt x="4667" y="10863"/>
                    </a:cubicBezTo>
                    <a:cubicBezTo>
                      <a:pt x="4667" y="10863"/>
                      <a:pt x="4397" y="7558"/>
                      <a:pt x="4359" y="7325"/>
                    </a:cubicBezTo>
                    <a:cubicBezTo>
                      <a:pt x="3659" y="2733"/>
                      <a:pt x="1979" y="707"/>
                      <a:pt x="1475" y="203"/>
                    </a:cubicBezTo>
                    <a:cubicBezTo>
                      <a:pt x="1345" y="105"/>
                      <a:pt x="1178" y="0"/>
                      <a:pt x="1008" y="0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6323;p75"/>
              <p:cNvSpPr/>
              <p:nvPr/>
            </p:nvSpPr>
            <p:spPr>
              <a:xfrm>
                <a:off x="7870012" y="3090609"/>
                <a:ext cx="250081" cy="440507"/>
              </a:xfrm>
              <a:custGeom>
                <a:avLst/>
                <a:gdLst/>
                <a:ahLst/>
                <a:cxnLst/>
                <a:rect l="l" t="t" r="r" b="b"/>
                <a:pathLst>
                  <a:path w="4976" h="8765" extrusionOk="0">
                    <a:moveTo>
                      <a:pt x="4479" y="1"/>
                    </a:moveTo>
                    <a:cubicBezTo>
                      <a:pt x="3444" y="1"/>
                      <a:pt x="1111" y="213"/>
                      <a:pt x="663" y="2082"/>
                    </a:cubicBezTo>
                    <a:cubicBezTo>
                      <a:pt x="392" y="3053"/>
                      <a:pt x="122" y="4219"/>
                      <a:pt x="38" y="5731"/>
                    </a:cubicBezTo>
                    <a:cubicBezTo>
                      <a:pt x="0" y="6786"/>
                      <a:pt x="504" y="8420"/>
                      <a:pt x="2138" y="8765"/>
                    </a:cubicBezTo>
                    <a:lnTo>
                      <a:pt x="3622" y="8224"/>
                    </a:lnTo>
                    <a:lnTo>
                      <a:pt x="4975" y="19"/>
                    </a:lnTo>
                    <a:cubicBezTo>
                      <a:pt x="4975" y="19"/>
                      <a:pt x="4783" y="1"/>
                      <a:pt x="4479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6324;p75"/>
              <p:cNvSpPr/>
              <p:nvPr/>
            </p:nvSpPr>
            <p:spPr>
              <a:xfrm>
                <a:off x="7878003" y="3041307"/>
                <a:ext cx="226611" cy="289785"/>
              </a:xfrm>
              <a:custGeom>
                <a:avLst/>
                <a:gdLst/>
                <a:ahLst/>
                <a:cxnLst/>
                <a:rect l="l" t="t" r="r" b="b"/>
                <a:pathLst>
                  <a:path w="4509" h="5766" extrusionOk="0">
                    <a:moveTo>
                      <a:pt x="3452" y="0"/>
                    </a:moveTo>
                    <a:cubicBezTo>
                      <a:pt x="2969" y="0"/>
                      <a:pt x="2484" y="130"/>
                      <a:pt x="2063" y="375"/>
                    </a:cubicBezTo>
                    <a:cubicBezTo>
                      <a:pt x="429" y="1308"/>
                      <a:pt x="0" y="4426"/>
                      <a:pt x="112" y="4892"/>
                    </a:cubicBezTo>
                    <a:cubicBezTo>
                      <a:pt x="219" y="5316"/>
                      <a:pt x="397" y="5765"/>
                      <a:pt x="668" y="5765"/>
                    </a:cubicBezTo>
                    <a:cubicBezTo>
                      <a:pt x="893" y="5765"/>
                      <a:pt x="1182" y="5458"/>
                      <a:pt x="1549" y="4575"/>
                    </a:cubicBezTo>
                    <a:cubicBezTo>
                      <a:pt x="1979" y="3530"/>
                      <a:pt x="3463" y="925"/>
                      <a:pt x="3463" y="925"/>
                    </a:cubicBezTo>
                    <a:lnTo>
                      <a:pt x="4508" y="225"/>
                    </a:lnTo>
                    <a:cubicBezTo>
                      <a:pt x="4176" y="73"/>
                      <a:pt x="3814" y="0"/>
                      <a:pt x="3452" y="0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6325;p75"/>
              <p:cNvSpPr/>
              <p:nvPr/>
            </p:nvSpPr>
            <p:spPr>
              <a:xfrm>
                <a:off x="7915043" y="3073522"/>
                <a:ext cx="248222" cy="385375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7668" extrusionOk="0">
                    <a:moveTo>
                      <a:pt x="3444" y="0"/>
                    </a:moveTo>
                    <a:cubicBezTo>
                      <a:pt x="1968" y="0"/>
                      <a:pt x="1279" y="1451"/>
                      <a:pt x="1279" y="1451"/>
                    </a:cubicBezTo>
                    <a:cubicBezTo>
                      <a:pt x="346" y="3159"/>
                      <a:pt x="0" y="7285"/>
                      <a:pt x="0" y="7285"/>
                    </a:cubicBezTo>
                    <a:lnTo>
                      <a:pt x="3379" y="7668"/>
                    </a:lnTo>
                    <a:cubicBezTo>
                      <a:pt x="4163" y="6771"/>
                      <a:pt x="4938" y="6659"/>
                      <a:pt x="4938" y="6659"/>
                    </a:cubicBezTo>
                    <a:lnTo>
                      <a:pt x="4630" y="284"/>
                    </a:lnTo>
                    <a:cubicBezTo>
                      <a:pt x="4190" y="82"/>
                      <a:pt x="3795" y="0"/>
                      <a:pt x="3444" y="0"/>
                    </a:cubicBezTo>
                    <a:close/>
                  </a:path>
                </a:pathLst>
              </a:custGeom>
              <a:solidFill>
                <a:srgbClr val="FD7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6326;p75"/>
              <p:cNvSpPr/>
              <p:nvPr/>
            </p:nvSpPr>
            <p:spPr>
              <a:xfrm>
                <a:off x="7883632" y="3041307"/>
                <a:ext cx="259932" cy="523130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10409" extrusionOk="0">
                    <a:moveTo>
                      <a:pt x="3944" y="1"/>
                    </a:moveTo>
                    <a:cubicBezTo>
                      <a:pt x="2875" y="1"/>
                      <a:pt x="1397" y="694"/>
                      <a:pt x="737" y="4192"/>
                    </a:cubicBezTo>
                    <a:cubicBezTo>
                      <a:pt x="737" y="4192"/>
                      <a:pt x="271" y="5742"/>
                      <a:pt x="121" y="7412"/>
                    </a:cubicBezTo>
                    <a:cubicBezTo>
                      <a:pt x="0" y="8626"/>
                      <a:pt x="821" y="9709"/>
                      <a:pt x="1988" y="9942"/>
                    </a:cubicBezTo>
                    <a:lnTo>
                      <a:pt x="4592" y="10409"/>
                    </a:lnTo>
                    <a:lnTo>
                      <a:pt x="5171" y="300"/>
                    </a:lnTo>
                    <a:cubicBezTo>
                      <a:pt x="5171" y="300"/>
                      <a:pt x="4646" y="1"/>
                      <a:pt x="3944" y="1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6327;p75"/>
              <p:cNvSpPr/>
              <p:nvPr/>
            </p:nvSpPr>
            <p:spPr>
              <a:xfrm>
                <a:off x="8028574" y="3052615"/>
                <a:ext cx="142631" cy="242090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817" extrusionOk="0">
                    <a:moveTo>
                      <a:pt x="2838" y="0"/>
                    </a:moveTo>
                    <a:cubicBezTo>
                      <a:pt x="2838" y="0"/>
                      <a:pt x="1671" y="75"/>
                      <a:pt x="1587" y="150"/>
                    </a:cubicBezTo>
                    <a:cubicBezTo>
                      <a:pt x="1587" y="150"/>
                      <a:pt x="579" y="1354"/>
                      <a:pt x="0" y="4817"/>
                    </a:cubicBezTo>
                    <a:lnTo>
                      <a:pt x="2138" y="1046"/>
                    </a:lnTo>
                    <a:cubicBezTo>
                      <a:pt x="2138" y="1046"/>
                      <a:pt x="2287" y="700"/>
                      <a:pt x="2838" y="0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6328;p75"/>
              <p:cNvSpPr/>
              <p:nvPr/>
            </p:nvSpPr>
            <p:spPr>
              <a:xfrm>
                <a:off x="7915043" y="3036633"/>
                <a:ext cx="191431" cy="47714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9494" extrusionOk="0">
                    <a:moveTo>
                      <a:pt x="3697" y="1"/>
                    </a:moveTo>
                    <a:cubicBezTo>
                      <a:pt x="3659" y="1"/>
                      <a:pt x="2297" y="197"/>
                      <a:pt x="1597" y="1905"/>
                    </a:cubicBezTo>
                    <a:cubicBezTo>
                      <a:pt x="1009" y="3305"/>
                      <a:pt x="0" y="6731"/>
                      <a:pt x="196" y="9419"/>
                    </a:cubicBezTo>
                    <a:cubicBezTo>
                      <a:pt x="196" y="9456"/>
                      <a:pt x="234" y="9494"/>
                      <a:pt x="308" y="9494"/>
                    </a:cubicBezTo>
                    <a:cubicBezTo>
                      <a:pt x="346" y="9494"/>
                      <a:pt x="392" y="9456"/>
                      <a:pt x="392" y="9419"/>
                    </a:cubicBezTo>
                    <a:cubicBezTo>
                      <a:pt x="159" y="6731"/>
                      <a:pt x="1205" y="3389"/>
                      <a:pt x="1746" y="1989"/>
                    </a:cubicBezTo>
                    <a:cubicBezTo>
                      <a:pt x="2409" y="356"/>
                      <a:pt x="3734" y="160"/>
                      <a:pt x="3734" y="160"/>
                    </a:cubicBezTo>
                    <a:cubicBezTo>
                      <a:pt x="3771" y="160"/>
                      <a:pt x="3809" y="122"/>
                      <a:pt x="3809" y="85"/>
                    </a:cubicBezTo>
                    <a:cubicBezTo>
                      <a:pt x="3809" y="38"/>
                      <a:pt x="3771" y="1"/>
                      <a:pt x="369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6329;p75"/>
              <p:cNvSpPr/>
              <p:nvPr/>
            </p:nvSpPr>
            <p:spPr>
              <a:xfrm>
                <a:off x="8173065" y="2960643"/>
                <a:ext cx="162332" cy="169870"/>
              </a:xfrm>
              <a:custGeom>
                <a:avLst/>
                <a:gdLst/>
                <a:ahLst/>
                <a:cxnLst/>
                <a:rect l="l" t="t" r="r" b="b"/>
                <a:pathLst>
                  <a:path w="3230" h="3380" extrusionOk="0">
                    <a:moveTo>
                      <a:pt x="504" y="1"/>
                    </a:moveTo>
                    <a:lnTo>
                      <a:pt x="271" y="1242"/>
                    </a:lnTo>
                    <a:lnTo>
                      <a:pt x="0" y="2997"/>
                    </a:lnTo>
                    <a:lnTo>
                      <a:pt x="3034" y="3380"/>
                    </a:lnTo>
                    <a:lnTo>
                      <a:pt x="3230" y="76"/>
                    </a:lnTo>
                    <a:lnTo>
                      <a:pt x="504" y="1"/>
                    </a:ln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6330;p75"/>
              <p:cNvSpPr/>
              <p:nvPr/>
            </p:nvSpPr>
            <p:spPr>
              <a:xfrm>
                <a:off x="8184775" y="2960643"/>
                <a:ext cx="150622" cy="76040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513" extrusionOk="0">
                    <a:moveTo>
                      <a:pt x="271" y="1"/>
                    </a:moveTo>
                    <a:lnTo>
                      <a:pt x="38" y="1242"/>
                    </a:lnTo>
                    <a:lnTo>
                      <a:pt x="0" y="1513"/>
                    </a:lnTo>
                    <a:cubicBezTo>
                      <a:pt x="2446" y="1168"/>
                      <a:pt x="2997" y="76"/>
                      <a:pt x="2997" y="76"/>
                    </a:cubicBez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EC7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6331;p75"/>
              <p:cNvSpPr/>
              <p:nvPr/>
            </p:nvSpPr>
            <p:spPr>
              <a:xfrm>
                <a:off x="8005104" y="3023063"/>
                <a:ext cx="539514" cy="835330"/>
              </a:xfrm>
              <a:custGeom>
                <a:avLst/>
                <a:gdLst/>
                <a:ahLst/>
                <a:cxnLst/>
                <a:rect l="l" t="t" r="r" b="b"/>
                <a:pathLst>
                  <a:path w="10735" h="16621" extrusionOk="0">
                    <a:moveTo>
                      <a:pt x="3575" y="0"/>
                    </a:moveTo>
                    <a:cubicBezTo>
                      <a:pt x="1" y="4471"/>
                      <a:pt x="467" y="14001"/>
                      <a:pt x="467" y="14001"/>
                    </a:cubicBezTo>
                    <a:cubicBezTo>
                      <a:pt x="309" y="16409"/>
                      <a:pt x="4938" y="16493"/>
                      <a:pt x="4938" y="16493"/>
                    </a:cubicBezTo>
                    <a:cubicBezTo>
                      <a:pt x="5683" y="16580"/>
                      <a:pt x="6319" y="16620"/>
                      <a:pt x="6864" y="16620"/>
                    </a:cubicBezTo>
                    <a:cubicBezTo>
                      <a:pt x="9708" y="16620"/>
                      <a:pt x="10047" y="15531"/>
                      <a:pt x="10109" y="14356"/>
                    </a:cubicBezTo>
                    <a:cubicBezTo>
                      <a:pt x="10735" y="5330"/>
                      <a:pt x="6488" y="467"/>
                      <a:pt x="6488" y="467"/>
                    </a:cubicBezTo>
                    <a:cubicBezTo>
                      <a:pt x="6377" y="774"/>
                      <a:pt x="6123" y="887"/>
                      <a:pt x="5809" y="887"/>
                    </a:cubicBezTo>
                    <a:cubicBezTo>
                      <a:pt x="4929" y="887"/>
                      <a:pt x="3575" y="0"/>
                      <a:pt x="3575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6332;p75"/>
              <p:cNvSpPr/>
              <p:nvPr/>
            </p:nvSpPr>
            <p:spPr>
              <a:xfrm>
                <a:off x="8032294" y="3033265"/>
                <a:ext cx="355672" cy="598165"/>
              </a:xfrm>
              <a:custGeom>
                <a:avLst/>
                <a:gdLst/>
                <a:ahLst/>
                <a:cxnLst/>
                <a:rect l="l" t="t" r="r" b="b"/>
                <a:pathLst>
                  <a:path w="7077" h="11902" extrusionOk="0">
                    <a:moveTo>
                      <a:pt x="2627" y="1"/>
                    </a:moveTo>
                    <a:cubicBezTo>
                      <a:pt x="2076" y="1"/>
                      <a:pt x="1292" y="474"/>
                      <a:pt x="813" y="1897"/>
                    </a:cubicBezTo>
                    <a:cubicBezTo>
                      <a:pt x="813" y="1897"/>
                      <a:pt x="1310" y="810"/>
                      <a:pt x="2061" y="810"/>
                    </a:cubicBezTo>
                    <a:cubicBezTo>
                      <a:pt x="2230" y="810"/>
                      <a:pt x="2413" y="866"/>
                      <a:pt x="2605" y="1001"/>
                    </a:cubicBezTo>
                    <a:cubicBezTo>
                      <a:pt x="3847" y="1823"/>
                      <a:pt x="4939" y="4352"/>
                      <a:pt x="5480" y="8469"/>
                    </a:cubicBezTo>
                    <a:cubicBezTo>
                      <a:pt x="5639" y="9561"/>
                      <a:pt x="4976" y="10606"/>
                      <a:pt x="3931" y="10923"/>
                    </a:cubicBezTo>
                    <a:cubicBezTo>
                      <a:pt x="3630" y="11003"/>
                      <a:pt x="3317" y="11036"/>
                      <a:pt x="3005" y="11036"/>
                    </a:cubicBezTo>
                    <a:cubicBezTo>
                      <a:pt x="1495" y="11036"/>
                      <a:pt x="1" y="10261"/>
                      <a:pt x="1" y="10261"/>
                    </a:cubicBezTo>
                    <a:lnTo>
                      <a:pt x="1" y="11306"/>
                    </a:lnTo>
                    <a:cubicBezTo>
                      <a:pt x="1" y="11306"/>
                      <a:pt x="684" y="11901"/>
                      <a:pt x="2258" y="11901"/>
                    </a:cubicBezTo>
                    <a:cubicBezTo>
                      <a:pt x="2742" y="11901"/>
                      <a:pt x="3310" y="11845"/>
                      <a:pt x="3968" y="11698"/>
                    </a:cubicBezTo>
                    <a:cubicBezTo>
                      <a:pt x="7076" y="10998"/>
                      <a:pt x="6497" y="8861"/>
                      <a:pt x="6497" y="8861"/>
                    </a:cubicBezTo>
                    <a:cubicBezTo>
                      <a:pt x="6497" y="8861"/>
                      <a:pt x="6339" y="1785"/>
                      <a:pt x="2960" y="68"/>
                    </a:cubicBezTo>
                    <a:cubicBezTo>
                      <a:pt x="2865" y="25"/>
                      <a:pt x="2752" y="1"/>
                      <a:pt x="2627" y="1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6333;p75"/>
              <p:cNvSpPr/>
              <p:nvPr/>
            </p:nvSpPr>
            <p:spPr>
              <a:xfrm>
                <a:off x="8358816" y="3421052"/>
                <a:ext cx="62420" cy="34728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691" extrusionOk="0">
                    <a:moveTo>
                      <a:pt x="1001" y="0"/>
                    </a:moveTo>
                    <a:cubicBezTo>
                      <a:pt x="977" y="0"/>
                      <a:pt x="954" y="5"/>
                      <a:pt x="934" y="15"/>
                    </a:cubicBezTo>
                    <a:cubicBezTo>
                      <a:pt x="579" y="211"/>
                      <a:pt x="0" y="444"/>
                      <a:pt x="75" y="603"/>
                    </a:cubicBezTo>
                    <a:cubicBezTo>
                      <a:pt x="110" y="638"/>
                      <a:pt x="178" y="691"/>
                      <a:pt x="312" y="691"/>
                    </a:cubicBezTo>
                    <a:cubicBezTo>
                      <a:pt x="467" y="691"/>
                      <a:pt x="708" y="620"/>
                      <a:pt x="1083" y="370"/>
                    </a:cubicBezTo>
                    <a:cubicBezTo>
                      <a:pt x="1167" y="286"/>
                      <a:pt x="1242" y="211"/>
                      <a:pt x="1167" y="90"/>
                    </a:cubicBezTo>
                    <a:cubicBezTo>
                      <a:pt x="1140" y="35"/>
                      <a:pt x="1067" y="0"/>
                      <a:pt x="100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6334;p75"/>
              <p:cNvSpPr/>
              <p:nvPr/>
            </p:nvSpPr>
            <p:spPr>
              <a:xfrm>
                <a:off x="8360676" y="3419846"/>
                <a:ext cx="60560" cy="37191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740" extrusionOk="0">
                    <a:moveTo>
                      <a:pt x="971" y="76"/>
                    </a:moveTo>
                    <a:cubicBezTo>
                      <a:pt x="1009" y="76"/>
                      <a:pt x="1093" y="76"/>
                      <a:pt x="1093" y="160"/>
                    </a:cubicBezTo>
                    <a:cubicBezTo>
                      <a:pt x="1167" y="235"/>
                      <a:pt x="1093" y="310"/>
                      <a:pt x="1046" y="347"/>
                    </a:cubicBezTo>
                    <a:cubicBezTo>
                      <a:pt x="666" y="615"/>
                      <a:pt x="418" y="681"/>
                      <a:pt x="287" y="681"/>
                    </a:cubicBezTo>
                    <a:cubicBezTo>
                      <a:pt x="245" y="681"/>
                      <a:pt x="215" y="674"/>
                      <a:pt x="197" y="665"/>
                    </a:cubicBezTo>
                    <a:cubicBezTo>
                      <a:pt x="113" y="665"/>
                      <a:pt x="75" y="627"/>
                      <a:pt x="75" y="627"/>
                    </a:cubicBezTo>
                    <a:lnTo>
                      <a:pt x="75" y="580"/>
                    </a:lnTo>
                    <a:cubicBezTo>
                      <a:pt x="113" y="468"/>
                      <a:pt x="393" y="347"/>
                      <a:pt x="579" y="235"/>
                    </a:cubicBezTo>
                    <a:cubicBezTo>
                      <a:pt x="701" y="198"/>
                      <a:pt x="813" y="114"/>
                      <a:pt x="897" y="76"/>
                    </a:cubicBezTo>
                    <a:close/>
                    <a:moveTo>
                      <a:pt x="990" y="0"/>
                    </a:moveTo>
                    <a:cubicBezTo>
                      <a:pt x="956" y="0"/>
                      <a:pt x="923" y="13"/>
                      <a:pt x="897" y="39"/>
                    </a:cubicBezTo>
                    <a:cubicBezTo>
                      <a:pt x="775" y="76"/>
                      <a:pt x="663" y="114"/>
                      <a:pt x="579" y="198"/>
                    </a:cubicBezTo>
                    <a:cubicBezTo>
                      <a:pt x="309" y="310"/>
                      <a:pt x="75" y="431"/>
                      <a:pt x="38" y="543"/>
                    </a:cubicBezTo>
                    <a:cubicBezTo>
                      <a:pt x="1" y="580"/>
                      <a:pt x="1" y="627"/>
                      <a:pt x="38" y="627"/>
                    </a:cubicBezTo>
                    <a:cubicBezTo>
                      <a:pt x="38" y="665"/>
                      <a:pt x="75" y="702"/>
                      <a:pt x="159" y="739"/>
                    </a:cubicBezTo>
                    <a:lnTo>
                      <a:pt x="271" y="739"/>
                    </a:lnTo>
                    <a:cubicBezTo>
                      <a:pt x="430" y="739"/>
                      <a:pt x="663" y="665"/>
                      <a:pt x="1046" y="431"/>
                    </a:cubicBezTo>
                    <a:cubicBezTo>
                      <a:pt x="1167" y="347"/>
                      <a:pt x="1205" y="198"/>
                      <a:pt x="1167" y="114"/>
                    </a:cubicBezTo>
                    <a:cubicBezTo>
                      <a:pt x="1119" y="41"/>
                      <a:pt x="1052" y="0"/>
                      <a:pt x="990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6335;p75"/>
              <p:cNvSpPr/>
              <p:nvPr/>
            </p:nvSpPr>
            <p:spPr>
              <a:xfrm>
                <a:off x="8350826" y="3399442"/>
                <a:ext cx="70411" cy="39754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791" extrusionOk="0">
                    <a:moveTo>
                      <a:pt x="1198" y="0"/>
                    </a:moveTo>
                    <a:cubicBezTo>
                      <a:pt x="1175" y="0"/>
                      <a:pt x="1152" y="5"/>
                      <a:pt x="1130" y="16"/>
                    </a:cubicBezTo>
                    <a:cubicBezTo>
                      <a:pt x="738" y="286"/>
                      <a:pt x="1" y="641"/>
                      <a:pt x="122" y="753"/>
                    </a:cubicBezTo>
                    <a:cubicBezTo>
                      <a:pt x="146" y="779"/>
                      <a:pt x="184" y="790"/>
                      <a:pt x="232" y="790"/>
                    </a:cubicBezTo>
                    <a:cubicBezTo>
                      <a:pt x="478" y="790"/>
                      <a:pt x="992" y="490"/>
                      <a:pt x="1289" y="333"/>
                    </a:cubicBezTo>
                    <a:cubicBezTo>
                      <a:pt x="1401" y="286"/>
                      <a:pt x="1401" y="174"/>
                      <a:pt x="1363" y="100"/>
                    </a:cubicBezTo>
                    <a:lnTo>
                      <a:pt x="1363" y="53"/>
                    </a:lnTo>
                    <a:cubicBezTo>
                      <a:pt x="1311" y="27"/>
                      <a:pt x="1253" y="0"/>
                      <a:pt x="119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6336;p75"/>
              <p:cNvSpPr/>
              <p:nvPr/>
            </p:nvSpPr>
            <p:spPr>
              <a:xfrm>
                <a:off x="8354595" y="3397582"/>
                <a:ext cx="68551" cy="43975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75" extrusionOk="0">
                    <a:moveTo>
                      <a:pt x="1130" y="53"/>
                    </a:moveTo>
                    <a:cubicBezTo>
                      <a:pt x="1167" y="53"/>
                      <a:pt x="1214" y="90"/>
                      <a:pt x="1251" y="137"/>
                    </a:cubicBezTo>
                    <a:cubicBezTo>
                      <a:pt x="1288" y="174"/>
                      <a:pt x="1288" y="211"/>
                      <a:pt x="1288" y="249"/>
                    </a:cubicBezTo>
                    <a:cubicBezTo>
                      <a:pt x="1251" y="286"/>
                      <a:pt x="1251" y="323"/>
                      <a:pt x="1214" y="323"/>
                    </a:cubicBezTo>
                    <a:lnTo>
                      <a:pt x="1130" y="370"/>
                    </a:lnTo>
                    <a:cubicBezTo>
                      <a:pt x="876" y="524"/>
                      <a:pt x="405" y="793"/>
                      <a:pt x="186" y="793"/>
                    </a:cubicBezTo>
                    <a:cubicBezTo>
                      <a:pt x="139" y="793"/>
                      <a:pt x="104" y="781"/>
                      <a:pt x="84" y="753"/>
                    </a:cubicBezTo>
                    <a:cubicBezTo>
                      <a:pt x="84" y="678"/>
                      <a:pt x="430" y="445"/>
                      <a:pt x="700" y="286"/>
                    </a:cubicBezTo>
                    <a:cubicBezTo>
                      <a:pt x="859" y="211"/>
                      <a:pt x="980" y="137"/>
                      <a:pt x="1055" y="90"/>
                    </a:cubicBezTo>
                    <a:cubicBezTo>
                      <a:pt x="1092" y="53"/>
                      <a:pt x="1130" y="53"/>
                      <a:pt x="1130" y="53"/>
                    </a:cubicBezTo>
                    <a:close/>
                    <a:moveTo>
                      <a:pt x="1123" y="1"/>
                    </a:moveTo>
                    <a:cubicBezTo>
                      <a:pt x="1098" y="1"/>
                      <a:pt x="1075" y="5"/>
                      <a:pt x="1055" y="15"/>
                    </a:cubicBezTo>
                    <a:cubicBezTo>
                      <a:pt x="934" y="90"/>
                      <a:pt x="822" y="174"/>
                      <a:pt x="700" y="249"/>
                    </a:cubicBezTo>
                    <a:cubicBezTo>
                      <a:pt x="280" y="482"/>
                      <a:pt x="0" y="641"/>
                      <a:pt x="0" y="753"/>
                    </a:cubicBezTo>
                    <a:cubicBezTo>
                      <a:pt x="0" y="753"/>
                      <a:pt x="0" y="790"/>
                      <a:pt x="47" y="790"/>
                    </a:cubicBezTo>
                    <a:cubicBezTo>
                      <a:pt x="84" y="837"/>
                      <a:pt x="122" y="874"/>
                      <a:pt x="159" y="874"/>
                    </a:cubicBezTo>
                    <a:cubicBezTo>
                      <a:pt x="392" y="874"/>
                      <a:pt x="747" y="641"/>
                      <a:pt x="1167" y="445"/>
                    </a:cubicBezTo>
                    <a:lnTo>
                      <a:pt x="1251" y="370"/>
                    </a:lnTo>
                    <a:cubicBezTo>
                      <a:pt x="1288" y="370"/>
                      <a:pt x="1326" y="323"/>
                      <a:pt x="1326" y="249"/>
                    </a:cubicBezTo>
                    <a:cubicBezTo>
                      <a:pt x="1363" y="211"/>
                      <a:pt x="1326" y="137"/>
                      <a:pt x="1288" y="90"/>
                    </a:cubicBezTo>
                    <a:cubicBezTo>
                      <a:pt x="1261" y="35"/>
                      <a:pt x="1189" y="1"/>
                      <a:pt x="11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6337;p75"/>
              <p:cNvSpPr/>
              <p:nvPr/>
            </p:nvSpPr>
            <p:spPr>
              <a:xfrm>
                <a:off x="8333487" y="3374815"/>
                <a:ext cx="84031" cy="51112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17" extrusionOk="0">
                    <a:moveTo>
                      <a:pt x="1423" y="1"/>
                    </a:moveTo>
                    <a:cubicBezTo>
                      <a:pt x="1383" y="1"/>
                      <a:pt x="1346" y="13"/>
                      <a:pt x="1316" y="39"/>
                    </a:cubicBezTo>
                    <a:cubicBezTo>
                      <a:pt x="775" y="356"/>
                      <a:pt x="0" y="739"/>
                      <a:pt x="112" y="972"/>
                    </a:cubicBezTo>
                    <a:cubicBezTo>
                      <a:pt x="131" y="1003"/>
                      <a:pt x="168" y="1017"/>
                      <a:pt x="217" y="1017"/>
                    </a:cubicBezTo>
                    <a:cubicBezTo>
                      <a:pt x="481" y="1017"/>
                      <a:pt x="1125" y="628"/>
                      <a:pt x="1550" y="431"/>
                    </a:cubicBezTo>
                    <a:cubicBezTo>
                      <a:pt x="1634" y="394"/>
                      <a:pt x="1671" y="235"/>
                      <a:pt x="1634" y="123"/>
                    </a:cubicBezTo>
                    <a:cubicBezTo>
                      <a:pt x="1579" y="44"/>
                      <a:pt x="1497" y="1"/>
                      <a:pt x="14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6338;p75"/>
              <p:cNvSpPr/>
              <p:nvPr/>
            </p:nvSpPr>
            <p:spPr>
              <a:xfrm>
                <a:off x="8333487" y="3373006"/>
                <a:ext cx="85890" cy="54931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093" extrusionOk="0">
                    <a:moveTo>
                      <a:pt x="1396" y="47"/>
                    </a:moveTo>
                    <a:cubicBezTo>
                      <a:pt x="1426" y="47"/>
                      <a:pt x="1456" y="56"/>
                      <a:pt x="1475" y="75"/>
                    </a:cubicBezTo>
                    <a:cubicBezTo>
                      <a:pt x="1512" y="75"/>
                      <a:pt x="1587" y="112"/>
                      <a:pt x="1587" y="159"/>
                    </a:cubicBezTo>
                    <a:cubicBezTo>
                      <a:pt x="1671" y="271"/>
                      <a:pt x="1634" y="392"/>
                      <a:pt x="1512" y="430"/>
                    </a:cubicBezTo>
                    <a:cubicBezTo>
                      <a:pt x="1400" y="504"/>
                      <a:pt x="1279" y="542"/>
                      <a:pt x="1167" y="626"/>
                    </a:cubicBezTo>
                    <a:cubicBezTo>
                      <a:pt x="835" y="784"/>
                      <a:pt x="396" y="1035"/>
                      <a:pt x="219" y="1035"/>
                    </a:cubicBezTo>
                    <a:cubicBezTo>
                      <a:pt x="186" y="1035"/>
                      <a:pt x="163" y="1027"/>
                      <a:pt x="150" y="1008"/>
                    </a:cubicBezTo>
                    <a:cubicBezTo>
                      <a:pt x="75" y="859"/>
                      <a:pt x="542" y="579"/>
                      <a:pt x="934" y="308"/>
                    </a:cubicBezTo>
                    <a:cubicBezTo>
                      <a:pt x="1046" y="234"/>
                      <a:pt x="1204" y="159"/>
                      <a:pt x="1316" y="75"/>
                    </a:cubicBezTo>
                    <a:cubicBezTo>
                      <a:pt x="1335" y="56"/>
                      <a:pt x="1365" y="47"/>
                      <a:pt x="1396" y="47"/>
                    </a:cubicBezTo>
                    <a:close/>
                    <a:moveTo>
                      <a:pt x="1475" y="0"/>
                    </a:moveTo>
                    <a:cubicBezTo>
                      <a:pt x="1438" y="0"/>
                      <a:pt x="1354" y="0"/>
                      <a:pt x="1279" y="38"/>
                    </a:cubicBezTo>
                    <a:cubicBezTo>
                      <a:pt x="1167" y="112"/>
                      <a:pt x="1046" y="196"/>
                      <a:pt x="887" y="271"/>
                    </a:cubicBezTo>
                    <a:cubicBezTo>
                      <a:pt x="420" y="579"/>
                      <a:pt x="0" y="812"/>
                      <a:pt x="112" y="1008"/>
                    </a:cubicBezTo>
                    <a:cubicBezTo>
                      <a:pt x="112" y="1046"/>
                      <a:pt x="150" y="1092"/>
                      <a:pt x="234" y="1092"/>
                    </a:cubicBezTo>
                    <a:cubicBezTo>
                      <a:pt x="383" y="1092"/>
                      <a:pt x="738" y="934"/>
                      <a:pt x="1167" y="700"/>
                    </a:cubicBezTo>
                    <a:cubicBezTo>
                      <a:pt x="1316" y="626"/>
                      <a:pt x="1438" y="542"/>
                      <a:pt x="1550" y="504"/>
                    </a:cubicBezTo>
                    <a:cubicBezTo>
                      <a:pt x="1671" y="430"/>
                      <a:pt x="1708" y="271"/>
                      <a:pt x="1671" y="159"/>
                    </a:cubicBezTo>
                    <a:cubicBezTo>
                      <a:pt x="1634" y="75"/>
                      <a:pt x="1550" y="38"/>
                      <a:pt x="1475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6339;p75"/>
              <p:cNvSpPr/>
              <p:nvPr/>
            </p:nvSpPr>
            <p:spPr>
              <a:xfrm>
                <a:off x="8342885" y="3340188"/>
                <a:ext cx="88202" cy="57746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149" extrusionOk="0">
                    <a:moveTo>
                      <a:pt x="1700" y="1"/>
                    </a:moveTo>
                    <a:cubicBezTo>
                      <a:pt x="1482" y="1"/>
                      <a:pt x="678" y="417"/>
                      <a:pt x="196" y="653"/>
                    </a:cubicBezTo>
                    <a:cubicBezTo>
                      <a:pt x="0" y="728"/>
                      <a:pt x="0" y="999"/>
                      <a:pt x="159" y="1083"/>
                    </a:cubicBezTo>
                    <a:lnTo>
                      <a:pt x="159" y="1120"/>
                    </a:lnTo>
                    <a:cubicBezTo>
                      <a:pt x="196" y="1139"/>
                      <a:pt x="245" y="1148"/>
                      <a:pt x="299" y="1148"/>
                    </a:cubicBezTo>
                    <a:cubicBezTo>
                      <a:pt x="352" y="1148"/>
                      <a:pt x="411" y="1139"/>
                      <a:pt x="467" y="1120"/>
                    </a:cubicBezTo>
                    <a:cubicBezTo>
                      <a:pt x="821" y="849"/>
                      <a:pt x="1755" y="187"/>
                      <a:pt x="1755" y="28"/>
                    </a:cubicBezTo>
                    <a:cubicBezTo>
                      <a:pt x="1750" y="9"/>
                      <a:pt x="1731" y="1"/>
                      <a:pt x="1700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6340;p75"/>
              <p:cNvSpPr/>
              <p:nvPr/>
            </p:nvSpPr>
            <p:spPr>
              <a:xfrm>
                <a:off x="8342885" y="3339484"/>
                <a:ext cx="90112" cy="60761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209" extrusionOk="0">
                    <a:moveTo>
                      <a:pt x="1717" y="42"/>
                    </a:moveTo>
                    <a:cubicBezTo>
                      <a:pt x="1717" y="126"/>
                      <a:pt x="1325" y="471"/>
                      <a:pt x="429" y="1097"/>
                    </a:cubicBezTo>
                    <a:cubicBezTo>
                      <a:pt x="392" y="1115"/>
                      <a:pt x="343" y="1125"/>
                      <a:pt x="294" y="1125"/>
                    </a:cubicBezTo>
                    <a:cubicBezTo>
                      <a:pt x="245" y="1125"/>
                      <a:pt x="196" y="1115"/>
                      <a:pt x="159" y="1097"/>
                    </a:cubicBezTo>
                    <a:cubicBezTo>
                      <a:pt x="121" y="1059"/>
                      <a:pt x="84" y="975"/>
                      <a:pt x="84" y="901"/>
                    </a:cubicBezTo>
                    <a:cubicBezTo>
                      <a:pt x="84" y="826"/>
                      <a:pt x="121" y="742"/>
                      <a:pt x="196" y="705"/>
                    </a:cubicBezTo>
                    <a:cubicBezTo>
                      <a:pt x="1325" y="126"/>
                      <a:pt x="1633" y="42"/>
                      <a:pt x="1717" y="42"/>
                    </a:cubicBezTo>
                    <a:close/>
                    <a:moveTo>
                      <a:pt x="1718" y="0"/>
                    </a:moveTo>
                    <a:cubicBezTo>
                      <a:pt x="1545" y="0"/>
                      <a:pt x="1018" y="200"/>
                      <a:pt x="159" y="630"/>
                    </a:cubicBezTo>
                    <a:cubicBezTo>
                      <a:pt x="84" y="705"/>
                      <a:pt x="0" y="779"/>
                      <a:pt x="0" y="863"/>
                    </a:cubicBezTo>
                    <a:cubicBezTo>
                      <a:pt x="0" y="975"/>
                      <a:pt x="47" y="1097"/>
                      <a:pt x="121" y="1134"/>
                    </a:cubicBezTo>
                    <a:cubicBezTo>
                      <a:pt x="196" y="1171"/>
                      <a:pt x="233" y="1209"/>
                      <a:pt x="317" y="1209"/>
                    </a:cubicBezTo>
                    <a:cubicBezTo>
                      <a:pt x="355" y="1209"/>
                      <a:pt x="429" y="1171"/>
                      <a:pt x="467" y="1134"/>
                    </a:cubicBezTo>
                    <a:cubicBezTo>
                      <a:pt x="1363" y="546"/>
                      <a:pt x="1792" y="163"/>
                      <a:pt x="1792" y="42"/>
                    </a:cubicBezTo>
                    <a:lnTo>
                      <a:pt x="1755" y="5"/>
                    </a:lnTo>
                    <a:cubicBezTo>
                      <a:pt x="1745" y="2"/>
                      <a:pt x="1733" y="0"/>
                      <a:pt x="171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6341;p75"/>
              <p:cNvSpPr/>
              <p:nvPr/>
            </p:nvSpPr>
            <p:spPr>
              <a:xfrm>
                <a:off x="8213874" y="3418489"/>
                <a:ext cx="88202" cy="8106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613" extrusionOk="0">
                    <a:moveTo>
                      <a:pt x="902" y="0"/>
                    </a:moveTo>
                    <a:cubicBezTo>
                      <a:pt x="836" y="0"/>
                      <a:pt x="768" y="10"/>
                      <a:pt x="700" y="29"/>
                    </a:cubicBezTo>
                    <a:cubicBezTo>
                      <a:pt x="280" y="141"/>
                      <a:pt x="0" y="570"/>
                      <a:pt x="84" y="1000"/>
                    </a:cubicBezTo>
                    <a:cubicBezTo>
                      <a:pt x="179" y="1363"/>
                      <a:pt x="501" y="1613"/>
                      <a:pt x="859" y="1613"/>
                    </a:cubicBezTo>
                    <a:cubicBezTo>
                      <a:pt x="923" y="1613"/>
                      <a:pt x="989" y="1605"/>
                      <a:pt x="1055" y="1588"/>
                    </a:cubicBezTo>
                    <a:cubicBezTo>
                      <a:pt x="1484" y="1504"/>
                      <a:pt x="1755" y="1074"/>
                      <a:pt x="1634" y="654"/>
                    </a:cubicBezTo>
                    <a:cubicBezTo>
                      <a:pt x="1571" y="261"/>
                      <a:pt x="1256" y="0"/>
                      <a:pt x="902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6342;p75"/>
              <p:cNvSpPr/>
              <p:nvPr/>
            </p:nvSpPr>
            <p:spPr>
              <a:xfrm>
                <a:off x="8249054" y="3369237"/>
                <a:ext cx="154843" cy="129061"/>
              </a:xfrm>
              <a:custGeom>
                <a:avLst/>
                <a:gdLst/>
                <a:ahLst/>
                <a:cxnLst/>
                <a:rect l="l" t="t" r="r" b="b"/>
                <a:pathLst>
                  <a:path w="3081" h="2568" extrusionOk="0">
                    <a:moveTo>
                      <a:pt x="2063" y="1"/>
                    </a:moveTo>
                    <a:cubicBezTo>
                      <a:pt x="2026" y="38"/>
                      <a:pt x="1988" y="75"/>
                      <a:pt x="1951" y="113"/>
                    </a:cubicBezTo>
                    <a:cubicBezTo>
                      <a:pt x="1400" y="617"/>
                      <a:pt x="700" y="850"/>
                      <a:pt x="0" y="1009"/>
                    </a:cubicBezTo>
                    <a:lnTo>
                      <a:pt x="355" y="2568"/>
                    </a:lnTo>
                    <a:cubicBezTo>
                      <a:pt x="1167" y="2372"/>
                      <a:pt x="2567" y="2213"/>
                      <a:pt x="3080" y="1475"/>
                    </a:cubicBezTo>
                    <a:lnTo>
                      <a:pt x="3080" y="1438"/>
                    </a:lnTo>
                    <a:cubicBezTo>
                      <a:pt x="3080" y="1242"/>
                      <a:pt x="2996" y="1009"/>
                      <a:pt x="2922" y="813"/>
                    </a:cubicBezTo>
                    <a:cubicBezTo>
                      <a:pt x="2651" y="271"/>
                      <a:pt x="2492" y="234"/>
                      <a:pt x="206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6343;p75"/>
              <p:cNvSpPr/>
              <p:nvPr/>
            </p:nvSpPr>
            <p:spPr>
              <a:xfrm>
                <a:off x="8257497" y="3354964"/>
                <a:ext cx="103229" cy="92223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1835" extrusionOk="0">
                    <a:moveTo>
                      <a:pt x="1699" y="1"/>
                    </a:moveTo>
                    <a:cubicBezTo>
                      <a:pt x="1228" y="1"/>
                      <a:pt x="0" y="1007"/>
                      <a:pt x="262" y="1638"/>
                    </a:cubicBezTo>
                    <a:cubicBezTo>
                      <a:pt x="299" y="1759"/>
                      <a:pt x="420" y="1834"/>
                      <a:pt x="495" y="1834"/>
                    </a:cubicBezTo>
                    <a:cubicBezTo>
                      <a:pt x="532" y="1601"/>
                      <a:pt x="850" y="1293"/>
                      <a:pt x="1195" y="1022"/>
                    </a:cubicBezTo>
                    <a:cubicBezTo>
                      <a:pt x="1391" y="826"/>
                      <a:pt x="1587" y="705"/>
                      <a:pt x="1820" y="593"/>
                    </a:cubicBezTo>
                    <a:cubicBezTo>
                      <a:pt x="2054" y="434"/>
                      <a:pt x="2016" y="89"/>
                      <a:pt x="1746" y="5"/>
                    </a:cubicBezTo>
                    <a:cubicBezTo>
                      <a:pt x="1731" y="2"/>
                      <a:pt x="1716" y="1"/>
                      <a:pt x="169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6344;p75"/>
              <p:cNvSpPr/>
              <p:nvPr/>
            </p:nvSpPr>
            <p:spPr>
              <a:xfrm>
                <a:off x="8108333" y="2614369"/>
                <a:ext cx="349993" cy="377484"/>
              </a:xfrm>
              <a:custGeom>
                <a:avLst/>
                <a:gdLst/>
                <a:ahLst/>
                <a:cxnLst/>
                <a:rect l="l" t="t" r="r" b="b"/>
                <a:pathLst>
                  <a:path w="6964" h="7511" extrusionOk="0">
                    <a:moveTo>
                      <a:pt x="3474" y="0"/>
                    </a:moveTo>
                    <a:cubicBezTo>
                      <a:pt x="3433" y="0"/>
                      <a:pt x="3392" y="1"/>
                      <a:pt x="3351" y="2"/>
                    </a:cubicBezTo>
                    <a:cubicBezTo>
                      <a:pt x="1484" y="86"/>
                      <a:pt x="0" y="1832"/>
                      <a:pt x="84" y="3895"/>
                    </a:cubicBezTo>
                    <a:cubicBezTo>
                      <a:pt x="193" y="5907"/>
                      <a:pt x="1679" y="7510"/>
                      <a:pt x="3519" y="7510"/>
                    </a:cubicBezTo>
                    <a:cubicBezTo>
                      <a:pt x="3565" y="7510"/>
                      <a:pt x="3612" y="7509"/>
                      <a:pt x="3659" y="7507"/>
                    </a:cubicBezTo>
                    <a:cubicBezTo>
                      <a:pt x="5526" y="7432"/>
                      <a:pt x="6963" y="5687"/>
                      <a:pt x="6889" y="3624"/>
                    </a:cubicBezTo>
                    <a:cubicBezTo>
                      <a:pt x="6815" y="1607"/>
                      <a:pt x="5287" y="0"/>
                      <a:pt x="3474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6345;p75"/>
              <p:cNvSpPr/>
              <p:nvPr/>
            </p:nvSpPr>
            <p:spPr>
              <a:xfrm>
                <a:off x="8071243" y="2776801"/>
                <a:ext cx="82171" cy="82221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636" extrusionOk="0">
                    <a:moveTo>
                      <a:pt x="859" y="0"/>
                    </a:moveTo>
                    <a:cubicBezTo>
                      <a:pt x="393" y="0"/>
                      <a:pt x="1" y="355"/>
                      <a:pt x="1" y="821"/>
                    </a:cubicBezTo>
                    <a:cubicBezTo>
                      <a:pt x="1" y="1241"/>
                      <a:pt x="355" y="1633"/>
                      <a:pt x="785" y="1633"/>
                    </a:cubicBezTo>
                    <a:cubicBezTo>
                      <a:pt x="806" y="1635"/>
                      <a:pt x="827" y="1636"/>
                      <a:pt x="848" y="1636"/>
                    </a:cubicBezTo>
                    <a:cubicBezTo>
                      <a:pt x="1285" y="1636"/>
                      <a:pt x="1634" y="1269"/>
                      <a:pt x="1634" y="859"/>
                    </a:cubicBezTo>
                    <a:cubicBezTo>
                      <a:pt x="1634" y="392"/>
                      <a:pt x="1289" y="37"/>
                      <a:pt x="859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6346;p75"/>
              <p:cNvSpPr/>
              <p:nvPr/>
            </p:nvSpPr>
            <p:spPr>
              <a:xfrm>
                <a:off x="8089084" y="2808212"/>
                <a:ext cx="17389" cy="29149"/>
              </a:xfrm>
              <a:custGeom>
                <a:avLst/>
                <a:gdLst/>
                <a:ahLst/>
                <a:cxnLst/>
                <a:rect l="l" t="t" r="r" b="b"/>
                <a:pathLst>
                  <a:path w="346" h="580" extrusionOk="0">
                    <a:moveTo>
                      <a:pt x="346" y="0"/>
                    </a:moveTo>
                    <a:cubicBezTo>
                      <a:pt x="271" y="0"/>
                      <a:pt x="234" y="38"/>
                      <a:pt x="150" y="75"/>
                    </a:cubicBezTo>
                    <a:cubicBezTo>
                      <a:pt x="112" y="112"/>
                      <a:pt x="38" y="196"/>
                      <a:pt x="38" y="271"/>
                    </a:cubicBezTo>
                    <a:cubicBezTo>
                      <a:pt x="0" y="383"/>
                      <a:pt x="75" y="467"/>
                      <a:pt x="150" y="504"/>
                    </a:cubicBezTo>
                    <a:cubicBezTo>
                      <a:pt x="150" y="504"/>
                      <a:pt x="196" y="542"/>
                      <a:pt x="234" y="542"/>
                    </a:cubicBezTo>
                    <a:cubicBezTo>
                      <a:pt x="271" y="542"/>
                      <a:pt x="308" y="579"/>
                      <a:pt x="346" y="579"/>
                    </a:cubicBezTo>
                    <a:lnTo>
                      <a:pt x="196" y="430"/>
                    </a:lnTo>
                    <a:cubicBezTo>
                      <a:pt x="150" y="383"/>
                      <a:pt x="150" y="346"/>
                      <a:pt x="150" y="308"/>
                    </a:cubicBezTo>
                    <a:cubicBezTo>
                      <a:pt x="150" y="271"/>
                      <a:pt x="196" y="196"/>
                      <a:pt x="234" y="150"/>
                    </a:cubicBezTo>
                    <a:cubicBezTo>
                      <a:pt x="271" y="112"/>
                      <a:pt x="308" y="75"/>
                      <a:pt x="346" y="0"/>
                    </a:cubicBezTo>
                    <a:close/>
                  </a:path>
                </a:pathLst>
              </a:custGeom>
              <a:solidFill>
                <a:srgbClr val="EC7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6347;p75"/>
              <p:cNvSpPr/>
              <p:nvPr/>
            </p:nvSpPr>
            <p:spPr>
              <a:xfrm>
                <a:off x="8302026" y="2872492"/>
                <a:ext cx="82171" cy="31964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636" extrusionOk="0">
                    <a:moveTo>
                      <a:pt x="1" y="0"/>
                    </a:moveTo>
                    <a:cubicBezTo>
                      <a:pt x="38" y="84"/>
                      <a:pt x="76" y="159"/>
                      <a:pt x="160" y="233"/>
                    </a:cubicBezTo>
                    <a:cubicBezTo>
                      <a:pt x="197" y="271"/>
                      <a:pt x="272" y="355"/>
                      <a:pt x="309" y="392"/>
                    </a:cubicBezTo>
                    <a:cubicBezTo>
                      <a:pt x="468" y="504"/>
                      <a:pt x="626" y="588"/>
                      <a:pt x="813" y="625"/>
                    </a:cubicBezTo>
                    <a:cubicBezTo>
                      <a:pt x="842" y="632"/>
                      <a:pt x="872" y="635"/>
                      <a:pt x="903" y="635"/>
                    </a:cubicBezTo>
                    <a:cubicBezTo>
                      <a:pt x="1042" y="635"/>
                      <a:pt x="1197" y="573"/>
                      <a:pt x="1326" y="504"/>
                    </a:cubicBezTo>
                    <a:cubicBezTo>
                      <a:pt x="1476" y="392"/>
                      <a:pt x="1597" y="233"/>
                      <a:pt x="1634" y="84"/>
                    </a:cubicBezTo>
                    <a:lnTo>
                      <a:pt x="1634" y="84"/>
                    </a:lnTo>
                    <a:cubicBezTo>
                      <a:pt x="1513" y="196"/>
                      <a:pt x="1364" y="271"/>
                      <a:pt x="1242" y="355"/>
                    </a:cubicBezTo>
                    <a:cubicBezTo>
                      <a:pt x="1093" y="429"/>
                      <a:pt x="972" y="429"/>
                      <a:pt x="813" y="429"/>
                    </a:cubicBezTo>
                    <a:cubicBezTo>
                      <a:pt x="701" y="392"/>
                      <a:pt x="542" y="355"/>
                      <a:pt x="430" y="271"/>
                    </a:cubicBezTo>
                    <a:lnTo>
                      <a:pt x="197" y="159"/>
                    </a:lnTo>
                    <a:cubicBezTo>
                      <a:pt x="160" y="84"/>
                      <a:pt x="76" y="37"/>
                      <a:pt x="1" y="0"/>
                    </a:cubicBezTo>
                    <a:close/>
                  </a:path>
                </a:pathLst>
              </a:custGeom>
              <a:solidFill>
                <a:srgbClr val="EC7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6348;p75"/>
              <p:cNvSpPr/>
              <p:nvPr/>
            </p:nvSpPr>
            <p:spPr>
              <a:xfrm>
                <a:off x="8340975" y="2795095"/>
                <a:ext cx="37140" cy="59656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187" extrusionOk="0">
                    <a:moveTo>
                      <a:pt x="290" y="0"/>
                    </a:moveTo>
                    <a:cubicBezTo>
                      <a:pt x="255" y="0"/>
                      <a:pt x="215" y="9"/>
                      <a:pt x="197" y="28"/>
                    </a:cubicBezTo>
                    <a:cubicBezTo>
                      <a:pt x="159" y="336"/>
                      <a:pt x="1" y="924"/>
                      <a:pt x="159" y="1157"/>
                    </a:cubicBezTo>
                    <a:cubicBezTo>
                      <a:pt x="169" y="1177"/>
                      <a:pt x="207" y="1187"/>
                      <a:pt x="257" y="1187"/>
                    </a:cubicBezTo>
                    <a:cubicBezTo>
                      <a:pt x="397" y="1187"/>
                      <a:pt x="636" y="1115"/>
                      <a:pt x="663" y="999"/>
                    </a:cubicBezTo>
                    <a:cubicBezTo>
                      <a:pt x="738" y="728"/>
                      <a:pt x="430" y="261"/>
                      <a:pt x="355" y="28"/>
                    </a:cubicBezTo>
                    <a:cubicBezTo>
                      <a:pt x="355" y="9"/>
                      <a:pt x="325" y="0"/>
                      <a:pt x="290" y="0"/>
                    </a:cubicBezTo>
                    <a:close/>
                  </a:path>
                </a:pathLst>
              </a:custGeom>
              <a:solidFill>
                <a:srgbClr val="EC7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6349;p75"/>
              <p:cNvSpPr/>
              <p:nvPr/>
            </p:nvSpPr>
            <p:spPr>
              <a:xfrm>
                <a:off x="8237294" y="2774892"/>
                <a:ext cx="54931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776" extrusionOk="0">
                    <a:moveTo>
                      <a:pt x="626" y="1"/>
                    </a:moveTo>
                    <a:cubicBezTo>
                      <a:pt x="160" y="38"/>
                      <a:pt x="1" y="663"/>
                      <a:pt x="1" y="663"/>
                    </a:cubicBezTo>
                    <a:cubicBezTo>
                      <a:pt x="1" y="701"/>
                      <a:pt x="48" y="738"/>
                      <a:pt x="85" y="775"/>
                    </a:cubicBezTo>
                    <a:cubicBezTo>
                      <a:pt x="122" y="775"/>
                      <a:pt x="160" y="738"/>
                      <a:pt x="160" y="701"/>
                    </a:cubicBezTo>
                    <a:cubicBezTo>
                      <a:pt x="160" y="701"/>
                      <a:pt x="281" y="197"/>
                      <a:pt x="626" y="159"/>
                    </a:cubicBezTo>
                    <a:cubicBezTo>
                      <a:pt x="701" y="159"/>
                      <a:pt x="785" y="159"/>
                      <a:pt x="822" y="197"/>
                    </a:cubicBezTo>
                    <a:cubicBezTo>
                      <a:pt x="934" y="309"/>
                      <a:pt x="934" y="626"/>
                      <a:pt x="897" y="701"/>
                    </a:cubicBezTo>
                    <a:cubicBezTo>
                      <a:pt x="897" y="738"/>
                      <a:pt x="934" y="775"/>
                      <a:pt x="981" y="775"/>
                    </a:cubicBezTo>
                    <a:cubicBezTo>
                      <a:pt x="1018" y="775"/>
                      <a:pt x="1056" y="775"/>
                      <a:pt x="1056" y="738"/>
                    </a:cubicBezTo>
                    <a:cubicBezTo>
                      <a:pt x="1056" y="701"/>
                      <a:pt x="1093" y="309"/>
                      <a:pt x="897" y="113"/>
                    </a:cubicBezTo>
                    <a:cubicBezTo>
                      <a:pt x="860" y="38"/>
                      <a:pt x="748" y="1"/>
                      <a:pt x="626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6350;p75"/>
              <p:cNvSpPr/>
              <p:nvPr/>
            </p:nvSpPr>
            <p:spPr>
              <a:xfrm>
                <a:off x="8380377" y="2766901"/>
                <a:ext cx="56339" cy="41362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823" extrusionOk="0">
                    <a:moveTo>
                      <a:pt x="617" y="1"/>
                    </a:moveTo>
                    <a:cubicBezTo>
                      <a:pt x="150" y="38"/>
                      <a:pt x="38" y="664"/>
                      <a:pt x="38" y="701"/>
                    </a:cubicBezTo>
                    <a:cubicBezTo>
                      <a:pt x="1" y="738"/>
                      <a:pt x="38" y="785"/>
                      <a:pt x="75" y="822"/>
                    </a:cubicBezTo>
                    <a:cubicBezTo>
                      <a:pt x="113" y="822"/>
                      <a:pt x="150" y="785"/>
                      <a:pt x="150" y="738"/>
                    </a:cubicBezTo>
                    <a:cubicBezTo>
                      <a:pt x="187" y="738"/>
                      <a:pt x="309" y="197"/>
                      <a:pt x="654" y="197"/>
                    </a:cubicBezTo>
                    <a:cubicBezTo>
                      <a:pt x="668" y="186"/>
                      <a:pt x="684" y="182"/>
                      <a:pt x="701" y="182"/>
                    </a:cubicBezTo>
                    <a:cubicBezTo>
                      <a:pt x="741" y="182"/>
                      <a:pt x="786" y="208"/>
                      <a:pt x="813" y="234"/>
                    </a:cubicBezTo>
                    <a:cubicBezTo>
                      <a:pt x="934" y="356"/>
                      <a:pt x="934" y="664"/>
                      <a:pt x="934" y="738"/>
                    </a:cubicBezTo>
                    <a:cubicBezTo>
                      <a:pt x="934" y="785"/>
                      <a:pt x="971" y="822"/>
                      <a:pt x="1009" y="822"/>
                    </a:cubicBezTo>
                    <a:cubicBezTo>
                      <a:pt x="1046" y="822"/>
                      <a:pt x="1083" y="822"/>
                      <a:pt x="1083" y="738"/>
                    </a:cubicBezTo>
                    <a:cubicBezTo>
                      <a:pt x="1083" y="738"/>
                      <a:pt x="1121" y="318"/>
                      <a:pt x="934" y="122"/>
                    </a:cubicBezTo>
                    <a:cubicBezTo>
                      <a:pt x="850" y="38"/>
                      <a:pt x="738" y="1"/>
                      <a:pt x="61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6351;p75"/>
              <p:cNvSpPr/>
              <p:nvPr/>
            </p:nvSpPr>
            <p:spPr>
              <a:xfrm>
                <a:off x="8080775" y="2544300"/>
                <a:ext cx="404807" cy="243020"/>
              </a:xfrm>
              <a:custGeom>
                <a:avLst/>
                <a:gdLst/>
                <a:ahLst/>
                <a:cxnLst/>
                <a:rect l="l" t="t" r="r" b="b"/>
                <a:pathLst>
                  <a:path w="7971" h="4531" extrusionOk="0">
                    <a:moveTo>
                      <a:pt x="5655" y="1"/>
                    </a:moveTo>
                    <a:cubicBezTo>
                      <a:pt x="4122" y="1"/>
                      <a:pt x="4042" y="1037"/>
                      <a:pt x="3299" y="1037"/>
                    </a:cubicBezTo>
                    <a:cubicBezTo>
                      <a:pt x="3265" y="1037"/>
                      <a:pt x="3229" y="1035"/>
                      <a:pt x="3191" y="1030"/>
                    </a:cubicBezTo>
                    <a:cubicBezTo>
                      <a:pt x="3002" y="1007"/>
                      <a:pt x="2813" y="995"/>
                      <a:pt x="2627" y="995"/>
                    </a:cubicBezTo>
                    <a:cubicBezTo>
                      <a:pt x="1210" y="995"/>
                      <a:pt x="1" y="1741"/>
                      <a:pt x="587" y="4530"/>
                    </a:cubicBezTo>
                    <a:cubicBezTo>
                      <a:pt x="587" y="4530"/>
                      <a:pt x="1866" y="4297"/>
                      <a:pt x="1866" y="3084"/>
                    </a:cubicBezTo>
                    <a:cubicBezTo>
                      <a:pt x="1866" y="1964"/>
                      <a:pt x="2995" y="1683"/>
                      <a:pt x="2995" y="1683"/>
                    </a:cubicBezTo>
                    <a:cubicBezTo>
                      <a:pt x="2995" y="1683"/>
                      <a:pt x="3513" y="2743"/>
                      <a:pt x="4510" y="2743"/>
                    </a:cubicBezTo>
                    <a:cubicBezTo>
                      <a:pt x="4797" y="2743"/>
                      <a:pt x="5123" y="2655"/>
                      <a:pt x="5487" y="2430"/>
                    </a:cubicBezTo>
                    <a:cubicBezTo>
                      <a:pt x="5659" y="2318"/>
                      <a:pt x="5815" y="2272"/>
                      <a:pt x="5954" y="2272"/>
                    </a:cubicBezTo>
                    <a:cubicBezTo>
                      <a:pt x="6545" y="2272"/>
                      <a:pt x="6850" y="3084"/>
                      <a:pt x="6850" y="3084"/>
                    </a:cubicBezTo>
                    <a:cubicBezTo>
                      <a:pt x="7970" y="3084"/>
                      <a:pt x="7391" y="171"/>
                      <a:pt x="5954" y="13"/>
                    </a:cubicBezTo>
                    <a:cubicBezTo>
                      <a:pt x="5849" y="4"/>
                      <a:pt x="5749" y="1"/>
                      <a:pt x="5655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6352;p75"/>
              <p:cNvSpPr/>
              <p:nvPr/>
            </p:nvSpPr>
            <p:spPr>
              <a:xfrm>
                <a:off x="8025982" y="3065152"/>
                <a:ext cx="142631" cy="242090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817" extrusionOk="0">
                    <a:moveTo>
                      <a:pt x="2838" y="0"/>
                    </a:moveTo>
                    <a:cubicBezTo>
                      <a:pt x="2838" y="0"/>
                      <a:pt x="1671" y="75"/>
                      <a:pt x="1587" y="150"/>
                    </a:cubicBezTo>
                    <a:cubicBezTo>
                      <a:pt x="1587" y="150"/>
                      <a:pt x="579" y="1354"/>
                      <a:pt x="0" y="4817"/>
                    </a:cubicBezTo>
                    <a:lnTo>
                      <a:pt x="2138" y="1046"/>
                    </a:lnTo>
                    <a:cubicBezTo>
                      <a:pt x="2138" y="1046"/>
                      <a:pt x="2287" y="700"/>
                      <a:pt x="2838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6353;p75"/>
              <p:cNvSpPr/>
              <p:nvPr/>
            </p:nvSpPr>
            <p:spPr>
              <a:xfrm>
                <a:off x="7961933" y="3068295"/>
                <a:ext cx="308732" cy="527905"/>
              </a:xfrm>
              <a:custGeom>
                <a:avLst/>
                <a:gdLst/>
                <a:ahLst/>
                <a:cxnLst/>
                <a:rect l="l" t="t" r="r" b="b"/>
                <a:pathLst>
                  <a:path w="6143" h="10504" extrusionOk="0">
                    <a:moveTo>
                      <a:pt x="4271" y="0"/>
                    </a:moveTo>
                    <a:cubicBezTo>
                      <a:pt x="3817" y="0"/>
                      <a:pt x="3370" y="243"/>
                      <a:pt x="3109" y="659"/>
                    </a:cubicBezTo>
                    <a:cubicBezTo>
                      <a:pt x="1" y="5438"/>
                      <a:pt x="701" y="8826"/>
                      <a:pt x="701" y="8826"/>
                    </a:cubicBezTo>
                    <a:cubicBezTo>
                      <a:pt x="860" y="10376"/>
                      <a:pt x="1709" y="10422"/>
                      <a:pt x="1709" y="10422"/>
                    </a:cubicBezTo>
                    <a:cubicBezTo>
                      <a:pt x="1952" y="10478"/>
                      <a:pt x="2196" y="10504"/>
                      <a:pt x="2438" y="10504"/>
                    </a:cubicBezTo>
                    <a:cubicBezTo>
                      <a:pt x="3857" y="10504"/>
                      <a:pt x="5218" y="9629"/>
                      <a:pt x="6143" y="8864"/>
                    </a:cubicBezTo>
                    <a:cubicBezTo>
                      <a:pt x="6105" y="8705"/>
                      <a:pt x="6068" y="8556"/>
                      <a:pt x="6031" y="8360"/>
                    </a:cubicBezTo>
                    <a:cubicBezTo>
                      <a:pt x="5872" y="7809"/>
                      <a:pt x="5760" y="7267"/>
                      <a:pt x="5676" y="6689"/>
                    </a:cubicBezTo>
                    <a:lnTo>
                      <a:pt x="3893" y="7193"/>
                    </a:lnTo>
                    <a:cubicBezTo>
                      <a:pt x="5331" y="4701"/>
                      <a:pt x="5676" y="3422"/>
                      <a:pt x="5797" y="2367"/>
                    </a:cubicBezTo>
                    <a:cubicBezTo>
                      <a:pt x="5835" y="2255"/>
                      <a:pt x="5835" y="2096"/>
                      <a:pt x="5872" y="1975"/>
                    </a:cubicBezTo>
                    <a:cubicBezTo>
                      <a:pt x="5909" y="1004"/>
                      <a:pt x="5443" y="463"/>
                      <a:pt x="4939" y="192"/>
                    </a:cubicBezTo>
                    <a:cubicBezTo>
                      <a:pt x="4729" y="61"/>
                      <a:pt x="4500" y="0"/>
                      <a:pt x="4271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6354;p75"/>
              <p:cNvSpPr/>
              <p:nvPr/>
            </p:nvSpPr>
            <p:spPr>
              <a:xfrm>
                <a:off x="8178694" y="3290885"/>
                <a:ext cx="66641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680" extrusionOk="0">
                    <a:moveTo>
                      <a:pt x="822" y="1"/>
                    </a:moveTo>
                    <a:cubicBezTo>
                      <a:pt x="784" y="76"/>
                      <a:pt x="0" y="1672"/>
                      <a:pt x="47" y="2446"/>
                    </a:cubicBezTo>
                    <a:cubicBezTo>
                      <a:pt x="47" y="2493"/>
                      <a:pt x="84" y="2568"/>
                      <a:pt x="121" y="2605"/>
                    </a:cubicBezTo>
                    <a:cubicBezTo>
                      <a:pt x="196" y="2642"/>
                      <a:pt x="317" y="2680"/>
                      <a:pt x="429" y="2680"/>
                    </a:cubicBezTo>
                    <a:cubicBezTo>
                      <a:pt x="784" y="2680"/>
                      <a:pt x="1251" y="2530"/>
                      <a:pt x="1326" y="2530"/>
                    </a:cubicBezTo>
                    <a:lnTo>
                      <a:pt x="1288" y="2409"/>
                    </a:lnTo>
                    <a:cubicBezTo>
                      <a:pt x="1127" y="2467"/>
                      <a:pt x="741" y="2557"/>
                      <a:pt x="467" y="2557"/>
                    </a:cubicBezTo>
                    <a:cubicBezTo>
                      <a:pt x="345" y="2557"/>
                      <a:pt x="245" y="2539"/>
                      <a:pt x="196" y="2493"/>
                    </a:cubicBezTo>
                    <a:cubicBezTo>
                      <a:pt x="159" y="2493"/>
                      <a:pt x="159" y="2446"/>
                      <a:pt x="159" y="2446"/>
                    </a:cubicBezTo>
                    <a:cubicBezTo>
                      <a:pt x="121" y="1672"/>
                      <a:pt x="896" y="76"/>
                      <a:pt x="896" y="38"/>
                    </a:cubicBezTo>
                    <a:lnTo>
                      <a:pt x="822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0" name="Google Shape;6355;p75"/>
            <p:cNvSpPr/>
            <p:nvPr/>
          </p:nvSpPr>
          <p:spPr>
            <a:xfrm rot="5750891">
              <a:off x="569060" y="2326738"/>
              <a:ext cx="111882" cy="28657"/>
            </a:xfrm>
            <a:prstGeom prst="roundRect">
              <a:avLst>
                <a:gd name="adj" fmla="val 16667"/>
              </a:avLst>
            </a:pr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HopeYou-V.A-364054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5952" y="-583633"/>
            <a:ext cx="609600" cy="609600"/>
          </a:xfrm>
          <a:prstGeom prst="rect">
            <a:avLst/>
          </a:prstGeom>
        </p:spPr>
      </p:pic>
      <p:pic>
        <p:nvPicPr>
          <p:cNvPr id="9" name="Tieng-yeah-tre-con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077633" y="-589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9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-5.55556E-7 0.00031 C 0.0033 0.00186 0.0066 0.00463 0.01007 0.00587 C 0.01337 0.0071 0.01667 0.00772 0.02014 0.00803 C 0.0434 0.00865 0.06649 0.00803 0.08976 0.00803 L 0.15156 -0.00401 L 0.18195 -0.06605 L 0.20104 -0.20555 " pathEditMode="relative" rAng="0" ptsTypes="AAAAAAAA">
                                      <p:cBhvr>
                                        <p:cTn id="59" dur="2000" fill="hold"/>
                                        <p:tgtEl>
                                          <p:spTgt spid="4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-98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1327 L -0.00538 0.01358 C 0.00868 0.01234 0.02292 0.01234 0.03698 0.01142 C 0.03855 0.01142 0.03976 0.01018 0.04132 0.01018 C 0.04879 0.00956 0.05625 0.01018 0.06372 0.01018 L 0.07223 0.00709 L 0.09896 -0.07778 L 0.10105 -0.14291 L 0.14063 -0.18797 " pathEditMode="relative" rAng="0" ptsTypes="AAAAAAAAA">
                                      <p:cBhvr>
                                        <p:cTn id="81" dur="2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-100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9.87654E-7 L 2.77778E-7 0.00031 L 0.03472 -0.00185 L 0.06719 0.01389 L 0.07951 0.07593 L 0.09201 0.32531 " pathEditMode="relative" rAng="0" ptsTypes="AAAAAA">
                                      <p:cBhvr>
                                        <p:cTn id="103" dur="20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1" y="16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82716E-6 L 3.05556E-6 0.0003 C 3.05556E-6 0.00895 0.00173 0.12963 0.00208 0.14568 C 0.00225 0.14784 0.00295 0.14969 0.0033 0.15154 C 0.00364 0.15895 0.00399 0.16635 0.00434 0.17345 C 0.00451 0.17561 0.00503 0.19074 0.00659 0.19568 C 0.00712 0.19722 0.00816 0.19814 0.00885 0.19938 L 0.01111 0.21142 C 0.0125 0.21851 0.01146 0.21605 0.01337 0.21944 L 0.02569 0.24351 L 0.07847 0.26358 L 0.12014 0.18364 " pathEditMode="relative" rAng="0" ptsTypes="AAAAAAAAAAAA">
                                      <p:cBhvr>
                                        <p:cTn id="125" dur="20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7" y="13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0.00031 L 0.01476 0.00062 C 0.01684 -0.03272 0.01632 -0.01451 0.01476 -0.06574 C 0.01459 -0.07654 0.01424 -0.08735 0.01372 -0.09784 C 0.01355 -0.1 0.01268 -0.10185 0.0125 -0.10401 C 0.01233 -0.11327 0.0125 -0.12253 0.0125 -0.13179 L 0.02379 -0.14599 L 0.04966 -0.16574 L 0.21042 -0.14599 " pathEditMode="relative" rAng="0" ptsTypes="AAAAAAAAA">
                                      <p:cBhvr>
                                        <p:cTn id="147" dur="20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-8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5" dur="500"/>
                                        <p:tgtEl>
                                          <p:spTgt spid="4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8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1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4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7"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0" dur="44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414"/>
                            </p:stCondLst>
                            <p:childTnLst>
                              <p:par>
                                <p:cTn id="17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914"/>
                            </p:stCondLst>
                            <p:childTnLst>
                              <p:par>
                                <p:cTn id="17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414"/>
                            </p:stCondLst>
                            <p:childTnLst>
                              <p:par>
                                <p:cTn id="18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05" repeatCount="5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373" grpId="0"/>
      <p:bldP spid="4373" grpId="1"/>
      <p:bldP spid="4380" grpId="0"/>
      <p:bldP spid="4380" grpId="1"/>
      <p:bldP spid="480" grpId="0"/>
      <p:bldP spid="480" grpId="1"/>
      <p:bldP spid="548" grpId="0"/>
      <p:bldP spid="548" grpId="1"/>
      <p:bldP spid="616" grpId="0"/>
      <p:bldP spid="616" grpId="1"/>
      <p:bldP spid="684" grpId="0"/>
      <p:bldP spid="68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BEF57ED-118B-4B0B-B1A5-AD0A75D4EBCB}"/>
              </a:ext>
            </a:extLst>
          </p:cNvPr>
          <p:cNvGrpSpPr/>
          <p:nvPr/>
        </p:nvGrpSpPr>
        <p:grpSpPr>
          <a:xfrm>
            <a:off x="3797584" y="118264"/>
            <a:ext cx="1358072" cy="539283"/>
            <a:chOff x="-1067331" y="-1872504"/>
            <a:chExt cx="11537950" cy="1455779"/>
          </a:xfrm>
          <a:solidFill>
            <a:schemeClr val="tx1"/>
          </a:solidFill>
        </p:grpSpPr>
        <p:sp>
          <p:nvSpPr>
            <p:cNvPr id="18" name="Rectangle: Diagonal Corners Rounded 10">
              <a:extLst>
                <a:ext uri="{FF2B5EF4-FFF2-40B4-BE49-F238E27FC236}">
                  <a16:creationId xmlns:a16="http://schemas.microsoft.com/office/drawing/2014/main" id="{5BA77597-BF5E-4E72-B14D-5E4082264134}"/>
                </a:ext>
              </a:extLst>
            </p:cNvPr>
            <p:cNvSpPr/>
            <p:nvPr/>
          </p:nvSpPr>
          <p:spPr>
            <a:xfrm>
              <a:off x="-1067331" y="-1872504"/>
              <a:ext cx="11537950" cy="1455779"/>
            </a:xfrm>
            <a:prstGeom prst="round2DiagRect">
              <a:avLst>
                <a:gd name="adj1" fmla="val 16667"/>
                <a:gd name="adj2" fmla="val 12590"/>
              </a:avLst>
            </a:prstGeom>
            <a:grp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Diagonal Corners Rounded 11">
              <a:extLst>
                <a:ext uri="{FF2B5EF4-FFF2-40B4-BE49-F238E27FC236}">
                  <a16:creationId xmlns:a16="http://schemas.microsoft.com/office/drawing/2014/main" id="{50C11B7F-7B7E-408D-B52A-596B71D81736}"/>
                </a:ext>
              </a:extLst>
            </p:cNvPr>
            <p:cNvSpPr/>
            <p:nvPr/>
          </p:nvSpPr>
          <p:spPr>
            <a:xfrm>
              <a:off x="-929072" y="-1754661"/>
              <a:ext cx="11203782" cy="1192170"/>
            </a:xfrm>
            <a:prstGeom prst="round2DiagRect">
              <a:avLst>
                <a:gd name="adj1" fmla="val 12672"/>
                <a:gd name="adj2" fmla="val 12590"/>
              </a:avLst>
            </a:prstGeom>
            <a:grpFill/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5D19535-F90C-4588-97B3-B1B540E637A3}"/>
              </a:ext>
            </a:extLst>
          </p:cNvPr>
          <p:cNvSpPr txBox="1"/>
          <p:nvPr/>
        </p:nvSpPr>
        <p:spPr>
          <a:xfrm>
            <a:off x="3797584" y="80329"/>
            <a:ext cx="13580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</a:t>
            </a:r>
            <a:r>
              <a:rPr lang="en-US" sz="2800" b="1" u="sng" kern="1200" dirty="0">
                <a:solidFill>
                  <a:schemeClr val="bg2"/>
                </a:solidFill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D19535-F90C-4588-97B3-B1B540E637A3}"/>
              </a:ext>
            </a:extLst>
          </p:cNvPr>
          <p:cNvSpPr txBox="1"/>
          <p:nvPr/>
        </p:nvSpPr>
        <p:spPr>
          <a:xfrm>
            <a:off x="158820" y="603549"/>
            <a:ext cx="89851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noProof="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a) Vi</a:t>
            </a:r>
            <a:r>
              <a:rPr lang="vi-VN" sz="2800" b="1" kern="1200" noProof="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ết phân số chỉ phần đã tô màu của mỗi hình dưới đây: 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304836" y="1392865"/>
            <a:ext cx="2362200" cy="2255838"/>
            <a:chOff x="2304836" y="1392865"/>
            <a:chExt cx="2362200" cy="2255838"/>
          </a:xfrm>
        </p:grpSpPr>
        <p:grpSp>
          <p:nvGrpSpPr>
            <p:cNvPr id="63" name="Group 7">
              <a:extLst>
                <a:ext uri="{FF2B5EF4-FFF2-40B4-BE49-F238E27FC236}">
                  <a16:creationId xmlns:a16="http://schemas.microsoft.com/office/drawing/2014/main" id="{5DDAF26D-AF86-4A0A-A439-4B8C90DDCA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4836" y="1392865"/>
              <a:ext cx="2362200" cy="1524000"/>
              <a:chOff x="1584" y="1776"/>
              <a:chExt cx="1200" cy="624"/>
            </a:xfrm>
          </p:grpSpPr>
          <p:sp>
            <p:nvSpPr>
              <p:cNvPr id="64" name="Rectangle 8">
                <a:extLst>
                  <a:ext uri="{FF2B5EF4-FFF2-40B4-BE49-F238E27FC236}">
                    <a16:creationId xmlns:a16="http://schemas.microsoft.com/office/drawing/2014/main" id="{899A6DD7-8C48-4C44-9669-35D8DDD078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776"/>
                <a:ext cx="240" cy="624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5" name="Rectangle 9">
                <a:extLst>
                  <a:ext uri="{FF2B5EF4-FFF2-40B4-BE49-F238E27FC236}">
                    <a16:creationId xmlns:a16="http://schemas.microsoft.com/office/drawing/2014/main" id="{8DC55490-77AE-4002-A7D5-74C6BBA5E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1776"/>
                <a:ext cx="240" cy="624"/>
              </a:xfrm>
              <a:prstGeom prst="rect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6" name="Rectangle 10">
                <a:extLst>
                  <a:ext uri="{FF2B5EF4-FFF2-40B4-BE49-F238E27FC236}">
                    <a16:creationId xmlns:a16="http://schemas.microsoft.com/office/drawing/2014/main" id="{C5CBD059-4873-4BB0-A95F-69C6D94B59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1776"/>
                <a:ext cx="240" cy="624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7" name="Rectangle 11">
                <a:extLst>
                  <a:ext uri="{FF2B5EF4-FFF2-40B4-BE49-F238E27FC236}">
                    <a16:creationId xmlns:a16="http://schemas.microsoft.com/office/drawing/2014/main" id="{D1BA5DA7-C15E-4F5E-9D13-10B80C81FB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776"/>
                <a:ext cx="240" cy="624"/>
              </a:xfrm>
              <a:prstGeom prst="rect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8" name="Rectangle 12">
                <a:extLst>
                  <a:ext uri="{FF2B5EF4-FFF2-40B4-BE49-F238E27FC236}">
                    <a16:creationId xmlns:a16="http://schemas.microsoft.com/office/drawing/2014/main" id="{95C5402D-47BF-4D2E-952E-6CA1656B29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1776"/>
                <a:ext cx="240" cy="624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0" name="Text Box 31">
              <a:extLst>
                <a:ext uri="{FF2B5EF4-FFF2-40B4-BE49-F238E27FC236}">
                  <a16:creationId xmlns:a16="http://schemas.microsoft.com/office/drawing/2014/main" id="{AEA6EFCB-D209-4EDB-9C33-338E9F56B0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2036" y="3069265"/>
              <a:ext cx="1752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i="1" kern="120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Hình 2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562636" y="1316665"/>
            <a:ext cx="1752600" cy="2332038"/>
            <a:chOff x="7562636" y="1316665"/>
            <a:chExt cx="1752600" cy="2332038"/>
          </a:xfrm>
        </p:grpSpPr>
        <p:grpSp>
          <p:nvGrpSpPr>
            <p:cNvPr id="69" name="Group 13">
              <a:extLst>
                <a:ext uri="{FF2B5EF4-FFF2-40B4-BE49-F238E27FC236}">
                  <a16:creationId xmlns:a16="http://schemas.microsoft.com/office/drawing/2014/main" id="{7AC16159-CFD9-4DB8-8A43-5751E8FEC4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15036" y="1316665"/>
              <a:ext cx="990600" cy="1600200"/>
              <a:chOff x="4128" y="1824"/>
              <a:chExt cx="384" cy="768"/>
            </a:xfrm>
          </p:grpSpPr>
          <p:sp>
            <p:nvSpPr>
              <p:cNvPr id="70" name="AutoShape 14">
                <a:extLst>
                  <a:ext uri="{FF2B5EF4-FFF2-40B4-BE49-F238E27FC236}">
                    <a16:creationId xmlns:a16="http://schemas.microsoft.com/office/drawing/2014/main" id="{00A02E63-6C4C-4351-9588-1F609126E2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2400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" name="AutoShape 15">
                <a:extLst>
                  <a:ext uri="{FF2B5EF4-FFF2-40B4-BE49-F238E27FC236}">
                    <a16:creationId xmlns:a16="http://schemas.microsoft.com/office/drawing/2014/main" id="{DF06E803-AF55-4E1B-B1BD-26F6B8875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2400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" name="AutoShape 16">
                <a:extLst>
                  <a:ext uri="{FF2B5EF4-FFF2-40B4-BE49-F238E27FC236}">
                    <a16:creationId xmlns:a16="http://schemas.microsoft.com/office/drawing/2014/main" id="{52EF598B-6F4E-4BF7-820A-7E4CCACF15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2208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3" name="AutoShape 17">
                <a:extLst>
                  <a:ext uri="{FF2B5EF4-FFF2-40B4-BE49-F238E27FC236}">
                    <a16:creationId xmlns:a16="http://schemas.microsoft.com/office/drawing/2014/main" id="{CDE1D13A-6109-4091-8E8E-8726CA35A0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2208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" name="AutoShape 18">
                <a:extLst>
                  <a:ext uri="{FF2B5EF4-FFF2-40B4-BE49-F238E27FC236}">
                    <a16:creationId xmlns:a16="http://schemas.microsoft.com/office/drawing/2014/main" id="{FF1122A7-6ED2-4F9D-8E6A-0362E7F7F6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2016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5" name="AutoShape 19">
                <a:extLst>
                  <a:ext uri="{FF2B5EF4-FFF2-40B4-BE49-F238E27FC236}">
                    <a16:creationId xmlns:a16="http://schemas.microsoft.com/office/drawing/2014/main" id="{E15C3A1E-8372-432F-A7DC-84AED9AE1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2016"/>
                <a:ext cx="192" cy="192"/>
              </a:xfrm>
              <a:prstGeom prst="flowChartProcess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AutoShape 20">
                <a:extLst>
                  <a:ext uri="{FF2B5EF4-FFF2-40B4-BE49-F238E27FC236}">
                    <a16:creationId xmlns:a16="http://schemas.microsoft.com/office/drawing/2014/main" id="{CE5BD72B-32CE-4B3F-80E1-8B943A7B81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1824"/>
                <a:ext cx="192" cy="192"/>
              </a:xfrm>
              <a:prstGeom prst="flowChartProcess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AutoShape 21">
                <a:extLst>
                  <a:ext uri="{FF2B5EF4-FFF2-40B4-BE49-F238E27FC236}">
                    <a16:creationId xmlns:a16="http://schemas.microsoft.com/office/drawing/2014/main" id="{C4F514C6-B61C-469F-BE64-DF759588ED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1824"/>
                <a:ext cx="192" cy="192"/>
              </a:xfrm>
              <a:prstGeom prst="flowChartProcess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2" name="Text Box 33">
              <a:extLst>
                <a:ext uri="{FF2B5EF4-FFF2-40B4-BE49-F238E27FC236}">
                  <a16:creationId xmlns:a16="http://schemas.microsoft.com/office/drawing/2014/main" id="{91401298-1902-4E94-8F84-54DA88E90C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2636" y="3069265"/>
              <a:ext cx="1752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i="1" kern="120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Hình 4</a:t>
              </a:r>
            </a:p>
          </p:txBody>
        </p:sp>
      </p:grpSp>
      <p:grpSp>
        <p:nvGrpSpPr>
          <p:cNvPr id="83" name="Group 61">
            <a:extLst>
              <a:ext uri="{FF2B5EF4-FFF2-40B4-BE49-F238E27FC236}">
                <a16:creationId xmlns:a16="http://schemas.microsoft.com/office/drawing/2014/main" id="{8933ED67-110A-400B-A764-6553D1283274}"/>
              </a:ext>
            </a:extLst>
          </p:cNvPr>
          <p:cNvGrpSpPr>
            <a:grpSpLocks/>
          </p:cNvGrpSpPr>
          <p:nvPr/>
        </p:nvGrpSpPr>
        <p:grpSpPr bwMode="auto">
          <a:xfrm>
            <a:off x="704636" y="3678865"/>
            <a:ext cx="441325" cy="1295400"/>
            <a:chOff x="528" y="3360"/>
            <a:chExt cx="278" cy="816"/>
          </a:xfrm>
          <a:solidFill>
            <a:srgbClr val="FFFFFF"/>
          </a:solidFill>
        </p:grpSpPr>
        <p:sp>
          <p:nvSpPr>
            <p:cNvPr id="84" name="Text Box 40">
              <a:extLst>
                <a:ext uri="{FF2B5EF4-FFF2-40B4-BE49-F238E27FC236}">
                  <a16:creationId xmlns:a16="http://schemas.microsoft.com/office/drawing/2014/main" id="{869AFA2B-BE86-4C56-BA7B-BCC2AF6A3A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360"/>
              <a:ext cx="276" cy="4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85" name="Text Box 41">
              <a:extLst>
                <a:ext uri="{FF2B5EF4-FFF2-40B4-BE49-F238E27FC236}">
                  <a16:creationId xmlns:a16="http://schemas.microsoft.com/office/drawing/2014/main" id="{D3CE8CFD-07B2-4F0C-93A2-F15B8C2544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" y="3734"/>
              <a:ext cx="276" cy="4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86" name="Line 42">
              <a:extLst>
                <a:ext uri="{FF2B5EF4-FFF2-40B4-BE49-F238E27FC236}">
                  <a16:creationId xmlns:a16="http://schemas.microsoft.com/office/drawing/2014/main" id="{07F934A7-5859-44A1-8256-4EFB092DD9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3777"/>
              <a:ext cx="272" cy="0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7" name="Group 62">
            <a:extLst>
              <a:ext uri="{FF2B5EF4-FFF2-40B4-BE49-F238E27FC236}">
                <a16:creationId xmlns:a16="http://schemas.microsoft.com/office/drawing/2014/main" id="{44D91B7C-1E29-4534-8E81-E476891FD871}"/>
              </a:ext>
            </a:extLst>
          </p:cNvPr>
          <p:cNvGrpSpPr>
            <a:grpSpLocks/>
          </p:cNvGrpSpPr>
          <p:nvPr/>
        </p:nvGrpSpPr>
        <p:grpSpPr bwMode="auto">
          <a:xfrm>
            <a:off x="3322832" y="3678865"/>
            <a:ext cx="457200" cy="1295400"/>
            <a:chOff x="2064" y="3360"/>
            <a:chExt cx="288" cy="816"/>
          </a:xfrm>
          <a:solidFill>
            <a:srgbClr val="FFFFFF"/>
          </a:solidFill>
        </p:grpSpPr>
        <p:sp>
          <p:nvSpPr>
            <p:cNvPr id="88" name="Text Box 45">
              <a:extLst>
                <a:ext uri="{FF2B5EF4-FFF2-40B4-BE49-F238E27FC236}">
                  <a16:creationId xmlns:a16="http://schemas.microsoft.com/office/drawing/2014/main" id="{39461366-253A-43FA-B894-1A1988901F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3360"/>
              <a:ext cx="276" cy="4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89" name="Text Box 46">
              <a:extLst>
                <a:ext uri="{FF2B5EF4-FFF2-40B4-BE49-F238E27FC236}">
                  <a16:creationId xmlns:a16="http://schemas.microsoft.com/office/drawing/2014/main" id="{5918C84F-D668-42A0-ADB0-7AF9FD3F3D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6" y="3734"/>
              <a:ext cx="276" cy="4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90" name="Line 47">
              <a:extLst>
                <a:ext uri="{FF2B5EF4-FFF2-40B4-BE49-F238E27FC236}">
                  <a16:creationId xmlns:a16="http://schemas.microsoft.com/office/drawing/2014/main" id="{94F5B53E-3BE1-49AA-9379-307DF8B5E3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3777"/>
              <a:ext cx="288" cy="0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1" name="Group 65">
            <a:extLst>
              <a:ext uri="{FF2B5EF4-FFF2-40B4-BE49-F238E27FC236}">
                <a16:creationId xmlns:a16="http://schemas.microsoft.com/office/drawing/2014/main" id="{56D96389-7B12-49A2-BFC3-7EA65A293C7A}"/>
              </a:ext>
            </a:extLst>
          </p:cNvPr>
          <p:cNvGrpSpPr>
            <a:grpSpLocks/>
          </p:cNvGrpSpPr>
          <p:nvPr/>
        </p:nvGrpSpPr>
        <p:grpSpPr bwMode="auto">
          <a:xfrm>
            <a:off x="5890104" y="3678865"/>
            <a:ext cx="457200" cy="1250950"/>
            <a:chOff x="3792" y="3350"/>
            <a:chExt cx="288" cy="788"/>
          </a:xfrm>
          <a:solidFill>
            <a:srgbClr val="FFFFFF"/>
          </a:solidFill>
        </p:grpSpPr>
        <p:sp>
          <p:nvSpPr>
            <p:cNvPr id="92" name="Text Box 49">
              <a:extLst>
                <a:ext uri="{FF2B5EF4-FFF2-40B4-BE49-F238E27FC236}">
                  <a16:creationId xmlns:a16="http://schemas.microsoft.com/office/drawing/2014/main" id="{F5CDF631-AC56-4AA0-8072-5043F7C326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3350"/>
              <a:ext cx="276" cy="4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93" name="Text Box 50">
              <a:extLst>
                <a:ext uri="{FF2B5EF4-FFF2-40B4-BE49-F238E27FC236}">
                  <a16:creationId xmlns:a16="http://schemas.microsoft.com/office/drawing/2014/main" id="{BA286DEE-9526-46FA-A9EF-AA5730A68E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4" y="3696"/>
              <a:ext cx="276" cy="4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94" name="Line 51">
              <a:extLst>
                <a:ext uri="{FF2B5EF4-FFF2-40B4-BE49-F238E27FC236}">
                  <a16:creationId xmlns:a16="http://schemas.microsoft.com/office/drawing/2014/main" id="{5F9704A3-B17B-40D2-8F8F-79B0065DD5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3769"/>
              <a:ext cx="288" cy="0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5" name="Group 66">
            <a:extLst>
              <a:ext uri="{FF2B5EF4-FFF2-40B4-BE49-F238E27FC236}">
                <a16:creationId xmlns:a16="http://schemas.microsoft.com/office/drawing/2014/main" id="{1D4314A3-54B4-4BDF-8B9C-08D410902CFD}"/>
              </a:ext>
            </a:extLst>
          </p:cNvPr>
          <p:cNvGrpSpPr>
            <a:grpSpLocks/>
          </p:cNvGrpSpPr>
          <p:nvPr/>
        </p:nvGrpSpPr>
        <p:grpSpPr bwMode="auto">
          <a:xfrm>
            <a:off x="8016051" y="3678865"/>
            <a:ext cx="457200" cy="1235075"/>
            <a:chOff x="5088" y="3350"/>
            <a:chExt cx="288" cy="778"/>
          </a:xfrm>
          <a:solidFill>
            <a:srgbClr val="FFFFFF"/>
          </a:solidFill>
        </p:grpSpPr>
        <p:sp>
          <p:nvSpPr>
            <p:cNvPr id="96" name="Text Box 53">
              <a:extLst>
                <a:ext uri="{FF2B5EF4-FFF2-40B4-BE49-F238E27FC236}">
                  <a16:creationId xmlns:a16="http://schemas.microsoft.com/office/drawing/2014/main" id="{0832F450-91C1-4773-95C6-2B61427156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8" y="3350"/>
              <a:ext cx="276" cy="4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97" name="Text Box 54">
              <a:extLst>
                <a:ext uri="{FF2B5EF4-FFF2-40B4-BE49-F238E27FC236}">
                  <a16:creationId xmlns:a16="http://schemas.microsoft.com/office/drawing/2014/main" id="{3EB884A8-1468-467D-8810-131CE7C611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0" y="3686"/>
              <a:ext cx="276" cy="4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98" name="Line 55">
              <a:extLst>
                <a:ext uri="{FF2B5EF4-FFF2-40B4-BE49-F238E27FC236}">
                  <a16:creationId xmlns:a16="http://schemas.microsoft.com/office/drawing/2014/main" id="{018436BE-741D-49A3-8226-35D4A0733D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8" y="3769"/>
              <a:ext cx="288" cy="0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47436" y="1392865"/>
            <a:ext cx="1905000" cy="2255838"/>
            <a:chOff x="247436" y="1392865"/>
            <a:chExt cx="1905000" cy="2255838"/>
          </a:xfrm>
        </p:grpSpPr>
        <p:sp>
          <p:nvSpPr>
            <p:cNvPr id="79" name="Text Box 23">
              <a:extLst>
                <a:ext uri="{FF2B5EF4-FFF2-40B4-BE49-F238E27FC236}">
                  <a16:creationId xmlns:a16="http://schemas.microsoft.com/office/drawing/2014/main" id="{B9252A8B-2D05-47C8-BF48-651E363CA8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836" y="3069265"/>
              <a:ext cx="1752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i="1" kern="120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Hình 1</a:t>
              </a:r>
            </a:p>
          </p:txBody>
        </p:sp>
        <p:grpSp>
          <p:nvGrpSpPr>
            <p:cNvPr id="99" name="Group 60">
              <a:extLst>
                <a:ext uri="{FF2B5EF4-FFF2-40B4-BE49-F238E27FC236}">
                  <a16:creationId xmlns:a16="http://schemas.microsoft.com/office/drawing/2014/main" id="{6DCEC6B7-C146-440D-9BE7-0C8B6B5736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436" y="1392865"/>
              <a:ext cx="1676400" cy="1524000"/>
              <a:chOff x="240" y="2016"/>
              <a:chExt cx="1056" cy="960"/>
            </a:xfrm>
          </p:grpSpPr>
          <p:sp>
            <p:nvSpPr>
              <p:cNvPr id="100" name="Rectangle 56">
                <a:extLst>
                  <a:ext uri="{FF2B5EF4-FFF2-40B4-BE49-F238E27FC236}">
                    <a16:creationId xmlns:a16="http://schemas.microsoft.com/office/drawing/2014/main" id="{BCF84B4D-6D2C-40AD-97D4-3AB851E3F2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2016"/>
                <a:ext cx="528" cy="480"/>
              </a:xfrm>
              <a:prstGeom prst="rect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Rectangle 57">
                <a:extLst>
                  <a:ext uri="{FF2B5EF4-FFF2-40B4-BE49-F238E27FC236}">
                    <a16:creationId xmlns:a16="http://schemas.microsoft.com/office/drawing/2014/main" id="{0ECE3EEC-16EF-4CEE-9ACB-B92F2A632D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2016"/>
                <a:ext cx="528" cy="480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2" name="Rectangle 58">
                <a:extLst>
                  <a:ext uri="{FF2B5EF4-FFF2-40B4-BE49-F238E27FC236}">
                    <a16:creationId xmlns:a16="http://schemas.microsoft.com/office/drawing/2014/main" id="{EDBF9254-2E76-4BF0-992C-2D65E8CF19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2496"/>
                <a:ext cx="528" cy="480"/>
              </a:xfrm>
              <a:prstGeom prst="rect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3" name="Rectangle 59">
                <a:extLst>
                  <a:ext uri="{FF2B5EF4-FFF2-40B4-BE49-F238E27FC236}">
                    <a16:creationId xmlns:a16="http://schemas.microsoft.com/office/drawing/2014/main" id="{2208A5C5-38D9-4BF7-811F-6A6D7A0303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2496"/>
                <a:ext cx="528" cy="480"/>
              </a:xfrm>
              <a:prstGeom prst="rect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6" name="Line 55"/>
          <p:cNvSpPr>
            <a:spLocks noChangeShapeType="1"/>
          </p:cNvSpPr>
          <p:nvPr/>
        </p:nvSpPr>
        <p:spPr bwMode="auto">
          <a:xfrm>
            <a:off x="5814070" y="1448597"/>
            <a:ext cx="0" cy="1429082"/>
          </a:xfrm>
          <a:prstGeom prst="line">
            <a:avLst/>
          </a:prstGeom>
          <a:noFill/>
          <a:ln>
            <a:noFill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sz="1800" b="1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7" name="AutoShape 58"/>
          <p:cNvSpPr>
            <a:spLocks noChangeArrowheads="1"/>
          </p:cNvSpPr>
          <p:nvPr/>
        </p:nvSpPr>
        <p:spPr bwMode="auto">
          <a:xfrm rot="16200000">
            <a:off x="5749115" y="1812158"/>
            <a:ext cx="885585" cy="771147"/>
          </a:xfrm>
          <a:prstGeom prst="triangle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1" hangingPunct="1">
              <a:defRPr/>
            </a:pPr>
            <a:endParaRPr lang="vi-VN" sz="1800" b="1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210040" y="1352309"/>
            <a:ext cx="2047796" cy="2296394"/>
            <a:chOff x="5210040" y="1352309"/>
            <a:chExt cx="2047796" cy="2296394"/>
          </a:xfrm>
        </p:grpSpPr>
        <p:sp>
          <p:nvSpPr>
            <p:cNvPr id="81" name="Text Box 32">
              <a:extLst>
                <a:ext uri="{FF2B5EF4-FFF2-40B4-BE49-F238E27FC236}">
                  <a16:creationId xmlns:a16="http://schemas.microsoft.com/office/drawing/2014/main" id="{CEB0A89F-2449-4D6E-A9A9-E79EC4EB89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5236" y="3069265"/>
              <a:ext cx="1752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i="1" kern="120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Hình 3</a:t>
              </a:r>
            </a:p>
          </p:txBody>
        </p:sp>
        <p:pic>
          <p:nvPicPr>
            <p:cNvPr id="119" name="Picture 2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6429" l="2817" r="100000">
                          <a14:foregroundMark x1="37324" y1="17063" x2="83099" y2="38889"/>
                          <a14:foregroundMark x1="62324" y1="11111" x2="54225" y2="42460"/>
                          <a14:foregroundMark x1="28169" y1="12698" x2="47887" y2="2381"/>
                          <a14:foregroundMark x1="28169" y1="9524" x2="20423" y2="19048"/>
                          <a14:foregroundMark x1="29577" y1="14683" x2="46831" y2="34921"/>
                          <a14:foregroundMark x1="52817" y1="1984" x2="74296" y2="13095"/>
                          <a14:foregroundMark x1="76761" y1="19444" x2="89789" y2="38095"/>
                          <a14:foregroundMark x1="63732" y1="42460" x2="89437" y2="42460"/>
                          <a14:foregroundMark x1="92606" y1="41270" x2="92958" y2="50397"/>
                          <a14:foregroundMark x1="67606" y1="36111" x2="57042" y2="496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8" r="5826" b="6937"/>
            <a:stretch/>
          </p:blipFill>
          <p:spPr bwMode="auto">
            <a:xfrm>
              <a:off x="5210040" y="1352309"/>
              <a:ext cx="1790542" cy="1561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4" name="Group 123"/>
          <p:cNvGrpSpPr/>
          <p:nvPr/>
        </p:nvGrpSpPr>
        <p:grpSpPr>
          <a:xfrm>
            <a:off x="2307532" y="1392865"/>
            <a:ext cx="2362200" cy="2255838"/>
            <a:chOff x="2304836" y="1392865"/>
            <a:chExt cx="2362200" cy="2255838"/>
          </a:xfrm>
        </p:grpSpPr>
        <p:grpSp>
          <p:nvGrpSpPr>
            <p:cNvPr id="125" name="Group 7">
              <a:extLst>
                <a:ext uri="{FF2B5EF4-FFF2-40B4-BE49-F238E27FC236}">
                  <a16:creationId xmlns:a16="http://schemas.microsoft.com/office/drawing/2014/main" id="{5DDAF26D-AF86-4A0A-A439-4B8C90DDCA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4836" y="1392865"/>
              <a:ext cx="2362200" cy="1524000"/>
              <a:chOff x="1584" y="1776"/>
              <a:chExt cx="1200" cy="624"/>
            </a:xfrm>
          </p:grpSpPr>
          <p:sp>
            <p:nvSpPr>
              <p:cNvPr id="127" name="Rectangle 8">
                <a:extLst>
                  <a:ext uri="{FF2B5EF4-FFF2-40B4-BE49-F238E27FC236}">
                    <a16:creationId xmlns:a16="http://schemas.microsoft.com/office/drawing/2014/main" id="{899A6DD7-8C48-4C44-9669-35D8DDD078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776"/>
                <a:ext cx="240" cy="624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8" name="Rectangle 9">
                <a:extLst>
                  <a:ext uri="{FF2B5EF4-FFF2-40B4-BE49-F238E27FC236}">
                    <a16:creationId xmlns:a16="http://schemas.microsoft.com/office/drawing/2014/main" id="{8DC55490-77AE-4002-A7D5-74C6BBA5E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1776"/>
                <a:ext cx="240" cy="624"/>
              </a:xfrm>
              <a:prstGeom prst="rect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9" name="Rectangle 10">
                <a:extLst>
                  <a:ext uri="{FF2B5EF4-FFF2-40B4-BE49-F238E27FC236}">
                    <a16:creationId xmlns:a16="http://schemas.microsoft.com/office/drawing/2014/main" id="{C5CBD059-4873-4BB0-A95F-69C6D94B59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1776"/>
                <a:ext cx="240" cy="624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" name="Rectangle 11">
                <a:extLst>
                  <a:ext uri="{FF2B5EF4-FFF2-40B4-BE49-F238E27FC236}">
                    <a16:creationId xmlns:a16="http://schemas.microsoft.com/office/drawing/2014/main" id="{D1BA5DA7-C15E-4F5E-9D13-10B80C81FB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776"/>
                <a:ext cx="240" cy="624"/>
              </a:xfrm>
              <a:prstGeom prst="rect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1" name="Rectangle 12">
                <a:extLst>
                  <a:ext uri="{FF2B5EF4-FFF2-40B4-BE49-F238E27FC236}">
                    <a16:creationId xmlns:a16="http://schemas.microsoft.com/office/drawing/2014/main" id="{95C5402D-47BF-4D2E-952E-6CA1656B29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1776"/>
                <a:ext cx="240" cy="624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26" name="Text Box 31">
              <a:extLst>
                <a:ext uri="{FF2B5EF4-FFF2-40B4-BE49-F238E27FC236}">
                  <a16:creationId xmlns:a16="http://schemas.microsoft.com/office/drawing/2014/main" id="{AEA6EFCB-D209-4EDB-9C33-338E9F56B0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2036" y="3069265"/>
              <a:ext cx="1752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i="1" kern="120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Hình 2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5212676" y="1356757"/>
            <a:ext cx="2047796" cy="2296394"/>
            <a:chOff x="5210040" y="1352309"/>
            <a:chExt cx="2047796" cy="2296394"/>
          </a:xfrm>
        </p:grpSpPr>
        <p:sp>
          <p:nvSpPr>
            <p:cNvPr id="133" name="Text Box 32">
              <a:extLst>
                <a:ext uri="{FF2B5EF4-FFF2-40B4-BE49-F238E27FC236}">
                  <a16:creationId xmlns:a16="http://schemas.microsoft.com/office/drawing/2014/main" id="{CEB0A89F-2449-4D6E-A9A9-E79EC4EB89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5236" y="3069265"/>
              <a:ext cx="1752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i="1" kern="120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Hình 3</a:t>
              </a:r>
            </a:p>
          </p:txBody>
        </p:sp>
        <p:pic>
          <p:nvPicPr>
            <p:cNvPr id="134" name="Picture 2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6429" l="2817" r="100000">
                          <a14:foregroundMark x1="37324" y1="17063" x2="83099" y2="38889"/>
                          <a14:foregroundMark x1="62324" y1="11111" x2="54225" y2="42460"/>
                          <a14:foregroundMark x1="28169" y1="12698" x2="47887" y2="2381"/>
                          <a14:foregroundMark x1="28169" y1="9524" x2="20423" y2="19048"/>
                          <a14:foregroundMark x1="29577" y1="14683" x2="46831" y2="34921"/>
                          <a14:foregroundMark x1="52817" y1="1984" x2="74296" y2="13095"/>
                          <a14:foregroundMark x1="76761" y1="19444" x2="89789" y2="38095"/>
                          <a14:foregroundMark x1="63732" y1="42460" x2="89437" y2="42460"/>
                          <a14:foregroundMark x1="92606" y1="41270" x2="92958" y2="50397"/>
                          <a14:foregroundMark x1="67606" y1="36111" x2="57042" y2="496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8" r="5826" b="6937"/>
            <a:stretch/>
          </p:blipFill>
          <p:spPr bwMode="auto">
            <a:xfrm>
              <a:off x="5210040" y="1352309"/>
              <a:ext cx="1790542" cy="1561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5" name="Group 134"/>
          <p:cNvGrpSpPr/>
          <p:nvPr/>
        </p:nvGrpSpPr>
        <p:grpSpPr>
          <a:xfrm>
            <a:off x="7562636" y="1320062"/>
            <a:ext cx="1752600" cy="2332038"/>
            <a:chOff x="7562636" y="1316665"/>
            <a:chExt cx="1752600" cy="2332038"/>
          </a:xfrm>
        </p:grpSpPr>
        <p:grpSp>
          <p:nvGrpSpPr>
            <p:cNvPr id="136" name="Group 13">
              <a:extLst>
                <a:ext uri="{FF2B5EF4-FFF2-40B4-BE49-F238E27FC236}">
                  <a16:creationId xmlns:a16="http://schemas.microsoft.com/office/drawing/2014/main" id="{7AC16159-CFD9-4DB8-8A43-5751E8FEC4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15036" y="1316665"/>
              <a:ext cx="990600" cy="1600200"/>
              <a:chOff x="4128" y="1824"/>
              <a:chExt cx="384" cy="768"/>
            </a:xfrm>
          </p:grpSpPr>
          <p:sp>
            <p:nvSpPr>
              <p:cNvPr id="138" name="AutoShape 14">
                <a:extLst>
                  <a:ext uri="{FF2B5EF4-FFF2-40B4-BE49-F238E27FC236}">
                    <a16:creationId xmlns:a16="http://schemas.microsoft.com/office/drawing/2014/main" id="{00A02E63-6C4C-4351-9588-1F609126E2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2400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9" name="AutoShape 15">
                <a:extLst>
                  <a:ext uri="{FF2B5EF4-FFF2-40B4-BE49-F238E27FC236}">
                    <a16:creationId xmlns:a16="http://schemas.microsoft.com/office/drawing/2014/main" id="{DF06E803-AF55-4E1B-B1BD-26F6B8875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2400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0" name="AutoShape 16">
                <a:extLst>
                  <a:ext uri="{FF2B5EF4-FFF2-40B4-BE49-F238E27FC236}">
                    <a16:creationId xmlns:a16="http://schemas.microsoft.com/office/drawing/2014/main" id="{52EF598B-6F4E-4BF7-820A-7E4CCACF15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2208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1" name="AutoShape 17">
                <a:extLst>
                  <a:ext uri="{FF2B5EF4-FFF2-40B4-BE49-F238E27FC236}">
                    <a16:creationId xmlns:a16="http://schemas.microsoft.com/office/drawing/2014/main" id="{CDE1D13A-6109-4091-8E8E-8726CA35A0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2208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2" name="AutoShape 18">
                <a:extLst>
                  <a:ext uri="{FF2B5EF4-FFF2-40B4-BE49-F238E27FC236}">
                    <a16:creationId xmlns:a16="http://schemas.microsoft.com/office/drawing/2014/main" id="{FF1122A7-6ED2-4F9D-8E6A-0362E7F7F6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2016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" name="AutoShape 19">
                <a:extLst>
                  <a:ext uri="{FF2B5EF4-FFF2-40B4-BE49-F238E27FC236}">
                    <a16:creationId xmlns:a16="http://schemas.microsoft.com/office/drawing/2014/main" id="{E15C3A1E-8372-432F-A7DC-84AED9AE1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2016"/>
                <a:ext cx="192" cy="192"/>
              </a:xfrm>
              <a:prstGeom prst="flowChartProcess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4" name="AutoShape 20">
                <a:extLst>
                  <a:ext uri="{FF2B5EF4-FFF2-40B4-BE49-F238E27FC236}">
                    <a16:creationId xmlns:a16="http://schemas.microsoft.com/office/drawing/2014/main" id="{CE5BD72B-32CE-4B3F-80E1-8B943A7B81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1824"/>
                <a:ext cx="192" cy="192"/>
              </a:xfrm>
              <a:prstGeom prst="flowChartProcess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" name="AutoShape 21">
                <a:extLst>
                  <a:ext uri="{FF2B5EF4-FFF2-40B4-BE49-F238E27FC236}">
                    <a16:creationId xmlns:a16="http://schemas.microsoft.com/office/drawing/2014/main" id="{C4F514C6-B61C-469F-BE64-DF759588ED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1824"/>
                <a:ext cx="192" cy="192"/>
              </a:xfrm>
              <a:prstGeom prst="flowChartProcess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37" name="Text Box 33">
              <a:extLst>
                <a:ext uri="{FF2B5EF4-FFF2-40B4-BE49-F238E27FC236}">
                  <a16:creationId xmlns:a16="http://schemas.microsoft.com/office/drawing/2014/main" id="{91401298-1902-4E94-8F84-54DA88E90C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2636" y="3069265"/>
              <a:ext cx="1752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i="1" kern="120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Hình 4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5D19535-F90C-4588-97B3-B1B540E637A3}"/>
              </a:ext>
            </a:extLst>
          </p:cNvPr>
          <p:cNvSpPr txBox="1"/>
          <p:nvPr/>
        </p:nvSpPr>
        <p:spPr>
          <a:xfrm>
            <a:off x="37242" y="172902"/>
            <a:ext cx="89851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1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b</a:t>
            </a:r>
            <a:r>
              <a:rPr lang="en-US" sz="2800" b="1" kern="1200" noProof="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) Vi</a:t>
            </a:r>
            <a:r>
              <a:rPr lang="vi-VN" sz="2800" b="1" kern="1200" noProof="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ết hỗn số chỉ phần đã tô màu của mỗi hình dưới đây: 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8" name="Group 31">
            <a:extLst>
              <a:ext uri="{FF2B5EF4-FFF2-40B4-BE49-F238E27FC236}">
                <a16:creationId xmlns:a16="http://schemas.microsoft.com/office/drawing/2014/main" id="{2FA5B2DB-F4CC-44F8-97A1-BDE290DD31F3}"/>
              </a:ext>
            </a:extLst>
          </p:cNvPr>
          <p:cNvGrpSpPr>
            <a:grpSpLocks/>
          </p:cNvGrpSpPr>
          <p:nvPr/>
        </p:nvGrpSpPr>
        <p:grpSpPr bwMode="auto">
          <a:xfrm>
            <a:off x="945222" y="361206"/>
            <a:ext cx="1905000" cy="1187815"/>
            <a:chOff x="624" y="722"/>
            <a:chExt cx="1440" cy="950"/>
          </a:xfrm>
        </p:grpSpPr>
        <p:sp>
          <p:nvSpPr>
            <p:cNvPr id="149" name="Oval 2">
              <a:extLst>
                <a:ext uri="{FF2B5EF4-FFF2-40B4-BE49-F238E27FC236}">
                  <a16:creationId xmlns:a16="http://schemas.microsoft.com/office/drawing/2014/main" id="{2E08F68D-18B9-4BBD-8442-4E1D5ADEB4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912"/>
              <a:ext cx="624" cy="615"/>
            </a:xfrm>
            <a:prstGeom prst="ellipse">
              <a:avLst/>
            </a:prstGeom>
            <a:solidFill>
              <a:srgbClr val="008000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50" name="Picture 3">
              <a:extLst>
                <a:ext uri="{FF2B5EF4-FFF2-40B4-BE49-F238E27FC236}">
                  <a16:creationId xmlns:a16="http://schemas.microsoft.com/office/drawing/2014/main" id="{4B14867C-7912-4EBE-91A2-20DC544B82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524" b="96032" l="0" r="100000">
                          <a14:foregroundMark x1="20690" y1="71429" x2="68966" y2="69841"/>
                          <a14:foregroundMark x1="49138" y1="42857" x2="69828" y2="476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8" y="722"/>
              <a:ext cx="806" cy="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" name="AutoShape 4">
              <a:extLst>
                <a:ext uri="{FF2B5EF4-FFF2-40B4-BE49-F238E27FC236}">
                  <a16:creationId xmlns:a16="http://schemas.microsoft.com/office/drawing/2014/main" id="{A016A9CD-B1DD-4CFB-B136-B6642D78CFC5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194" y="1084"/>
              <a:ext cx="171" cy="1005"/>
            </a:xfrm>
            <a:prstGeom prst="leftBrace">
              <a:avLst>
                <a:gd name="adj1" fmla="val 48977"/>
                <a:gd name="adj2" fmla="val 500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52" name="Group 21">
            <a:extLst>
              <a:ext uri="{FF2B5EF4-FFF2-40B4-BE49-F238E27FC236}">
                <a16:creationId xmlns:a16="http://schemas.microsoft.com/office/drawing/2014/main" id="{C3FEB765-A960-48E9-8ED2-B1D9CDFAF4EA}"/>
              </a:ext>
            </a:extLst>
          </p:cNvPr>
          <p:cNvGrpSpPr>
            <a:grpSpLocks/>
          </p:cNvGrpSpPr>
          <p:nvPr/>
        </p:nvGrpSpPr>
        <p:grpSpPr bwMode="auto">
          <a:xfrm>
            <a:off x="4831422" y="688417"/>
            <a:ext cx="2667000" cy="990600"/>
            <a:chOff x="2736" y="1632"/>
            <a:chExt cx="2208" cy="792"/>
          </a:xfrm>
        </p:grpSpPr>
        <p:sp>
          <p:nvSpPr>
            <p:cNvPr id="153" name="AutoShape 5">
              <a:extLst>
                <a:ext uri="{FF2B5EF4-FFF2-40B4-BE49-F238E27FC236}">
                  <a16:creationId xmlns:a16="http://schemas.microsoft.com/office/drawing/2014/main" id="{22CE1A67-6755-424A-9081-119FBFE5C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632"/>
              <a:ext cx="624" cy="576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4" name="AutoShape 6">
              <a:extLst>
                <a:ext uri="{FF2B5EF4-FFF2-40B4-BE49-F238E27FC236}">
                  <a16:creationId xmlns:a16="http://schemas.microsoft.com/office/drawing/2014/main" id="{84AD4983-8026-42EF-8202-40231FFE6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32"/>
              <a:ext cx="624" cy="576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5" name="AutoShape 7">
              <a:extLst>
                <a:ext uri="{FF2B5EF4-FFF2-40B4-BE49-F238E27FC236}">
                  <a16:creationId xmlns:a16="http://schemas.microsoft.com/office/drawing/2014/main" id="{BB12AA0F-7D19-4835-970E-2DD64AFE8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920"/>
              <a:ext cx="336" cy="288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6" name="AutoShape 8">
              <a:extLst>
                <a:ext uri="{FF2B5EF4-FFF2-40B4-BE49-F238E27FC236}">
                  <a16:creationId xmlns:a16="http://schemas.microsoft.com/office/drawing/2014/main" id="{3E306EDB-6CA2-497D-965C-2878F3C49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920"/>
              <a:ext cx="336" cy="288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7" name="AutoShape 9">
              <a:extLst>
                <a:ext uri="{FF2B5EF4-FFF2-40B4-BE49-F238E27FC236}">
                  <a16:creationId xmlns:a16="http://schemas.microsoft.com/office/drawing/2014/main" id="{E0607892-7E1D-4FAF-97FB-7A07CC685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632"/>
              <a:ext cx="336" cy="288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8" name="AutoShape 10">
              <a:extLst>
                <a:ext uri="{FF2B5EF4-FFF2-40B4-BE49-F238E27FC236}">
                  <a16:creationId xmlns:a16="http://schemas.microsoft.com/office/drawing/2014/main" id="{71D1B169-07A6-4C77-95E1-9EADD3658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632"/>
              <a:ext cx="336" cy="288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9" name="AutoShape 11">
              <a:extLst>
                <a:ext uri="{FF2B5EF4-FFF2-40B4-BE49-F238E27FC236}">
                  <a16:creationId xmlns:a16="http://schemas.microsoft.com/office/drawing/2014/main" id="{2585B4CC-BC91-43D0-A031-7EC7923B53BC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3720" y="1512"/>
              <a:ext cx="216" cy="1608"/>
            </a:xfrm>
            <a:prstGeom prst="leftBrace">
              <a:avLst>
                <a:gd name="adj1" fmla="val 62037"/>
                <a:gd name="adj2" fmla="val 500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60" name="Group 19">
            <a:extLst>
              <a:ext uri="{FF2B5EF4-FFF2-40B4-BE49-F238E27FC236}">
                <a16:creationId xmlns:a16="http://schemas.microsoft.com/office/drawing/2014/main" id="{4FD30492-63B9-479B-BF1D-3C0DFA77BED1}"/>
              </a:ext>
            </a:extLst>
          </p:cNvPr>
          <p:cNvGrpSpPr>
            <a:grpSpLocks/>
          </p:cNvGrpSpPr>
          <p:nvPr/>
        </p:nvGrpSpPr>
        <p:grpSpPr bwMode="auto">
          <a:xfrm>
            <a:off x="259422" y="2895221"/>
            <a:ext cx="3429000" cy="1028700"/>
            <a:chOff x="240" y="2640"/>
            <a:chExt cx="2130" cy="744"/>
          </a:xfrm>
        </p:grpSpPr>
        <p:sp>
          <p:nvSpPr>
            <p:cNvPr id="161" name="AutoShape 12">
              <a:extLst>
                <a:ext uri="{FF2B5EF4-FFF2-40B4-BE49-F238E27FC236}">
                  <a16:creationId xmlns:a16="http://schemas.microsoft.com/office/drawing/2014/main" id="{979EA0CF-56B8-4D4E-B770-2ABD5FAE9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640"/>
              <a:ext cx="432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2" name="AutoShape 13">
              <a:extLst>
                <a:ext uri="{FF2B5EF4-FFF2-40B4-BE49-F238E27FC236}">
                  <a16:creationId xmlns:a16="http://schemas.microsoft.com/office/drawing/2014/main" id="{19EBD3A4-A33A-4798-AAA9-147B69F54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640"/>
              <a:ext cx="432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3" name="AutoShape 14">
              <a:extLst>
                <a:ext uri="{FF2B5EF4-FFF2-40B4-BE49-F238E27FC236}">
                  <a16:creationId xmlns:a16="http://schemas.microsoft.com/office/drawing/2014/main" id="{D1739C7B-4F45-4408-BDAC-98C31716C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640"/>
              <a:ext cx="432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4" name="AutoShape 15">
              <a:extLst>
                <a:ext uri="{FF2B5EF4-FFF2-40B4-BE49-F238E27FC236}">
                  <a16:creationId xmlns:a16="http://schemas.microsoft.com/office/drawing/2014/main" id="{BB197FA4-BE6B-49D1-96DA-DD39F2555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2" y="2640"/>
              <a:ext cx="144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5" name="AutoShape 16">
              <a:extLst>
                <a:ext uri="{FF2B5EF4-FFF2-40B4-BE49-F238E27FC236}">
                  <a16:creationId xmlns:a16="http://schemas.microsoft.com/office/drawing/2014/main" id="{DA4BCE1E-ADDF-48AD-81AD-C9F97F6A0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640"/>
              <a:ext cx="144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6" name="AutoShape 17">
              <a:extLst>
                <a:ext uri="{FF2B5EF4-FFF2-40B4-BE49-F238E27FC236}">
                  <a16:creationId xmlns:a16="http://schemas.microsoft.com/office/drawing/2014/main" id="{827F6A09-CC7C-4502-805F-09F55ADD4D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6" y="2640"/>
              <a:ext cx="144" cy="480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7" name="AutoShape 18">
              <a:extLst>
                <a:ext uri="{FF2B5EF4-FFF2-40B4-BE49-F238E27FC236}">
                  <a16:creationId xmlns:a16="http://schemas.microsoft.com/office/drawing/2014/main" id="{8A6CB46D-C018-4B4F-B75A-A613A70E34D8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164" y="2388"/>
              <a:ext cx="216" cy="1776"/>
            </a:xfrm>
            <a:prstGeom prst="leftBrace">
              <a:avLst>
                <a:gd name="adj1" fmla="val 68519"/>
                <a:gd name="adj2" fmla="val 500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75" name="Text Box 33">
            <a:extLst>
              <a:ext uri="{FF2B5EF4-FFF2-40B4-BE49-F238E27FC236}">
                <a16:creationId xmlns:a16="http://schemas.microsoft.com/office/drawing/2014/main" id="{FA594F89-0545-4222-9D99-08A632E07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6222" y="1485521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lang="en-US" altLang="en-US" sz="24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1</a:t>
            </a:r>
          </a:p>
        </p:txBody>
      </p:sp>
      <p:sp>
        <p:nvSpPr>
          <p:cNvPr id="176" name="Text Box 34">
            <a:extLst>
              <a:ext uri="{FF2B5EF4-FFF2-40B4-BE49-F238E27FC236}">
                <a16:creationId xmlns:a16="http://schemas.microsoft.com/office/drawing/2014/main" id="{0BE8ABDC-538E-4D86-AEF4-3B86BA66C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9622" y="1485521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 2</a:t>
            </a:r>
          </a:p>
        </p:txBody>
      </p:sp>
      <p:sp>
        <p:nvSpPr>
          <p:cNvPr id="177" name="Text Box 35">
            <a:extLst>
              <a:ext uri="{FF2B5EF4-FFF2-40B4-BE49-F238E27FC236}">
                <a16:creationId xmlns:a16="http://schemas.microsoft.com/office/drawing/2014/main" id="{EFE90B5F-F5E3-4E0A-9082-C0A92300E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6222" y="3847721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 3</a:t>
            </a:r>
          </a:p>
        </p:txBody>
      </p:sp>
      <p:sp>
        <p:nvSpPr>
          <p:cNvPr id="178" name="Text Box 36">
            <a:extLst>
              <a:ext uri="{FF2B5EF4-FFF2-40B4-BE49-F238E27FC236}">
                <a16:creationId xmlns:a16="http://schemas.microsoft.com/office/drawing/2014/main" id="{9B3EC857-4154-456F-8DFF-A0A443DE7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3022" y="3847721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 4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309243" y="1772859"/>
            <a:ext cx="942472" cy="1084262"/>
            <a:chOff x="1309243" y="1772859"/>
            <a:chExt cx="942472" cy="1084262"/>
          </a:xfrm>
        </p:grpSpPr>
        <p:sp>
          <p:nvSpPr>
            <p:cNvPr id="13" name="Rectangle 12"/>
            <p:cNvSpPr/>
            <p:nvPr/>
          </p:nvSpPr>
          <p:spPr>
            <a:xfrm>
              <a:off x="1393528" y="1896684"/>
              <a:ext cx="858187" cy="8544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9" name="Group 54">
              <a:extLst>
                <a:ext uri="{FF2B5EF4-FFF2-40B4-BE49-F238E27FC236}">
                  <a16:creationId xmlns:a16="http://schemas.microsoft.com/office/drawing/2014/main" id="{FC4B187F-4629-4B95-B50E-D59E0EC14F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9243" y="1772859"/>
              <a:ext cx="920754" cy="1084262"/>
              <a:chOff x="668" y="2149"/>
              <a:chExt cx="580" cy="683"/>
            </a:xfrm>
          </p:grpSpPr>
          <p:grpSp>
            <p:nvGrpSpPr>
              <p:cNvPr id="180" name="Group 37">
                <a:extLst>
                  <a:ext uri="{FF2B5EF4-FFF2-40B4-BE49-F238E27FC236}">
                    <a16:creationId xmlns:a16="http://schemas.microsoft.com/office/drawing/2014/main" id="{DDAB470A-9096-4546-B9EA-5F5043F3F0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2149"/>
                <a:ext cx="336" cy="683"/>
                <a:chOff x="480" y="3157"/>
                <a:chExt cx="336" cy="683"/>
              </a:xfrm>
            </p:grpSpPr>
            <p:sp>
              <p:nvSpPr>
                <p:cNvPr id="182" name="Text Box 38">
                  <a:extLst>
                    <a:ext uri="{FF2B5EF4-FFF2-40B4-BE49-F238E27FC236}">
                      <a16:creationId xmlns:a16="http://schemas.microsoft.com/office/drawing/2014/main" id="{E7E96EC4-5A52-42E2-AD62-5743DEC0A44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3157"/>
                  <a:ext cx="24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183" name="Text Box 39">
                  <a:extLst>
                    <a:ext uri="{FF2B5EF4-FFF2-40B4-BE49-F238E27FC236}">
                      <a16:creationId xmlns:a16="http://schemas.microsoft.com/office/drawing/2014/main" id="{B4F38D67-43DF-4860-9DE5-64C9D3D74EF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4" y="3475"/>
                  <a:ext cx="24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4</a:t>
                  </a:r>
                </a:p>
              </p:txBody>
            </p:sp>
            <p:sp>
              <p:nvSpPr>
                <p:cNvPr id="184" name="Line 40">
                  <a:extLst>
                    <a:ext uri="{FF2B5EF4-FFF2-40B4-BE49-F238E27FC236}">
                      <a16:creationId xmlns:a16="http://schemas.microsoft.com/office/drawing/2014/main" id="{532CECFE-0CB3-4440-9187-9E9FDC95C0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0" y="3504"/>
                  <a:ext cx="336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81" name="Text Box 53">
                <a:extLst>
                  <a:ext uri="{FF2B5EF4-FFF2-40B4-BE49-F238E27FC236}">
                    <a16:creationId xmlns:a16="http://schemas.microsoft.com/office/drawing/2014/main" id="{9E642E0D-E2F3-401E-A0F9-54E5FD8BAA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8" y="2304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1</a:t>
                </a: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663272" y="1790321"/>
            <a:ext cx="930743" cy="1084263"/>
            <a:chOff x="5663272" y="1790321"/>
            <a:chExt cx="930743" cy="1084263"/>
          </a:xfrm>
        </p:grpSpPr>
        <p:sp>
          <p:nvSpPr>
            <p:cNvPr id="204" name="Rectangle 203"/>
            <p:cNvSpPr/>
            <p:nvPr/>
          </p:nvSpPr>
          <p:spPr>
            <a:xfrm>
              <a:off x="5735828" y="1942721"/>
              <a:ext cx="858187" cy="8544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5" name="Group 60">
              <a:extLst>
                <a:ext uri="{FF2B5EF4-FFF2-40B4-BE49-F238E27FC236}">
                  <a16:creationId xmlns:a16="http://schemas.microsoft.com/office/drawing/2014/main" id="{3979D5BA-08E6-46A0-A6F1-6C45115B26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63272" y="1790321"/>
              <a:ext cx="920750" cy="1084263"/>
              <a:chOff x="3500" y="2112"/>
              <a:chExt cx="580" cy="683"/>
            </a:xfrm>
          </p:grpSpPr>
          <p:grpSp>
            <p:nvGrpSpPr>
              <p:cNvPr id="186" name="Group 41">
                <a:extLst>
                  <a:ext uri="{FF2B5EF4-FFF2-40B4-BE49-F238E27FC236}">
                    <a16:creationId xmlns:a16="http://schemas.microsoft.com/office/drawing/2014/main" id="{6F66B339-195E-4CB0-B31E-8158C4928F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2112"/>
                <a:ext cx="336" cy="683"/>
                <a:chOff x="480" y="3157"/>
                <a:chExt cx="336" cy="683"/>
              </a:xfrm>
            </p:grpSpPr>
            <p:sp>
              <p:nvSpPr>
                <p:cNvPr id="188" name="Text Box 42">
                  <a:extLst>
                    <a:ext uri="{FF2B5EF4-FFF2-40B4-BE49-F238E27FC236}">
                      <a16:creationId xmlns:a16="http://schemas.microsoft.com/office/drawing/2014/main" id="{782F37C5-E8C4-4596-9EF1-E409D3C30D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3157"/>
                  <a:ext cx="24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3</a:t>
                  </a:r>
                </a:p>
              </p:txBody>
            </p:sp>
            <p:sp>
              <p:nvSpPr>
                <p:cNvPr id="189" name="Text Box 43">
                  <a:extLst>
                    <a:ext uri="{FF2B5EF4-FFF2-40B4-BE49-F238E27FC236}">
                      <a16:creationId xmlns:a16="http://schemas.microsoft.com/office/drawing/2014/main" id="{671F7181-500B-4D82-AA3C-63C1EFD42B2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4" y="3475"/>
                  <a:ext cx="24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4</a:t>
                  </a:r>
                </a:p>
              </p:txBody>
            </p:sp>
            <p:sp>
              <p:nvSpPr>
                <p:cNvPr id="190" name="Line 44">
                  <a:extLst>
                    <a:ext uri="{FF2B5EF4-FFF2-40B4-BE49-F238E27FC236}">
                      <a16:creationId xmlns:a16="http://schemas.microsoft.com/office/drawing/2014/main" id="{B8A201E1-8DE4-48A4-8E43-4E2F2CAAFF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0" y="3504"/>
                  <a:ext cx="336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87" name="Text Box 55">
                <a:extLst>
                  <a:ext uri="{FF2B5EF4-FFF2-40B4-BE49-F238E27FC236}">
                    <a16:creationId xmlns:a16="http://schemas.microsoft.com/office/drawing/2014/main" id="{6CA65939-FFA4-4E5C-B787-5C2EC0DFD0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0" y="2256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2</a:t>
                </a: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1326222" y="4135059"/>
            <a:ext cx="951860" cy="1084262"/>
            <a:chOff x="1326222" y="4135059"/>
            <a:chExt cx="951860" cy="1084262"/>
          </a:xfrm>
        </p:grpSpPr>
        <p:sp>
          <p:nvSpPr>
            <p:cNvPr id="205" name="Rectangle 204"/>
            <p:cNvSpPr/>
            <p:nvPr/>
          </p:nvSpPr>
          <p:spPr>
            <a:xfrm>
              <a:off x="1419895" y="4260247"/>
              <a:ext cx="858187" cy="8544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1" name="Group 58">
              <a:extLst>
                <a:ext uri="{FF2B5EF4-FFF2-40B4-BE49-F238E27FC236}">
                  <a16:creationId xmlns:a16="http://schemas.microsoft.com/office/drawing/2014/main" id="{E1DEF5E7-0142-469E-87ED-E8C7C3F8F8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6222" y="4135059"/>
              <a:ext cx="914400" cy="1084262"/>
              <a:chOff x="672" y="3637"/>
              <a:chExt cx="576" cy="683"/>
            </a:xfrm>
          </p:grpSpPr>
          <p:grpSp>
            <p:nvGrpSpPr>
              <p:cNvPr id="192" name="Group 45">
                <a:extLst>
                  <a:ext uri="{FF2B5EF4-FFF2-40B4-BE49-F238E27FC236}">
                    <a16:creationId xmlns:a16="http://schemas.microsoft.com/office/drawing/2014/main" id="{3D3970D7-A0EC-4396-81E8-D43091A78B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3637"/>
                <a:ext cx="336" cy="683"/>
                <a:chOff x="480" y="3157"/>
                <a:chExt cx="336" cy="683"/>
              </a:xfrm>
            </p:grpSpPr>
            <p:sp>
              <p:nvSpPr>
                <p:cNvPr id="194" name="Text Box 46">
                  <a:extLst>
                    <a:ext uri="{FF2B5EF4-FFF2-40B4-BE49-F238E27FC236}">
                      <a16:creationId xmlns:a16="http://schemas.microsoft.com/office/drawing/2014/main" id="{072C25B4-7E4D-4799-824F-C2A589924F3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3157"/>
                  <a:ext cx="24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95" name="Text Box 47">
                  <a:extLst>
                    <a:ext uri="{FF2B5EF4-FFF2-40B4-BE49-F238E27FC236}">
                      <a16:creationId xmlns:a16="http://schemas.microsoft.com/office/drawing/2014/main" id="{C3DF3EAA-CE4B-44C5-89B5-87BC6A425CC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4" y="3475"/>
                  <a:ext cx="24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3</a:t>
                  </a:r>
                </a:p>
              </p:txBody>
            </p:sp>
            <p:sp>
              <p:nvSpPr>
                <p:cNvPr id="196" name="Line 48">
                  <a:extLst>
                    <a:ext uri="{FF2B5EF4-FFF2-40B4-BE49-F238E27FC236}">
                      <a16:creationId xmlns:a16="http://schemas.microsoft.com/office/drawing/2014/main" id="{500DC402-FC3E-4F3F-B855-AA975E1E79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0" y="3504"/>
                  <a:ext cx="336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3" name="Text Box 56">
                <a:extLst>
                  <a:ext uri="{FF2B5EF4-FFF2-40B4-BE49-F238E27FC236}">
                    <a16:creationId xmlns:a16="http://schemas.microsoft.com/office/drawing/2014/main" id="{25CA5BC2-92B6-49FE-BB34-0A3A2E1DB7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" y="3792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</a:t>
                </a: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6196672" y="4135059"/>
            <a:ext cx="925815" cy="1084262"/>
            <a:chOff x="6196672" y="4135059"/>
            <a:chExt cx="925815" cy="1084262"/>
          </a:xfrm>
        </p:grpSpPr>
        <p:sp>
          <p:nvSpPr>
            <p:cNvPr id="206" name="Rectangle 205"/>
            <p:cNvSpPr/>
            <p:nvPr/>
          </p:nvSpPr>
          <p:spPr>
            <a:xfrm>
              <a:off x="6264300" y="4237646"/>
              <a:ext cx="858187" cy="8544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7" name="Group 59">
              <a:extLst>
                <a:ext uri="{FF2B5EF4-FFF2-40B4-BE49-F238E27FC236}">
                  <a16:creationId xmlns:a16="http://schemas.microsoft.com/office/drawing/2014/main" id="{FF980583-B583-4D01-907E-41BF707D5D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96672" y="4135059"/>
              <a:ext cx="920750" cy="1084262"/>
              <a:chOff x="3788" y="3637"/>
              <a:chExt cx="580" cy="683"/>
            </a:xfrm>
          </p:grpSpPr>
          <p:grpSp>
            <p:nvGrpSpPr>
              <p:cNvPr id="198" name="Group 49">
                <a:extLst>
                  <a:ext uri="{FF2B5EF4-FFF2-40B4-BE49-F238E27FC236}">
                    <a16:creationId xmlns:a16="http://schemas.microsoft.com/office/drawing/2014/main" id="{BACB3ABB-E2F0-4C04-899B-B288D3AD08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32" y="3637"/>
                <a:ext cx="336" cy="683"/>
                <a:chOff x="480" y="3157"/>
                <a:chExt cx="336" cy="683"/>
              </a:xfrm>
            </p:grpSpPr>
            <p:sp>
              <p:nvSpPr>
                <p:cNvPr id="200" name="Text Box 50">
                  <a:extLst>
                    <a:ext uri="{FF2B5EF4-FFF2-40B4-BE49-F238E27FC236}">
                      <a16:creationId xmlns:a16="http://schemas.microsoft.com/office/drawing/2014/main" id="{0214877A-E837-42D2-9757-B2CF1E777B0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3157"/>
                  <a:ext cx="24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201" name="Text Box 51">
                  <a:extLst>
                    <a:ext uri="{FF2B5EF4-FFF2-40B4-BE49-F238E27FC236}">
                      <a16:creationId xmlns:a16="http://schemas.microsoft.com/office/drawing/2014/main" id="{526B22D9-E56D-4800-9A0E-B4B1CED2B9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4" y="3475"/>
                  <a:ext cx="24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202" name="Line 52">
                  <a:extLst>
                    <a:ext uri="{FF2B5EF4-FFF2-40B4-BE49-F238E27FC236}">
                      <a16:creationId xmlns:a16="http://schemas.microsoft.com/office/drawing/2014/main" id="{CF4E079F-F3DD-4ECE-85ED-5A9DABE44D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0" y="3504"/>
                  <a:ext cx="336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9" name="Text Box 57">
                <a:extLst>
                  <a:ext uri="{FF2B5EF4-FFF2-40B4-BE49-F238E27FC236}">
                    <a16:creationId xmlns:a16="http://schemas.microsoft.com/office/drawing/2014/main" id="{BF2382F4-8BDF-4EEF-A54D-005D311A5D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8" y="3792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4331360" y="2856373"/>
            <a:ext cx="4540481" cy="1067548"/>
            <a:chOff x="4331360" y="2856373"/>
            <a:chExt cx="4540481" cy="1067548"/>
          </a:xfrm>
        </p:grpSpPr>
        <p:grpSp>
          <p:nvGrpSpPr>
            <p:cNvPr id="168" name="Group 22">
              <a:extLst>
                <a:ext uri="{FF2B5EF4-FFF2-40B4-BE49-F238E27FC236}">
                  <a16:creationId xmlns:a16="http://schemas.microsoft.com/office/drawing/2014/main" id="{9CB834D4-2BFF-4A2E-A327-287A03DB99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1360" y="2866646"/>
              <a:ext cx="4205287" cy="1057275"/>
              <a:chOff x="2679" y="1584"/>
              <a:chExt cx="2649" cy="666"/>
            </a:xfrm>
          </p:grpSpPr>
          <p:sp>
            <p:nvSpPr>
              <p:cNvPr id="169" name="AutoShape 23">
                <a:extLst>
                  <a:ext uri="{FF2B5EF4-FFF2-40B4-BE49-F238E27FC236}">
                    <a16:creationId xmlns:a16="http://schemas.microsoft.com/office/drawing/2014/main" id="{1DEFAEF9-61AC-440D-B003-D4EED99540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8" y="1584"/>
                <a:ext cx="528" cy="432"/>
              </a:xfrm>
              <a:prstGeom prst="triangle">
                <a:avLst>
                  <a:gd name="adj" fmla="val 50000"/>
                </a:avLst>
              </a:prstGeom>
              <a:solidFill>
                <a:srgbClr val="009999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0" name="AutoShape 24">
                <a:extLst>
                  <a:ext uri="{FF2B5EF4-FFF2-40B4-BE49-F238E27FC236}">
                    <a16:creationId xmlns:a16="http://schemas.microsoft.com/office/drawing/2014/main" id="{1B0AF018-6519-49F7-AF17-0E720A583E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9" y="1584"/>
                <a:ext cx="528" cy="432"/>
              </a:xfrm>
              <a:prstGeom prst="triangle">
                <a:avLst>
                  <a:gd name="adj" fmla="val 50000"/>
                </a:avLst>
              </a:prstGeom>
              <a:solidFill>
                <a:srgbClr val="009999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1" name="AutoShape 25">
                <a:extLst>
                  <a:ext uri="{FF2B5EF4-FFF2-40B4-BE49-F238E27FC236}">
                    <a16:creationId xmlns:a16="http://schemas.microsoft.com/office/drawing/2014/main" id="{6EAEDE39-0418-4A31-AC84-A548EEDE17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4" y="1584"/>
                <a:ext cx="528" cy="432"/>
              </a:xfrm>
              <a:prstGeom prst="triangle">
                <a:avLst>
                  <a:gd name="adj" fmla="val 50000"/>
                </a:avLst>
              </a:prstGeom>
              <a:solidFill>
                <a:srgbClr val="009999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2" name="AutoShape 26">
                <a:extLst>
                  <a:ext uri="{FF2B5EF4-FFF2-40B4-BE49-F238E27FC236}">
                    <a16:creationId xmlns:a16="http://schemas.microsoft.com/office/drawing/2014/main" id="{83F332CB-89CC-4AC2-ABCE-7B54F2C39F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0" y="1584"/>
                <a:ext cx="528" cy="432"/>
              </a:xfrm>
              <a:prstGeom prst="triangle">
                <a:avLst>
                  <a:gd name="adj" fmla="val 50000"/>
                </a:avLst>
              </a:prstGeom>
              <a:solidFill>
                <a:srgbClr val="009999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4" name="AutoShape 28">
                <a:extLst>
                  <a:ext uri="{FF2B5EF4-FFF2-40B4-BE49-F238E27FC236}">
                    <a16:creationId xmlns:a16="http://schemas.microsoft.com/office/drawing/2014/main" id="{B1CB8B75-A162-4ACF-A92A-05D62735F63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044" y="966"/>
                <a:ext cx="216" cy="2352"/>
              </a:xfrm>
              <a:prstGeom prst="leftBrace">
                <a:avLst>
                  <a:gd name="adj1" fmla="val 90741"/>
                  <a:gd name="adj2" fmla="val 50000"/>
                </a:avLst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03" name="AutoShape 26">
              <a:extLst>
                <a:ext uri="{FF2B5EF4-FFF2-40B4-BE49-F238E27FC236}">
                  <a16:creationId xmlns:a16="http://schemas.microsoft.com/office/drawing/2014/main" id="{83F332CB-89CC-4AC2-ABCE-7B54F2C39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3641" y="2857120"/>
              <a:ext cx="838200" cy="685800"/>
            </a:xfrm>
            <a:prstGeom prst="triangle">
              <a:avLst>
                <a:gd name="adj" fmla="val 50000"/>
              </a:avLst>
            </a:prstGeom>
            <a:solidFill>
              <a:srgbClr val="00999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Right Triangle 10"/>
            <p:cNvSpPr/>
            <p:nvPr/>
          </p:nvSpPr>
          <p:spPr>
            <a:xfrm>
              <a:off x="8452741" y="2856373"/>
              <a:ext cx="419100" cy="692252"/>
            </a:xfrm>
            <a:prstGeom prst="rtTriangle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7" name="Picture 21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771" y="4463351"/>
            <a:ext cx="1511939" cy="755970"/>
          </a:xfrm>
          <a:prstGeom prst="rect">
            <a:avLst/>
          </a:prstGeom>
        </p:spPr>
      </p:pic>
      <p:grpSp>
        <p:nvGrpSpPr>
          <p:cNvPr id="218" name="Group 21">
            <a:extLst>
              <a:ext uri="{FF2B5EF4-FFF2-40B4-BE49-F238E27FC236}">
                <a16:creationId xmlns:a16="http://schemas.microsoft.com/office/drawing/2014/main" id="{C3FEB765-A960-48E9-8ED2-B1D9CDFAF4EA}"/>
              </a:ext>
            </a:extLst>
          </p:cNvPr>
          <p:cNvGrpSpPr>
            <a:grpSpLocks/>
          </p:cNvGrpSpPr>
          <p:nvPr/>
        </p:nvGrpSpPr>
        <p:grpSpPr bwMode="auto">
          <a:xfrm>
            <a:off x="4831422" y="681107"/>
            <a:ext cx="2667000" cy="990600"/>
            <a:chOff x="2736" y="1632"/>
            <a:chExt cx="2208" cy="792"/>
          </a:xfrm>
        </p:grpSpPr>
        <p:sp>
          <p:nvSpPr>
            <p:cNvPr id="219" name="AutoShape 5">
              <a:extLst>
                <a:ext uri="{FF2B5EF4-FFF2-40B4-BE49-F238E27FC236}">
                  <a16:creationId xmlns:a16="http://schemas.microsoft.com/office/drawing/2014/main" id="{22CE1A67-6755-424A-9081-119FBFE5C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632"/>
              <a:ext cx="624" cy="576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AutoShape 6">
              <a:extLst>
                <a:ext uri="{FF2B5EF4-FFF2-40B4-BE49-F238E27FC236}">
                  <a16:creationId xmlns:a16="http://schemas.microsoft.com/office/drawing/2014/main" id="{84AD4983-8026-42EF-8202-40231FFE6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32"/>
              <a:ext cx="624" cy="576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1" name="AutoShape 7">
              <a:extLst>
                <a:ext uri="{FF2B5EF4-FFF2-40B4-BE49-F238E27FC236}">
                  <a16:creationId xmlns:a16="http://schemas.microsoft.com/office/drawing/2014/main" id="{BB12AA0F-7D19-4835-970E-2DD64AFE8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920"/>
              <a:ext cx="336" cy="288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2" name="AutoShape 8">
              <a:extLst>
                <a:ext uri="{FF2B5EF4-FFF2-40B4-BE49-F238E27FC236}">
                  <a16:creationId xmlns:a16="http://schemas.microsoft.com/office/drawing/2014/main" id="{3E306EDB-6CA2-497D-965C-2878F3C49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920"/>
              <a:ext cx="336" cy="288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3" name="AutoShape 9">
              <a:extLst>
                <a:ext uri="{FF2B5EF4-FFF2-40B4-BE49-F238E27FC236}">
                  <a16:creationId xmlns:a16="http://schemas.microsoft.com/office/drawing/2014/main" id="{E0607892-7E1D-4FAF-97FB-7A07CC685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632"/>
              <a:ext cx="336" cy="288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4" name="AutoShape 10">
              <a:extLst>
                <a:ext uri="{FF2B5EF4-FFF2-40B4-BE49-F238E27FC236}">
                  <a16:creationId xmlns:a16="http://schemas.microsoft.com/office/drawing/2014/main" id="{71D1B169-07A6-4C77-95E1-9EADD3658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632"/>
              <a:ext cx="336" cy="288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5" name="AutoShape 11">
              <a:extLst>
                <a:ext uri="{FF2B5EF4-FFF2-40B4-BE49-F238E27FC236}">
                  <a16:creationId xmlns:a16="http://schemas.microsoft.com/office/drawing/2014/main" id="{2585B4CC-BC91-43D0-A031-7EC7923B53BC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3720" y="1512"/>
              <a:ext cx="216" cy="1608"/>
            </a:xfrm>
            <a:prstGeom prst="leftBrace">
              <a:avLst>
                <a:gd name="adj1" fmla="val 62037"/>
                <a:gd name="adj2" fmla="val 500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26" name="Text Box 34">
            <a:extLst>
              <a:ext uri="{FF2B5EF4-FFF2-40B4-BE49-F238E27FC236}">
                <a16:creationId xmlns:a16="http://schemas.microsoft.com/office/drawing/2014/main" id="{0BE8ABDC-538E-4D86-AEF4-3B86BA66C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9622" y="1478211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lang="en-US" altLang="en-US" sz="24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2</a:t>
            </a:r>
          </a:p>
        </p:txBody>
      </p:sp>
      <p:grpSp>
        <p:nvGrpSpPr>
          <p:cNvPr id="227" name="Group 19">
            <a:extLst>
              <a:ext uri="{FF2B5EF4-FFF2-40B4-BE49-F238E27FC236}">
                <a16:creationId xmlns:a16="http://schemas.microsoft.com/office/drawing/2014/main" id="{4FD30492-63B9-479B-BF1D-3C0DFA77BED1}"/>
              </a:ext>
            </a:extLst>
          </p:cNvPr>
          <p:cNvGrpSpPr>
            <a:grpSpLocks/>
          </p:cNvGrpSpPr>
          <p:nvPr/>
        </p:nvGrpSpPr>
        <p:grpSpPr bwMode="auto">
          <a:xfrm>
            <a:off x="258513" y="2895986"/>
            <a:ext cx="3429000" cy="1028700"/>
            <a:chOff x="240" y="2640"/>
            <a:chExt cx="2130" cy="744"/>
          </a:xfrm>
        </p:grpSpPr>
        <p:sp>
          <p:nvSpPr>
            <p:cNvPr id="228" name="AutoShape 12">
              <a:extLst>
                <a:ext uri="{FF2B5EF4-FFF2-40B4-BE49-F238E27FC236}">
                  <a16:creationId xmlns:a16="http://schemas.microsoft.com/office/drawing/2014/main" id="{979EA0CF-56B8-4D4E-B770-2ABD5FAE9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640"/>
              <a:ext cx="432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9" name="AutoShape 13">
              <a:extLst>
                <a:ext uri="{FF2B5EF4-FFF2-40B4-BE49-F238E27FC236}">
                  <a16:creationId xmlns:a16="http://schemas.microsoft.com/office/drawing/2014/main" id="{19EBD3A4-A33A-4798-AAA9-147B69F54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640"/>
              <a:ext cx="432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0" name="AutoShape 14">
              <a:extLst>
                <a:ext uri="{FF2B5EF4-FFF2-40B4-BE49-F238E27FC236}">
                  <a16:creationId xmlns:a16="http://schemas.microsoft.com/office/drawing/2014/main" id="{D1739C7B-4F45-4408-BDAC-98C31716C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640"/>
              <a:ext cx="432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1" name="AutoShape 15">
              <a:extLst>
                <a:ext uri="{FF2B5EF4-FFF2-40B4-BE49-F238E27FC236}">
                  <a16:creationId xmlns:a16="http://schemas.microsoft.com/office/drawing/2014/main" id="{BB197FA4-BE6B-49D1-96DA-DD39F2555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2" y="2640"/>
              <a:ext cx="144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2" name="AutoShape 16">
              <a:extLst>
                <a:ext uri="{FF2B5EF4-FFF2-40B4-BE49-F238E27FC236}">
                  <a16:creationId xmlns:a16="http://schemas.microsoft.com/office/drawing/2014/main" id="{DA4BCE1E-ADDF-48AD-81AD-C9F97F6A0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640"/>
              <a:ext cx="144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3" name="AutoShape 17">
              <a:extLst>
                <a:ext uri="{FF2B5EF4-FFF2-40B4-BE49-F238E27FC236}">
                  <a16:creationId xmlns:a16="http://schemas.microsoft.com/office/drawing/2014/main" id="{827F6A09-CC7C-4502-805F-09F55ADD4D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6" y="2640"/>
              <a:ext cx="144" cy="480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4" name="AutoShape 18">
              <a:extLst>
                <a:ext uri="{FF2B5EF4-FFF2-40B4-BE49-F238E27FC236}">
                  <a16:creationId xmlns:a16="http://schemas.microsoft.com/office/drawing/2014/main" id="{8A6CB46D-C018-4B4F-B75A-A613A70E34D8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164" y="2388"/>
              <a:ext cx="216" cy="1776"/>
            </a:xfrm>
            <a:prstGeom prst="leftBrace">
              <a:avLst>
                <a:gd name="adj1" fmla="val 68519"/>
                <a:gd name="adj2" fmla="val 500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35" name="Text Box 35">
            <a:extLst>
              <a:ext uri="{FF2B5EF4-FFF2-40B4-BE49-F238E27FC236}">
                <a16:creationId xmlns:a16="http://schemas.microsoft.com/office/drawing/2014/main" id="{EFE90B5F-F5E3-4E0A-9082-C0A92300E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313" y="3848486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lang="en-US" altLang="en-US" sz="24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3</a:t>
            </a:r>
          </a:p>
        </p:txBody>
      </p:sp>
      <p:sp>
        <p:nvSpPr>
          <p:cNvPr id="236" name="Text Box 36">
            <a:extLst>
              <a:ext uri="{FF2B5EF4-FFF2-40B4-BE49-F238E27FC236}">
                <a16:creationId xmlns:a16="http://schemas.microsoft.com/office/drawing/2014/main" id="{9B3EC857-4154-456F-8DFF-A0A443DE7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305" y="3851154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lang="en-US" altLang="en-US" sz="24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4</a:t>
            </a:r>
          </a:p>
        </p:txBody>
      </p:sp>
      <p:grpSp>
        <p:nvGrpSpPr>
          <p:cNvPr id="237" name="Group 236"/>
          <p:cNvGrpSpPr/>
          <p:nvPr/>
        </p:nvGrpSpPr>
        <p:grpSpPr>
          <a:xfrm>
            <a:off x="4335643" y="2859806"/>
            <a:ext cx="4540481" cy="1067548"/>
            <a:chOff x="4331360" y="2856373"/>
            <a:chExt cx="4540481" cy="1067548"/>
          </a:xfrm>
        </p:grpSpPr>
        <p:grpSp>
          <p:nvGrpSpPr>
            <p:cNvPr id="238" name="Group 22">
              <a:extLst>
                <a:ext uri="{FF2B5EF4-FFF2-40B4-BE49-F238E27FC236}">
                  <a16:creationId xmlns:a16="http://schemas.microsoft.com/office/drawing/2014/main" id="{9CB834D4-2BFF-4A2E-A327-287A03DB99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1360" y="2866646"/>
              <a:ext cx="4205287" cy="1057275"/>
              <a:chOff x="2679" y="1584"/>
              <a:chExt cx="2649" cy="666"/>
            </a:xfrm>
          </p:grpSpPr>
          <p:sp>
            <p:nvSpPr>
              <p:cNvPr id="241" name="AutoShape 23">
                <a:extLst>
                  <a:ext uri="{FF2B5EF4-FFF2-40B4-BE49-F238E27FC236}">
                    <a16:creationId xmlns:a16="http://schemas.microsoft.com/office/drawing/2014/main" id="{1DEFAEF9-61AC-440D-B003-D4EED99540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8" y="1584"/>
                <a:ext cx="528" cy="432"/>
              </a:xfrm>
              <a:prstGeom prst="triangle">
                <a:avLst>
                  <a:gd name="adj" fmla="val 50000"/>
                </a:avLst>
              </a:prstGeom>
              <a:solidFill>
                <a:srgbClr val="009999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2" name="AutoShape 24">
                <a:extLst>
                  <a:ext uri="{FF2B5EF4-FFF2-40B4-BE49-F238E27FC236}">
                    <a16:creationId xmlns:a16="http://schemas.microsoft.com/office/drawing/2014/main" id="{1B0AF018-6519-49F7-AF17-0E720A583E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9" y="1584"/>
                <a:ext cx="528" cy="432"/>
              </a:xfrm>
              <a:prstGeom prst="triangle">
                <a:avLst>
                  <a:gd name="adj" fmla="val 50000"/>
                </a:avLst>
              </a:prstGeom>
              <a:solidFill>
                <a:srgbClr val="009999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3" name="AutoShape 25">
                <a:extLst>
                  <a:ext uri="{FF2B5EF4-FFF2-40B4-BE49-F238E27FC236}">
                    <a16:creationId xmlns:a16="http://schemas.microsoft.com/office/drawing/2014/main" id="{6EAEDE39-0418-4A31-AC84-A548EEDE17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4" y="1584"/>
                <a:ext cx="528" cy="432"/>
              </a:xfrm>
              <a:prstGeom prst="triangle">
                <a:avLst>
                  <a:gd name="adj" fmla="val 50000"/>
                </a:avLst>
              </a:prstGeom>
              <a:solidFill>
                <a:srgbClr val="009999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4" name="AutoShape 26">
                <a:extLst>
                  <a:ext uri="{FF2B5EF4-FFF2-40B4-BE49-F238E27FC236}">
                    <a16:creationId xmlns:a16="http://schemas.microsoft.com/office/drawing/2014/main" id="{83F332CB-89CC-4AC2-ABCE-7B54F2C39F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0" y="1584"/>
                <a:ext cx="528" cy="432"/>
              </a:xfrm>
              <a:prstGeom prst="triangle">
                <a:avLst>
                  <a:gd name="adj" fmla="val 50000"/>
                </a:avLst>
              </a:prstGeom>
              <a:solidFill>
                <a:srgbClr val="009999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5" name="AutoShape 28">
                <a:extLst>
                  <a:ext uri="{FF2B5EF4-FFF2-40B4-BE49-F238E27FC236}">
                    <a16:creationId xmlns:a16="http://schemas.microsoft.com/office/drawing/2014/main" id="{B1CB8B75-A162-4ACF-A92A-05D62735F63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044" y="966"/>
                <a:ext cx="216" cy="2352"/>
              </a:xfrm>
              <a:prstGeom prst="leftBrace">
                <a:avLst>
                  <a:gd name="adj1" fmla="val 90741"/>
                  <a:gd name="adj2" fmla="val 50000"/>
                </a:avLst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39" name="AutoShape 26">
              <a:extLst>
                <a:ext uri="{FF2B5EF4-FFF2-40B4-BE49-F238E27FC236}">
                  <a16:creationId xmlns:a16="http://schemas.microsoft.com/office/drawing/2014/main" id="{83F332CB-89CC-4AC2-ABCE-7B54F2C39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3641" y="2857120"/>
              <a:ext cx="838200" cy="685800"/>
            </a:xfrm>
            <a:prstGeom prst="triangle">
              <a:avLst>
                <a:gd name="adj" fmla="val 50000"/>
              </a:avLst>
            </a:prstGeom>
            <a:solidFill>
              <a:srgbClr val="00999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0" name="Right Triangle 239"/>
            <p:cNvSpPr/>
            <p:nvPr/>
          </p:nvSpPr>
          <p:spPr>
            <a:xfrm>
              <a:off x="8452741" y="2856373"/>
              <a:ext cx="419100" cy="692252"/>
            </a:xfrm>
            <a:prstGeom prst="rtTriangle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ext Box 34">
            <a:extLst>
              <a:ext uri="{FF2B5EF4-FFF2-40B4-BE49-F238E27FC236}">
                <a16:creationId xmlns:a16="http://schemas.microsoft.com/office/drawing/2014/main" id="{0BE8ABDC-538E-4D86-AEF4-3B86BA66C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9622" y="1481644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lang="en-US" altLang="en-US" sz="24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2</a:t>
            </a:r>
          </a:p>
        </p:txBody>
      </p:sp>
      <p:sp>
        <p:nvSpPr>
          <p:cNvPr id="247" name="Text Box 35">
            <a:extLst>
              <a:ext uri="{FF2B5EF4-FFF2-40B4-BE49-F238E27FC236}">
                <a16:creationId xmlns:a16="http://schemas.microsoft.com/office/drawing/2014/main" id="{EFE90B5F-F5E3-4E0A-9082-C0A92300E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63" y="3842294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lang="en-US" altLang="en-US" sz="24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3</a:t>
            </a:r>
          </a:p>
        </p:txBody>
      </p:sp>
      <p:sp>
        <p:nvSpPr>
          <p:cNvPr id="248" name="Text Box 36">
            <a:extLst>
              <a:ext uri="{FF2B5EF4-FFF2-40B4-BE49-F238E27FC236}">
                <a16:creationId xmlns:a16="http://schemas.microsoft.com/office/drawing/2014/main" id="{9B3EC857-4154-456F-8DFF-A0A443DE7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1019" y="3844288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lang="en-US" altLang="en-US" sz="24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5049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77" grpId="0"/>
      <p:bldP spid="178" grpId="0"/>
      <p:bldP spid="226" grpId="0"/>
      <p:bldP spid="235" grpId="0"/>
      <p:bldP spid="236" grpId="0"/>
      <p:bldP spid="246" grpId="0"/>
      <p:bldP spid="247" grpId="0"/>
      <p:bldP spid="2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183593" y="70246"/>
            <a:ext cx="4711301" cy="557866"/>
            <a:chOff x="689651" y="99681"/>
            <a:chExt cx="4711301" cy="557866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BEF57ED-118B-4B0B-B1A5-AD0A75D4EBCB}"/>
                </a:ext>
              </a:extLst>
            </p:cNvPr>
            <p:cNvGrpSpPr/>
            <p:nvPr/>
          </p:nvGrpSpPr>
          <p:grpSpPr>
            <a:xfrm>
              <a:off x="934948" y="118264"/>
              <a:ext cx="4220708" cy="539283"/>
              <a:chOff x="-1067331" y="-1872504"/>
              <a:chExt cx="11537950" cy="1455779"/>
            </a:xfrm>
            <a:solidFill>
              <a:schemeClr val="tx1"/>
            </a:solidFill>
          </p:grpSpPr>
          <p:sp>
            <p:nvSpPr>
              <p:cNvPr id="52" name="Rectangle: Diagonal Corners Rounded 10">
                <a:extLst>
                  <a:ext uri="{FF2B5EF4-FFF2-40B4-BE49-F238E27FC236}">
                    <a16:creationId xmlns:a16="http://schemas.microsoft.com/office/drawing/2014/main" id="{5BA77597-BF5E-4E72-B14D-5E4082264134}"/>
                  </a:ext>
                </a:extLst>
              </p:cNvPr>
              <p:cNvSpPr/>
              <p:nvPr/>
            </p:nvSpPr>
            <p:spPr>
              <a:xfrm>
                <a:off x="-1067331" y="-1872504"/>
                <a:ext cx="11537950" cy="1455779"/>
              </a:xfrm>
              <a:prstGeom prst="round2DiagRect">
                <a:avLst>
                  <a:gd name="adj1" fmla="val 16667"/>
                  <a:gd name="adj2" fmla="val 12590"/>
                </a:avLst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Rectangle: Diagonal Corners Rounded 11">
                <a:extLst>
                  <a:ext uri="{FF2B5EF4-FFF2-40B4-BE49-F238E27FC236}">
                    <a16:creationId xmlns:a16="http://schemas.microsoft.com/office/drawing/2014/main" id="{50C11B7F-7B7E-408D-B52A-596B71D81736}"/>
                  </a:ext>
                </a:extLst>
              </p:cNvPr>
              <p:cNvSpPr/>
              <p:nvPr/>
            </p:nvSpPr>
            <p:spPr>
              <a:xfrm>
                <a:off x="-929072" y="-1754661"/>
                <a:ext cx="11203782" cy="1192170"/>
              </a:xfrm>
              <a:prstGeom prst="round2DiagRect">
                <a:avLst>
                  <a:gd name="adj1" fmla="val 12672"/>
                  <a:gd name="adj2" fmla="val 12590"/>
                </a:avLst>
              </a:prstGeom>
              <a:grpFill/>
              <a:ln w="1905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5D19535-F90C-4588-97B3-B1B540E637A3}"/>
                </a:ext>
              </a:extLst>
            </p:cNvPr>
            <p:cNvSpPr txBox="1"/>
            <p:nvPr/>
          </p:nvSpPr>
          <p:spPr>
            <a:xfrm>
              <a:off x="689651" y="99681"/>
              <a:ext cx="471130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200" cap="none" spc="0" normalizeH="0" baseline="0" noProof="0" dirty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Bài</a:t>
              </a:r>
              <a:r>
                <a:rPr kumimoji="0" lang="en-US" sz="2800" b="1" i="0" u="sng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u="sng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2</a:t>
              </a:r>
              <a:r>
                <a:rPr lang="en-US" sz="2800" b="1" u="sng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:</a:t>
              </a:r>
              <a:r>
                <a:rPr lang="vi-VN" sz="2800" b="1" u="sng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Rút gọn các phân số.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5">
            <a:extLst>
              <a:ext uri="{FF2B5EF4-FFF2-40B4-BE49-F238E27FC236}">
                <a16:creationId xmlns:a16="http://schemas.microsoft.com/office/drawing/2014/main" id="{7881C1A2-8223-4B3E-89F4-53F4D1DB4146}"/>
              </a:ext>
            </a:extLst>
          </p:cNvPr>
          <p:cNvGrpSpPr>
            <a:grpSpLocks/>
          </p:cNvGrpSpPr>
          <p:nvPr/>
        </p:nvGrpSpPr>
        <p:grpSpPr bwMode="auto">
          <a:xfrm>
            <a:off x="2623017" y="555436"/>
            <a:ext cx="533400" cy="1084263"/>
            <a:chOff x="480" y="3157"/>
            <a:chExt cx="336" cy="683"/>
          </a:xfrm>
        </p:grpSpPr>
        <p:sp>
          <p:nvSpPr>
            <p:cNvPr id="81" name="Text Box 6">
              <a:extLst>
                <a:ext uri="{FF2B5EF4-FFF2-40B4-BE49-F238E27FC236}">
                  <a16:creationId xmlns:a16="http://schemas.microsoft.com/office/drawing/2014/main" id="{C654121B-F0BF-462F-A10D-4A80A39A94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157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82" name="Text Box 7">
              <a:extLst>
                <a:ext uri="{FF2B5EF4-FFF2-40B4-BE49-F238E27FC236}">
                  <a16:creationId xmlns:a16="http://schemas.microsoft.com/office/drawing/2014/main" id="{B5C21CFD-E8E1-46C4-8234-641E01931E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" y="3475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83" name="Line 8">
              <a:extLst>
                <a:ext uri="{FF2B5EF4-FFF2-40B4-BE49-F238E27FC236}">
                  <a16:creationId xmlns:a16="http://schemas.microsoft.com/office/drawing/2014/main" id="{500414E8-DBBD-420F-9B41-C6CDBCDF0D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3504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4" name="Group 33">
            <a:extLst>
              <a:ext uri="{FF2B5EF4-FFF2-40B4-BE49-F238E27FC236}">
                <a16:creationId xmlns:a16="http://schemas.microsoft.com/office/drawing/2014/main" id="{0E09BE44-E21B-4DFA-B429-462E5865C972}"/>
              </a:ext>
            </a:extLst>
          </p:cNvPr>
          <p:cNvGrpSpPr>
            <a:grpSpLocks/>
          </p:cNvGrpSpPr>
          <p:nvPr/>
        </p:nvGrpSpPr>
        <p:grpSpPr bwMode="auto">
          <a:xfrm>
            <a:off x="3461217" y="555436"/>
            <a:ext cx="596900" cy="1084263"/>
            <a:chOff x="1484" y="1550"/>
            <a:chExt cx="376" cy="683"/>
          </a:xfrm>
        </p:grpSpPr>
        <p:sp>
          <p:nvSpPr>
            <p:cNvPr id="85" name="Text Box 10">
              <a:extLst>
                <a:ext uri="{FF2B5EF4-FFF2-40B4-BE49-F238E27FC236}">
                  <a16:creationId xmlns:a16="http://schemas.microsoft.com/office/drawing/2014/main" id="{FBBEABCE-9983-454F-B0C5-6E39F99CA0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155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18</a:t>
              </a:r>
            </a:p>
          </p:txBody>
        </p:sp>
        <p:sp>
          <p:nvSpPr>
            <p:cNvPr id="86" name="Text Box 11">
              <a:extLst>
                <a:ext uri="{FF2B5EF4-FFF2-40B4-BE49-F238E27FC236}">
                  <a16:creationId xmlns:a16="http://schemas.microsoft.com/office/drawing/2014/main" id="{1DB9C4BF-6DA5-4D0A-A2B6-48B55D6589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4" y="1868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24</a:t>
              </a:r>
            </a:p>
          </p:txBody>
        </p:sp>
        <p:sp>
          <p:nvSpPr>
            <p:cNvPr id="87" name="Line 12">
              <a:extLst>
                <a:ext uri="{FF2B5EF4-FFF2-40B4-BE49-F238E27FC236}">
                  <a16:creationId xmlns:a16="http://schemas.microsoft.com/office/drawing/2014/main" id="{F5FDAB81-8407-4343-A92B-2D9604FF8A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189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8" name="Group 34">
            <a:extLst>
              <a:ext uri="{FF2B5EF4-FFF2-40B4-BE49-F238E27FC236}">
                <a16:creationId xmlns:a16="http://schemas.microsoft.com/office/drawing/2014/main" id="{77D48178-9B71-4D77-BD67-BE545EB469BF}"/>
              </a:ext>
            </a:extLst>
          </p:cNvPr>
          <p:cNvGrpSpPr>
            <a:grpSpLocks/>
          </p:cNvGrpSpPr>
          <p:nvPr/>
        </p:nvGrpSpPr>
        <p:grpSpPr bwMode="auto">
          <a:xfrm>
            <a:off x="4242267" y="591949"/>
            <a:ext cx="590550" cy="1084262"/>
            <a:chOff x="2496" y="1502"/>
            <a:chExt cx="372" cy="683"/>
          </a:xfrm>
        </p:grpSpPr>
        <p:sp>
          <p:nvSpPr>
            <p:cNvPr id="89" name="Text Box 14">
              <a:extLst>
                <a:ext uri="{FF2B5EF4-FFF2-40B4-BE49-F238E27FC236}">
                  <a16:creationId xmlns:a16="http://schemas.microsoft.com/office/drawing/2014/main" id="{9F1B24FA-8758-491B-A289-F7A3D5A0E7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1502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90" name="Text Box 15">
              <a:extLst>
                <a:ext uri="{FF2B5EF4-FFF2-40B4-BE49-F238E27FC236}">
                  <a16:creationId xmlns:a16="http://schemas.microsoft.com/office/drawing/2014/main" id="{B8CA25FB-4B85-42A7-B6A0-B329A300E2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82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35</a:t>
              </a:r>
            </a:p>
          </p:txBody>
        </p:sp>
        <p:sp>
          <p:nvSpPr>
            <p:cNvPr id="91" name="Line 16">
              <a:extLst>
                <a:ext uri="{FF2B5EF4-FFF2-40B4-BE49-F238E27FC236}">
                  <a16:creationId xmlns:a16="http://schemas.microsoft.com/office/drawing/2014/main" id="{76034058-7639-4F67-9427-AD88204092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849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2" name="Group 35">
            <a:extLst>
              <a:ext uri="{FF2B5EF4-FFF2-40B4-BE49-F238E27FC236}">
                <a16:creationId xmlns:a16="http://schemas.microsoft.com/office/drawing/2014/main" id="{BA05FCE0-D9D6-4C33-A282-ED1A6DD4BAA4}"/>
              </a:ext>
            </a:extLst>
          </p:cNvPr>
          <p:cNvGrpSpPr>
            <a:grpSpLocks/>
          </p:cNvGrpSpPr>
          <p:nvPr/>
        </p:nvGrpSpPr>
        <p:grpSpPr bwMode="auto">
          <a:xfrm>
            <a:off x="4997917" y="555436"/>
            <a:ext cx="596900" cy="1084263"/>
            <a:chOff x="3548" y="1550"/>
            <a:chExt cx="376" cy="683"/>
          </a:xfrm>
        </p:grpSpPr>
        <p:sp>
          <p:nvSpPr>
            <p:cNvPr id="93" name="Text Box 18">
              <a:extLst>
                <a:ext uri="{FF2B5EF4-FFF2-40B4-BE49-F238E27FC236}">
                  <a16:creationId xmlns:a16="http://schemas.microsoft.com/office/drawing/2014/main" id="{9FA3AFC8-88C4-44F8-8EA9-38710C9555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155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40</a:t>
              </a:r>
            </a:p>
          </p:txBody>
        </p:sp>
        <p:sp>
          <p:nvSpPr>
            <p:cNvPr id="94" name="Text Box 19">
              <a:extLst>
                <a:ext uri="{FF2B5EF4-FFF2-40B4-BE49-F238E27FC236}">
                  <a16:creationId xmlns:a16="http://schemas.microsoft.com/office/drawing/2014/main" id="{C50B4217-715F-4FA4-B409-3FF13C4FC6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8" y="1868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90</a:t>
              </a:r>
            </a:p>
          </p:txBody>
        </p:sp>
        <p:sp>
          <p:nvSpPr>
            <p:cNvPr id="95" name="Line 20">
              <a:extLst>
                <a:ext uri="{FF2B5EF4-FFF2-40B4-BE49-F238E27FC236}">
                  <a16:creationId xmlns:a16="http://schemas.microsoft.com/office/drawing/2014/main" id="{DB4F9CF2-4995-4607-9984-2893843274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189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6" name="Group 36">
            <a:extLst>
              <a:ext uri="{FF2B5EF4-FFF2-40B4-BE49-F238E27FC236}">
                <a16:creationId xmlns:a16="http://schemas.microsoft.com/office/drawing/2014/main" id="{DB036C97-6BB9-4FB8-8276-27EC3E0CB3FB}"/>
              </a:ext>
            </a:extLst>
          </p:cNvPr>
          <p:cNvGrpSpPr>
            <a:grpSpLocks/>
          </p:cNvGrpSpPr>
          <p:nvPr/>
        </p:nvGrpSpPr>
        <p:grpSpPr bwMode="auto">
          <a:xfrm>
            <a:off x="5823417" y="555436"/>
            <a:ext cx="596900" cy="1084263"/>
            <a:chOff x="4508" y="1550"/>
            <a:chExt cx="376" cy="683"/>
          </a:xfrm>
        </p:grpSpPr>
        <p:sp>
          <p:nvSpPr>
            <p:cNvPr id="97" name="Text Box 22">
              <a:extLst>
                <a:ext uri="{FF2B5EF4-FFF2-40B4-BE49-F238E27FC236}">
                  <a16:creationId xmlns:a16="http://schemas.microsoft.com/office/drawing/2014/main" id="{6F0EDC80-62CC-4395-B3E9-F3A5FC5F43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155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75</a:t>
              </a:r>
            </a:p>
          </p:txBody>
        </p:sp>
        <p:sp>
          <p:nvSpPr>
            <p:cNvPr id="98" name="Text Box 23">
              <a:extLst>
                <a:ext uri="{FF2B5EF4-FFF2-40B4-BE49-F238E27FC236}">
                  <a16:creationId xmlns:a16="http://schemas.microsoft.com/office/drawing/2014/main" id="{2603B060-9F43-48C3-AB82-EC522D2741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8" y="1868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30</a:t>
              </a:r>
            </a:p>
          </p:txBody>
        </p:sp>
        <p:sp>
          <p:nvSpPr>
            <p:cNvPr id="99" name="Line 24">
              <a:extLst>
                <a:ext uri="{FF2B5EF4-FFF2-40B4-BE49-F238E27FC236}">
                  <a16:creationId xmlns:a16="http://schemas.microsoft.com/office/drawing/2014/main" id="{F5712435-F67F-4CA5-B594-2B36EB55A2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189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0" name="Text Box 29">
            <a:extLst>
              <a:ext uri="{FF2B5EF4-FFF2-40B4-BE49-F238E27FC236}">
                <a16:creationId xmlns:a16="http://schemas.microsoft.com/office/drawing/2014/main" id="{270F3074-4404-4503-A1FE-7E303A5AD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6417" y="791974"/>
            <a:ext cx="319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sp>
        <p:nvSpPr>
          <p:cNvPr id="101" name="Text Box 30">
            <a:extLst>
              <a:ext uri="{FF2B5EF4-FFF2-40B4-BE49-F238E27FC236}">
                <a16:creationId xmlns:a16="http://schemas.microsoft.com/office/drawing/2014/main" id="{761C438D-70D7-4AD6-9E40-8C26308D9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917" y="761811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sp>
        <p:nvSpPr>
          <p:cNvPr id="102" name="Text Box 31">
            <a:extLst>
              <a:ext uri="{FF2B5EF4-FFF2-40B4-BE49-F238E27FC236}">
                <a16:creationId xmlns:a16="http://schemas.microsoft.com/office/drawing/2014/main" id="{1203A5C7-27B1-4853-9DCF-A74587B56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6617" y="791974"/>
            <a:ext cx="319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sp>
        <p:nvSpPr>
          <p:cNvPr id="103" name="Text Box 32">
            <a:extLst>
              <a:ext uri="{FF2B5EF4-FFF2-40B4-BE49-F238E27FC236}">
                <a16:creationId xmlns:a16="http://schemas.microsoft.com/office/drawing/2014/main" id="{1F00A74F-5976-492B-8E4E-B0986307C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8617" y="791974"/>
            <a:ext cx="319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64336" y="1473348"/>
            <a:ext cx="8457034" cy="3670152"/>
            <a:chOff x="525681" y="1473348"/>
            <a:chExt cx="8095689" cy="3670152"/>
          </a:xfrm>
        </p:grpSpPr>
        <p:sp>
          <p:nvSpPr>
            <p:cNvPr id="274" name="Google Shape;5877;p74"/>
            <p:cNvSpPr/>
            <p:nvPr/>
          </p:nvSpPr>
          <p:spPr>
            <a:xfrm>
              <a:off x="682651" y="1584487"/>
              <a:ext cx="7119871" cy="3264000"/>
            </a:xfrm>
            <a:prstGeom prst="roundRect">
              <a:avLst>
                <a:gd name="adj" fmla="val 457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5" name="Google Shape;5893;p74"/>
            <p:cNvGrpSpPr/>
            <p:nvPr/>
          </p:nvGrpSpPr>
          <p:grpSpPr>
            <a:xfrm>
              <a:off x="525681" y="1473348"/>
              <a:ext cx="7406705" cy="353183"/>
              <a:chOff x="609358" y="444995"/>
              <a:chExt cx="7406705" cy="353183"/>
            </a:xfrm>
          </p:grpSpPr>
          <p:sp>
            <p:nvSpPr>
              <p:cNvPr id="278" name="Google Shape;5896;p74"/>
              <p:cNvSpPr/>
              <p:nvPr/>
            </p:nvSpPr>
            <p:spPr>
              <a:xfrm>
                <a:off x="609358" y="444995"/>
                <a:ext cx="364755" cy="332702"/>
              </a:xfrm>
              <a:custGeom>
                <a:avLst/>
                <a:gdLst/>
                <a:ahLst/>
                <a:cxnLst/>
                <a:rect l="l" t="t" r="r" b="b"/>
                <a:pathLst>
                  <a:path w="2782" h="2537" extrusionOk="0">
                    <a:moveTo>
                      <a:pt x="1391" y="0"/>
                    </a:moveTo>
                    <a:cubicBezTo>
                      <a:pt x="1307" y="0"/>
                      <a:pt x="1223" y="42"/>
                      <a:pt x="1178" y="126"/>
                    </a:cubicBezTo>
                    <a:lnTo>
                      <a:pt x="958" y="592"/>
                    </a:lnTo>
                    <a:cubicBezTo>
                      <a:pt x="917" y="657"/>
                      <a:pt x="855" y="710"/>
                      <a:pt x="778" y="722"/>
                    </a:cubicBezTo>
                    <a:lnTo>
                      <a:pt x="271" y="788"/>
                    </a:lnTo>
                    <a:cubicBezTo>
                      <a:pt x="79" y="812"/>
                      <a:pt x="1" y="1058"/>
                      <a:pt x="141" y="1188"/>
                    </a:cubicBezTo>
                    <a:lnTo>
                      <a:pt x="504" y="1549"/>
                    </a:lnTo>
                    <a:cubicBezTo>
                      <a:pt x="569" y="1601"/>
                      <a:pt x="594" y="1679"/>
                      <a:pt x="582" y="1757"/>
                    </a:cubicBezTo>
                    <a:lnTo>
                      <a:pt x="492" y="2263"/>
                    </a:lnTo>
                    <a:cubicBezTo>
                      <a:pt x="460" y="2415"/>
                      <a:pt x="583" y="2536"/>
                      <a:pt x="719" y="2536"/>
                    </a:cubicBezTo>
                    <a:cubicBezTo>
                      <a:pt x="755" y="2536"/>
                      <a:pt x="792" y="2528"/>
                      <a:pt x="827" y="2509"/>
                    </a:cubicBezTo>
                    <a:lnTo>
                      <a:pt x="1281" y="2263"/>
                    </a:lnTo>
                    <a:cubicBezTo>
                      <a:pt x="1313" y="2243"/>
                      <a:pt x="1352" y="2233"/>
                      <a:pt x="1391" y="2233"/>
                    </a:cubicBezTo>
                    <a:cubicBezTo>
                      <a:pt x="1430" y="2233"/>
                      <a:pt x="1469" y="2243"/>
                      <a:pt x="1501" y="2263"/>
                    </a:cubicBezTo>
                    <a:lnTo>
                      <a:pt x="1955" y="2509"/>
                    </a:lnTo>
                    <a:cubicBezTo>
                      <a:pt x="1990" y="2528"/>
                      <a:pt x="2027" y="2536"/>
                      <a:pt x="2064" y="2536"/>
                    </a:cubicBezTo>
                    <a:cubicBezTo>
                      <a:pt x="2199" y="2536"/>
                      <a:pt x="2322" y="2415"/>
                      <a:pt x="2290" y="2263"/>
                    </a:cubicBezTo>
                    <a:lnTo>
                      <a:pt x="2200" y="1757"/>
                    </a:lnTo>
                    <a:cubicBezTo>
                      <a:pt x="2188" y="1679"/>
                      <a:pt x="2213" y="1601"/>
                      <a:pt x="2266" y="1549"/>
                    </a:cubicBezTo>
                    <a:lnTo>
                      <a:pt x="2641" y="1188"/>
                    </a:lnTo>
                    <a:cubicBezTo>
                      <a:pt x="2781" y="1058"/>
                      <a:pt x="2704" y="812"/>
                      <a:pt x="2511" y="788"/>
                    </a:cubicBezTo>
                    <a:lnTo>
                      <a:pt x="2005" y="722"/>
                    </a:lnTo>
                    <a:cubicBezTo>
                      <a:pt x="1927" y="710"/>
                      <a:pt x="1849" y="657"/>
                      <a:pt x="1824" y="592"/>
                    </a:cubicBezTo>
                    <a:lnTo>
                      <a:pt x="1604" y="126"/>
                    </a:lnTo>
                    <a:cubicBezTo>
                      <a:pt x="1559" y="42"/>
                      <a:pt x="1475" y="0"/>
                      <a:pt x="1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5897;p74"/>
              <p:cNvSpPr/>
              <p:nvPr/>
            </p:nvSpPr>
            <p:spPr>
              <a:xfrm>
                <a:off x="7651308" y="465476"/>
                <a:ext cx="364755" cy="332702"/>
              </a:xfrm>
              <a:custGeom>
                <a:avLst/>
                <a:gdLst/>
                <a:ahLst/>
                <a:cxnLst/>
                <a:rect l="l" t="t" r="r" b="b"/>
                <a:pathLst>
                  <a:path w="2782" h="2537" extrusionOk="0">
                    <a:moveTo>
                      <a:pt x="1391" y="0"/>
                    </a:moveTo>
                    <a:cubicBezTo>
                      <a:pt x="1307" y="0"/>
                      <a:pt x="1223" y="42"/>
                      <a:pt x="1178" y="126"/>
                    </a:cubicBezTo>
                    <a:lnTo>
                      <a:pt x="958" y="592"/>
                    </a:lnTo>
                    <a:cubicBezTo>
                      <a:pt x="917" y="657"/>
                      <a:pt x="855" y="710"/>
                      <a:pt x="778" y="722"/>
                    </a:cubicBezTo>
                    <a:lnTo>
                      <a:pt x="271" y="788"/>
                    </a:lnTo>
                    <a:cubicBezTo>
                      <a:pt x="79" y="812"/>
                      <a:pt x="1" y="1058"/>
                      <a:pt x="141" y="1188"/>
                    </a:cubicBezTo>
                    <a:lnTo>
                      <a:pt x="504" y="1549"/>
                    </a:lnTo>
                    <a:cubicBezTo>
                      <a:pt x="569" y="1601"/>
                      <a:pt x="594" y="1679"/>
                      <a:pt x="582" y="1757"/>
                    </a:cubicBezTo>
                    <a:lnTo>
                      <a:pt x="492" y="2263"/>
                    </a:lnTo>
                    <a:cubicBezTo>
                      <a:pt x="460" y="2415"/>
                      <a:pt x="583" y="2536"/>
                      <a:pt x="719" y="2536"/>
                    </a:cubicBezTo>
                    <a:cubicBezTo>
                      <a:pt x="755" y="2536"/>
                      <a:pt x="792" y="2528"/>
                      <a:pt x="827" y="2509"/>
                    </a:cubicBezTo>
                    <a:lnTo>
                      <a:pt x="1281" y="2263"/>
                    </a:lnTo>
                    <a:cubicBezTo>
                      <a:pt x="1313" y="2243"/>
                      <a:pt x="1352" y="2233"/>
                      <a:pt x="1391" y="2233"/>
                    </a:cubicBezTo>
                    <a:cubicBezTo>
                      <a:pt x="1430" y="2233"/>
                      <a:pt x="1469" y="2243"/>
                      <a:pt x="1501" y="2263"/>
                    </a:cubicBezTo>
                    <a:lnTo>
                      <a:pt x="1955" y="2509"/>
                    </a:lnTo>
                    <a:cubicBezTo>
                      <a:pt x="1990" y="2528"/>
                      <a:pt x="2027" y="2536"/>
                      <a:pt x="2064" y="2536"/>
                    </a:cubicBezTo>
                    <a:cubicBezTo>
                      <a:pt x="2199" y="2536"/>
                      <a:pt x="2322" y="2415"/>
                      <a:pt x="2290" y="2263"/>
                    </a:cubicBezTo>
                    <a:lnTo>
                      <a:pt x="2200" y="1757"/>
                    </a:lnTo>
                    <a:cubicBezTo>
                      <a:pt x="2188" y="1679"/>
                      <a:pt x="2213" y="1601"/>
                      <a:pt x="2266" y="1549"/>
                    </a:cubicBezTo>
                    <a:lnTo>
                      <a:pt x="2641" y="1188"/>
                    </a:lnTo>
                    <a:cubicBezTo>
                      <a:pt x="2781" y="1058"/>
                      <a:pt x="2704" y="812"/>
                      <a:pt x="2511" y="788"/>
                    </a:cubicBezTo>
                    <a:lnTo>
                      <a:pt x="2005" y="722"/>
                    </a:lnTo>
                    <a:cubicBezTo>
                      <a:pt x="1927" y="710"/>
                      <a:pt x="1849" y="657"/>
                      <a:pt x="1824" y="592"/>
                    </a:cubicBezTo>
                    <a:lnTo>
                      <a:pt x="1604" y="126"/>
                    </a:lnTo>
                    <a:cubicBezTo>
                      <a:pt x="1559" y="42"/>
                      <a:pt x="1475" y="0"/>
                      <a:pt x="1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0" name="Google Shape;5898;p74"/>
            <p:cNvGrpSpPr/>
            <p:nvPr/>
          </p:nvGrpSpPr>
          <p:grpSpPr>
            <a:xfrm>
              <a:off x="7267429" y="2465998"/>
              <a:ext cx="1353941" cy="2677502"/>
              <a:chOff x="9297845" y="1927023"/>
              <a:chExt cx="1353941" cy="2677502"/>
            </a:xfrm>
          </p:grpSpPr>
          <p:sp>
            <p:nvSpPr>
              <p:cNvPr id="281" name="Google Shape;5899;p74"/>
              <p:cNvSpPr/>
              <p:nvPr/>
            </p:nvSpPr>
            <p:spPr>
              <a:xfrm flipH="1">
                <a:off x="10199452" y="4266603"/>
                <a:ext cx="165803" cy="281903"/>
              </a:xfrm>
              <a:custGeom>
                <a:avLst/>
                <a:gdLst/>
                <a:ahLst/>
                <a:cxnLst/>
                <a:rect l="l" t="t" r="r" b="b"/>
                <a:pathLst>
                  <a:path w="2652" h="4509" extrusionOk="0">
                    <a:moveTo>
                      <a:pt x="2418" y="0"/>
                    </a:moveTo>
                    <a:lnTo>
                      <a:pt x="0" y="234"/>
                    </a:lnTo>
                    <a:lnTo>
                      <a:pt x="122" y="3613"/>
                    </a:lnTo>
                    <a:lnTo>
                      <a:pt x="588" y="4434"/>
                    </a:lnTo>
                    <a:lnTo>
                      <a:pt x="2334" y="4509"/>
                    </a:lnTo>
                    <a:lnTo>
                      <a:pt x="2651" y="3687"/>
                    </a:lnTo>
                    <a:cubicBezTo>
                      <a:pt x="2371" y="3575"/>
                      <a:pt x="2418" y="0"/>
                      <a:pt x="2418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5900;p74"/>
              <p:cNvSpPr/>
              <p:nvPr/>
            </p:nvSpPr>
            <p:spPr>
              <a:xfrm flipH="1">
                <a:off x="10022083" y="4482424"/>
                <a:ext cx="340859" cy="122102"/>
              </a:xfrm>
              <a:custGeom>
                <a:avLst/>
                <a:gdLst/>
                <a:ahLst/>
                <a:cxnLst/>
                <a:rect l="l" t="t" r="r" b="b"/>
                <a:pathLst>
                  <a:path w="5452" h="1953" extrusionOk="0">
                    <a:moveTo>
                      <a:pt x="51" y="1"/>
                    </a:moveTo>
                    <a:cubicBezTo>
                      <a:pt x="17" y="1"/>
                      <a:pt x="1" y="2"/>
                      <a:pt x="1" y="2"/>
                    </a:cubicBezTo>
                    <a:lnTo>
                      <a:pt x="85" y="1915"/>
                    </a:lnTo>
                    <a:lnTo>
                      <a:pt x="5414" y="1953"/>
                    </a:lnTo>
                    <a:cubicBezTo>
                      <a:pt x="5452" y="1757"/>
                      <a:pt x="5330" y="1290"/>
                      <a:pt x="5181" y="1169"/>
                    </a:cubicBezTo>
                    <a:lnTo>
                      <a:pt x="2530" y="198"/>
                    </a:lnTo>
                    <a:cubicBezTo>
                      <a:pt x="2530" y="198"/>
                      <a:pt x="2398" y="399"/>
                      <a:pt x="2050" y="399"/>
                    </a:cubicBezTo>
                    <a:cubicBezTo>
                      <a:pt x="1936" y="399"/>
                      <a:pt x="1798" y="377"/>
                      <a:pt x="1634" y="319"/>
                    </a:cubicBezTo>
                    <a:cubicBezTo>
                      <a:pt x="740" y="26"/>
                      <a:pt x="208" y="1"/>
                      <a:pt x="51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5901;p74"/>
              <p:cNvSpPr/>
              <p:nvPr/>
            </p:nvSpPr>
            <p:spPr>
              <a:xfrm flipH="1">
                <a:off x="10036648" y="4516935"/>
                <a:ext cx="116787" cy="46202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739" extrusionOk="0">
                    <a:moveTo>
                      <a:pt x="150" y="1"/>
                    </a:moveTo>
                    <a:lnTo>
                      <a:pt x="1" y="738"/>
                    </a:lnTo>
                    <a:lnTo>
                      <a:pt x="1830" y="738"/>
                    </a:lnTo>
                    <a:cubicBezTo>
                      <a:pt x="1867" y="738"/>
                      <a:pt x="1867" y="701"/>
                      <a:pt x="1830" y="701"/>
                    </a:cubicBezTo>
                    <a:lnTo>
                      <a:pt x="150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5902;p74"/>
              <p:cNvSpPr/>
              <p:nvPr/>
            </p:nvSpPr>
            <p:spPr>
              <a:xfrm flipH="1">
                <a:off x="10036648" y="4514622"/>
                <a:ext cx="119101" cy="48516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776" extrusionOk="0">
                    <a:moveTo>
                      <a:pt x="187" y="75"/>
                    </a:moveTo>
                    <a:lnTo>
                      <a:pt x="1820" y="738"/>
                    </a:lnTo>
                    <a:lnTo>
                      <a:pt x="75" y="738"/>
                    </a:lnTo>
                    <a:lnTo>
                      <a:pt x="187" y="75"/>
                    </a:lnTo>
                    <a:close/>
                    <a:moveTo>
                      <a:pt x="150" y="0"/>
                    </a:moveTo>
                    <a:lnTo>
                      <a:pt x="0" y="775"/>
                    </a:lnTo>
                    <a:lnTo>
                      <a:pt x="1867" y="775"/>
                    </a:lnTo>
                    <a:cubicBezTo>
                      <a:pt x="1904" y="775"/>
                      <a:pt x="1904" y="775"/>
                      <a:pt x="1904" y="738"/>
                    </a:cubicBezTo>
                    <a:lnTo>
                      <a:pt x="1904" y="70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5903;p74"/>
              <p:cNvSpPr/>
              <p:nvPr/>
            </p:nvSpPr>
            <p:spPr>
              <a:xfrm flipH="1">
                <a:off x="10335996" y="4482486"/>
                <a:ext cx="26946" cy="80651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290" extrusionOk="0">
                    <a:moveTo>
                      <a:pt x="1" y="1"/>
                    </a:moveTo>
                    <a:lnTo>
                      <a:pt x="47" y="1289"/>
                    </a:lnTo>
                    <a:lnTo>
                      <a:pt x="430" y="1252"/>
                    </a:lnTo>
                    <a:lnTo>
                      <a:pt x="355" y="48"/>
                    </a:lnTo>
                    <a:cubicBezTo>
                      <a:pt x="318" y="4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5904;p74"/>
              <p:cNvSpPr/>
              <p:nvPr/>
            </p:nvSpPr>
            <p:spPr>
              <a:xfrm flipH="1">
                <a:off x="10034337" y="4560699"/>
                <a:ext cx="325667" cy="4752"/>
              </a:xfrm>
              <a:custGeom>
                <a:avLst/>
                <a:gdLst/>
                <a:ahLst/>
                <a:cxnLst/>
                <a:rect l="l" t="t" r="r" b="b"/>
                <a:pathLst>
                  <a:path w="5209" h="76" extrusionOk="0">
                    <a:moveTo>
                      <a:pt x="38" y="1"/>
                    </a:moveTo>
                    <a:cubicBezTo>
                      <a:pt x="38" y="1"/>
                      <a:pt x="0" y="1"/>
                      <a:pt x="0" y="38"/>
                    </a:cubicBezTo>
                    <a:lnTo>
                      <a:pt x="38" y="38"/>
                    </a:lnTo>
                    <a:lnTo>
                      <a:pt x="5171" y="75"/>
                    </a:lnTo>
                    <a:lnTo>
                      <a:pt x="5209" y="38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905;p74"/>
              <p:cNvSpPr/>
              <p:nvPr/>
            </p:nvSpPr>
            <p:spPr>
              <a:xfrm flipH="1">
                <a:off x="10092669" y="3313377"/>
                <a:ext cx="367117" cy="1115857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17848" extrusionOk="0">
                    <a:moveTo>
                      <a:pt x="5713" y="1"/>
                    </a:moveTo>
                    <a:lnTo>
                      <a:pt x="0" y="776"/>
                    </a:lnTo>
                    <a:lnTo>
                      <a:pt x="1083" y="8709"/>
                    </a:lnTo>
                    <a:cubicBezTo>
                      <a:pt x="1242" y="9913"/>
                      <a:pt x="1400" y="17577"/>
                      <a:pt x="1400" y="17577"/>
                    </a:cubicBezTo>
                    <a:lnTo>
                      <a:pt x="4079" y="17847"/>
                    </a:lnTo>
                    <a:lnTo>
                      <a:pt x="5479" y="12331"/>
                    </a:lnTo>
                    <a:cubicBezTo>
                      <a:pt x="5750" y="11351"/>
                      <a:pt x="5871" y="10343"/>
                      <a:pt x="5871" y="9335"/>
                    </a:cubicBezTo>
                    <a:lnTo>
                      <a:pt x="5713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906;p74"/>
              <p:cNvSpPr/>
              <p:nvPr/>
            </p:nvSpPr>
            <p:spPr>
              <a:xfrm flipH="1">
                <a:off x="10092669" y="3313359"/>
                <a:ext cx="367117" cy="1115857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17848" extrusionOk="0">
                    <a:moveTo>
                      <a:pt x="5713" y="1"/>
                    </a:moveTo>
                    <a:lnTo>
                      <a:pt x="0" y="776"/>
                    </a:lnTo>
                    <a:lnTo>
                      <a:pt x="1083" y="8709"/>
                    </a:lnTo>
                    <a:cubicBezTo>
                      <a:pt x="1242" y="9913"/>
                      <a:pt x="1400" y="17577"/>
                      <a:pt x="1400" y="17577"/>
                    </a:cubicBezTo>
                    <a:lnTo>
                      <a:pt x="4079" y="17847"/>
                    </a:lnTo>
                    <a:lnTo>
                      <a:pt x="5479" y="12331"/>
                    </a:lnTo>
                    <a:cubicBezTo>
                      <a:pt x="5750" y="11351"/>
                      <a:pt x="5871" y="10343"/>
                      <a:pt x="5871" y="9335"/>
                    </a:cubicBezTo>
                    <a:lnTo>
                      <a:pt x="5713" y="1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907;p74"/>
              <p:cNvSpPr/>
              <p:nvPr/>
            </p:nvSpPr>
            <p:spPr>
              <a:xfrm flipH="1">
                <a:off x="9496847" y="4135310"/>
                <a:ext cx="267898" cy="288905"/>
              </a:xfrm>
              <a:custGeom>
                <a:avLst/>
                <a:gdLst/>
                <a:ahLst/>
                <a:cxnLst/>
                <a:rect l="l" t="t" r="r" b="b"/>
                <a:pathLst>
                  <a:path w="4285" h="4621" extrusionOk="0">
                    <a:moveTo>
                      <a:pt x="2025" y="0"/>
                    </a:moveTo>
                    <a:lnTo>
                      <a:pt x="0" y="1316"/>
                    </a:lnTo>
                    <a:lnTo>
                      <a:pt x="1913" y="4117"/>
                    </a:lnTo>
                    <a:lnTo>
                      <a:pt x="2688" y="4621"/>
                    </a:lnTo>
                    <a:lnTo>
                      <a:pt x="4284" y="3921"/>
                    </a:lnTo>
                    <a:lnTo>
                      <a:pt x="4200" y="3071"/>
                    </a:lnTo>
                    <a:cubicBezTo>
                      <a:pt x="3892" y="3071"/>
                      <a:pt x="2025" y="0"/>
                      <a:pt x="2025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908;p74"/>
              <p:cNvSpPr/>
              <p:nvPr/>
            </p:nvSpPr>
            <p:spPr>
              <a:xfrm flipH="1">
                <a:off x="9297845" y="4305116"/>
                <a:ext cx="354864" cy="187372"/>
              </a:xfrm>
              <a:custGeom>
                <a:avLst/>
                <a:gdLst/>
                <a:ahLst/>
                <a:cxnLst/>
                <a:rect l="l" t="t" r="r" b="b"/>
                <a:pathLst>
                  <a:path w="5676" h="2997" extrusionOk="0">
                    <a:moveTo>
                      <a:pt x="5134" y="0"/>
                    </a:moveTo>
                    <a:lnTo>
                      <a:pt x="2334" y="318"/>
                    </a:lnTo>
                    <a:cubicBezTo>
                      <a:pt x="2334" y="318"/>
                      <a:pt x="2296" y="738"/>
                      <a:pt x="1596" y="859"/>
                    </a:cubicBezTo>
                    <a:cubicBezTo>
                      <a:pt x="467" y="1018"/>
                      <a:pt x="0" y="1326"/>
                      <a:pt x="0" y="1326"/>
                    </a:cubicBezTo>
                    <a:lnTo>
                      <a:pt x="934" y="2997"/>
                    </a:lnTo>
                    <a:lnTo>
                      <a:pt x="5675" y="589"/>
                    </a:lnTo>
                    <a:cubicBezTo>
                      <a:pt x="5638" y="392"/>
                      <a:pt x="5330" y="0"/>
                      <a:pt x="5134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909;p74"/>
              <p:cNvSpPr/>
              <p:nvPr/>
            </p:nvSpPr>
            <p:spPr>
              <a:xfrm flipH="1">
                <a:off x="9329354" y="4307429"/>
                <a:ext cx="114474" cy="5608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897" extrusionOk="0">
                    <a:moveTo>
                      <a:pt x="1830" y="1"/>
                    </a:moveTo>
                    <a:lnTo>
                      <a:pt x="1" y="159"/>
                    </a:lnTo>
                    <a:lnTo>
                      <a:pt x="197" y="897"/>
                    </a:lnTo>
                    <a:lnTo>
                      <a:pt x="1830" y="47"/>
                    </a:lnTo>
                    <a:lnTo>
                      <a:pt x="1830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5910;p74"/>
              <p:cNvSpPr/>
              <p:nvPr/>
            </p:nvSpPr>
            <p:spPr>
              <a:xfrm flipH="1">
                <a:off x="9327041" y="4307429"/>
                <a:ext cx="119101" cy="58456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935" extrusionOk="0">
                    <a:moveTo>
                      <a:pt x="1792" y="47"/>
                    </a:moveTo>
                    <a:lnTo>
                      <a:pt x="234" y="860"/>
                    </a:lnTo>
                    <a:lnTo>
                      <a:pt x="84" y="159"/>
                    </a:lnTo>
                    <a:lnTo>
                      <a:pt x="1792" y="47"/>
                    </a:lnTo>
                    <a:close/>
                    <a:moveTo>
                      <a:pt x="1867" y="1"/>
                    </a:moveTo>
                    <a:lnTo>
                      <a:pt x="38" y="122"/>
                    </a:lnTo>
                    <a:lnTo>
                      <a:pt x="0" y="122"/>
                    </a:lnTo>
                    <a:lnTo>
                      <a:pt x="234" y="934"/>
                    </a:lnTo>
                    <a:lnTo>
                      <a:pt x="1867" y="85"/>
                    </a:lnTo>
                    <a:cubicBezTo>
                      <a:pt x="1904" y="85"/>
                      <a:pt x="1904" y="47"/>
                      <a:pt x="1904" y="47"/>
                    </a:cubicBezTo>
                    <a:cubicBezTo>
                      <a:pt x="1904" y="1"/>
                      <a:pt x="1867" y="1"/>
                      <a:pt x="1867" y="1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5911;p74"/>
              <p:cNvSpPr/>
              <p:nvPr/>
            </p:nvSpPr>
            <p:spPr>
              <a:xfrm flipH="1">
                <a:off x="9594315" y="4378077"/>
                <a:ext cx="58394" cy="78213"/>
              </a:xfrm>
              <a:custGeom>
                <a:avLst/>
                <a:gdLst/>
                <a:ahLst/>
                <a:cxnLst/>
                <a:rect l="l" t="t" r="r" b="b"/>
                <a:pathLst>
                  <a:path w="934" h="1251" extrusionOk="0">
                    <a:moveTo>
                      <a:pt x="308" y="0"/>
                    </a:moveTo>
                    <a:cubicBezTo>
                      <a:pt x="271" y="0"/>
                      <a:pt x="0" y="159"/>
                      <a:pt x="0" y="159"/>
                    </a:cubicBezTo>
                    <a:lnTo>
                      <a:pt x="626" y="1251"/>
                    </a:lnTo>
                    <a:lnTo>
                      <a:pt x="934" y="1055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5912;p74"/>
              <p:cNvSpPr/>
              <p:nvPr/>
            </p:nvSpPr>
            <p:spPr>
              <a:xfrm flipH="1">
                <a:off x="9324103" y="4307429"/>
                <a:ext cx="291843" cy="14886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2381" extrusionOk="0">
                    <a:moveTo>
                      <a:pt x="4620" y="1"/>
                    </a:moveTo>
                    <a:lnTo>
                      <a:pt x="38" y="2334"/>
                    </a:lnTo>
                    <a:lnTo>
                      <a:pt x="0" y="2381"/>
                    </a:lnTo>
                    <a:lnTo>
                      <a:pt x="38" y="2381"/>
                    </a:lnTo>
                    <a:lnTo>
                      <a:pt x="4620" y="85"/>
                    </a:lnTo>
                    <a:lnTo>
                      <a:pt x="4667" y="47"/>
                    </a:lnTo>
                    <a:lnTo>
                      <a:pt x="4620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5913;p74"/>
              <p:cNvSpPr/>
              <p:nvPr/>
            </p:nvSpPr>
            <p:spPr>
              <a:xfrm flipH="1">
                <a:off x="9542993" y="3366745"/>
                <a:ext cx="919169" cy="943677"/>
              </a:xfrm>
              <a:custGeom>
                <a:avLst/>
                <a:gdLst/>
                <a:ahLst/>
                <a:cxnLst/>
                <a:rect l="l" t="t" r="r" b="b"/>
                <a:pathLst>
                  <a:path w="14702" h="15094" extrusionOk="0">
                    <a:moveTo>
                      <a:pt x="6843" y="1"/>
                    </a:moveTo>
                    <a:lnTo>
                      <a:pt x="505" y="234"/>
                    </a:lnTo>
                    <a:lnTo>
                      <a:pt x="1" y="271"/>
                    </a:lnTo>
                    <a:cubicBezTo>
                      <a:pt x="309" y="2642"/>
                      <a:pt x="972" y="4359"/>
                      <a:pt x="2754" y="5946"/>
                    </a:cubicBezTo>
                    <a:lnTo>
                      <a:pt x="6535" y="8830"/>
                    </a:lnTo>
                    <a:cubicBezTo>
                      <a:pt x="7272" y="9530"/>
                      <a:pt x="8009" y="10268"/>
                      <a:pt x="8635" y="11127"/>
                    </a:cubicBezTo>
                    <a:lnTo>
                      <a:pt x="11706" y="15093"/>
                    </a:lnTo>
                    <a:lnTo>
                      <a:pt x="14702" y="13647"/>
                    </a:lnTo>
                    <a:lnTo>
                      <a:pt x="12676" y="8980"/>
                    </a:lnTo>
                    <a:cubicBezTo>
                      <a:pt x="11976" y="7430"/>
                      <a:pt x="11118" y="5946"/>
                      <a:pt x="10147" y="4546"/>
                    </a:cubicBezTo>
                    <a:lnTo>
                      <a:pt x="6843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5914;p74"/>
              <p:cNvSpPr/>
              <p:nvPr/>
            </p:nvSpPr>
            <p:spPr>
              <a:xfrm flipH="1">
                <a:off x="10355254" y="2662890"/>
                <a:ext cx="296532" cy="521292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8338" extrusionOk="0">
                    <a:moveTo>
                      <a:pt x="4236" y="1"/>
                    </a:moveTo>
                    <a:cubicBezTo>
                      <a:pt x="3236" y="1"/>
                      <a:pt x="1066" y="208"/>
                      <a:pt x="616" y="1962"/>
                    </a:cubicBezTo>
                    <a:cubicBezTo>
                      <a:pt x="383" y="2895"/>
                      <a:pt x="112" y="3987"/>
                      <a:pt x="38" y="5425"/>
                    </a:cubicBezTo>
                    <a:cubicBezTo>
                      <a:pt x="0" y="6433"/>
                      <a:pt x="504" y="7992"/>
                      <a:pt x="2017" y="8337"/>
                    </a:cubicBezTo>
                    <a:lnTo>
                      <a:pt x="3417" y="7796"/>
                    </a:lnTo>
                    <a:lnTo>
                      <a:pt x="4742" y="21"/>
                    </a:lnTo>
                    <a:cubicBezTo>
                      <a:pt x="4742" y="21"/>
                      <a:pt x="4545" y="1"/>
                      <a:pt x="4236" y="1"/>
                    </a:cubicBezTo>
                    <a:close/>
                  </a:path>
                </a:pathLst>
              </a:custGeom>
              <a:solidFill>
                <a:srgbClr val="FFAE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5915;p74"/>
              <p:cNvSpPr/>
              <p:nvPr/>
            </p:nvSpPr>
            <p:spPr>
              <a:xfrm flipH="1">
                <a:off x="10374510" y="2603745"/>
                <a:ext cx="267961" cy="342297"/>
              </a:xfrm>
              <a:custGeom>
                <a:avLst/>
                <a:gdLst/>
                <a:ahLst/>
                <a:cxnLst/>
                <a:rect l="l" t="t" r="r" b="b"/>
                <a:pathLst>
                  <a:path w="4286" h="5475" extrusionOk="0">
                    <a:moveTo>
                      <a:pt x="3251" y="1"/>
                    </a:moveTo>
                    <a:cubicBezTo>
                      <a:pt x="2797" y="1"/>
                      <a:pt x="2345" y="121"/>
                      <a:pt x="1952" y="341"/>
                    </a:cubicBezTo>
                    <a:cubicBezTo>
                      <a:pt x="393" y="1275"/>
                      <a:pt x="1" y="4233"/>
                      <a:pt x="85" y="4663"/>
                    </a:cubicBezTo>
                    <a:cubicBezTo>
                      <a:pt x="186" y="5063"/>
                      <a:pt x="359" y="5474"/>
                      <a:pt x="621" y="5474"/>
                    </a:cubicBezTo>
                    <a:cubicBezTo>
                      <a:pt x="842" y="5474"/>
                      <a:pt x="1126" y="5182"/>
                      <a:pt x="1485" y="4345"/>
                    </a:cubicBezTo>
                    <a:cubicBezTo>
                      <a:pt x="1905" y="3375"/>
                      <a:pt x="3305" y="845"/>
                      <a:pt x="3305" y="845"/>
                    </a:cubicBezTo>
                    <a:lnTo>
                      <a:pt x="4285" y="229"/>
                    </a:lnTo>
                    <a:cubicBezTo>
                      <a:pt x="3958" y="74"/>
                      <a:pt x="3604" y="1"/>
                      <a:pt x="3251" y="1"/>
                    </a:cubicBezTo>
                    <a:close/>
                  </a:path>
                </a:pathLst>
              </a:custGeom>
              <a:solidFill>
                <a:srgbClr val="EF41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5916;p74"/>
              <p:cNvSpPr/>
              <p:nvPr/>
            </p:nvSpPr>
            <p:spPr>
              <a:xfrm flipH="1">
                <a:off x="9890789" y="2570797"/>
                <a:ext cx="277214" cy="645456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10324" extrusionOk="0">
                    <a:moveTo>
                      <a:pt x="971" y="1"/>
                    </a:moveTo>
                    <a:cubicBezTo>
                      <a:pt x="945" y="1"/>
                      <a:pt x="920" y="3"/>
                      <a:pt x="896" y="9"/>
                    </a:cubicBezTo>
                    <a:cubicBezTo>
                      <a:pt x="738" y="9"/>
                      <a:pt x="663" y="56"/>
                      <a:pt x="663" y="56"/>
                    </a:cubicBezTo>
                    <a:lnTo>
                      <a:pt x="579" y="93"/>
                    </a:lnTo>
                    <a:cubicBezTo>
                      <a:pt x="0" y="868"/>
                      <a:pt x="4434" y="10323"/>
                      <a:pt x="4434" y="10323"/>
                    </a:cubicBezTo>
                    <a:cubicBezTo>
                      <a:pt x="4434" y="10323"/>
                      <a:pt x="4163" y="7169"/>
                      <a:pt x="4117" y="6935"/>
                    </a:cubicBezTo>
                    <a:cubicBezTo>
                      <a:pt x="3463" y="2576"/>
                      <a:pt x="1867" y="672"/>
                      <a:pt x="1400" y="205"/>
                    </a:cubicBezTo>
                    <a:cubicBezTo>
                      <a:pt x="1267" y="80"/>
                      <a:pt x="1107" y="1"/>
                      <a:pt x="971" y="1"/>
                    </a:cubicBezTo>
                    <a:close/>
                  </a:path>
                </a:pathLst>
              </a:custGeom>
              <a:solidFill>
                <a:srgbClr val="415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5917;p74"/>
              <p:cNvSpPr/>
              <p:nvPr/>
            </p:nvSpPr>
            <p:spPr>
              <a:xfrm flipH="1">
                <a:off x="10102608" y="2508339"/>
                <a:ext cx="192061" cy="20194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230" extrusionOk="0">
                    <a:moveTo>
                      <a:pt x="505" y="0"/>
                    </a:moveTo>
                    <a:lnTo>
                      <a:pt x="271" y="1167"/>
                    </a:lnTo>
                    <a:lnTo>
                      <a:pt x="1" y="2838"/>
                    </a:lnTo>
                    <a:lnTo>
                      <a:pt x="2876" y="3230"/>
                    </a:lnTo>
                    <a:lnTo>
                      <a:pt x="3072" y="75"/>
                    </a:lnTo>
                    <a:lnTo>
                      <a:pt x="505" y="0"/>
                    </a:ln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5918;p74"/>
              <p:cNvSpPr/>
              <p:nvPr/>
            </p:nvSpPr>
            <p:spPr>
              <a:xfrm flipH="1">
                <a:off x="10102608" y="2508339"/>
                <a:ext cx="177432" cy="89904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1438" extrusionOk="0">
                    <a:moveTo>
                      <a:pt x="271" y="0"/>
                    </a:moveTo>
                    <a:lnTo>
                      <a:pt x="37" y="1167"/>
                    </a:lnTo>
                    <a:lnTo>
                      <a:pt x="0" y="1438"/>
                    </a:lnTo>
                    <a:cubicBezTo>
                      <a:pt x="2334" y="1130"/>
                      <a:pt x="2838" y="75"/>
                      <a:pt x="2838" y="75"/>
                    </a:cubicBez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000000">
                  <a:alpha val="21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5919;p74"/>
              <p:cNvSpPr/>
              <p:nvPr/>
            </p:nvSpPr>
            <p:spPr>
              <a:xfrm flipH="1">
                <a:off x="10306863" y="2642008"/>
                <a:ext cx="291843" cy="457521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7318" extrusionOk="0">
                    <a:moveTo>
                      <a:pt x="3282" y="0"/>
                    </a:moveTo>
                    <a:cubicBezTo>
                      <a:pt x="1887" y="0"/>
                      <a:pt x="1252" y="1400"/>
                      <a:pt x="1252" y="1400"/>
                    </a:cubicBezTo>
                    <a:cubicBezTo>
                      <a:pt x="318" y="2996"/>
                      <a:pt x="1" y="6926"/>
                      <a:pt x="1" y="6926"/>
                    </a:cubicBezTo>
                    <a:lnTo>
                      <a:pt x="3230" y="7318"/>
                    </a:lnTo>
                    <a:cubicBezTo>
                      <a:pt x="3968" y="6422"/>
                      <a:pt x="4668" y="6338"/>
                      <a:pt x="4668" y="6338"/>
                    </a:cubicBezTo>
                    <a:lnTo>
                      <a:pt x="4397" y="270"/>
                    </a:lnTo>
                    <a:cubicBezTo>
                      <a:pt x="3982" y="78"/>
                      <a:pt x="3611" y="0"/>
                      <a:pt x="3282" y="0"/>
                    </a:cubicBezTo>
                    <a:close/>
                  </a:path>
                </a:pathLst>
              </a:custGeom>
              <a:solidFill>
                <a:srgbClr val="FD7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5920;p74"/>
              <p:cNvSpPr/>
              <p:nvPr/>
            </p:nvSpPr>
            <p:spPr>
              <a:xfrm flipH="1">
                <a:off x="10243217" y="3125729"/>
                <a:ext cx="251455" cy="237764"/>
              </a:xfrm>
              <a:custGeom>
                <a:avLst/>
                <a:gdLst/>
                <a:ahLst/>
                <a:cxnLst/>
                <a:rect l="l" t="t" r="r" b="b"/>
                <a:pathLst>
                  <a:path w="4022" h="3803" extrusionOk="0">
                    <a:moveTo>
                      <a:pt x="792" y="1"/>
                    </a:moveTo>
                    <a:cubicBezTo>
                      <a:pt x="792" y="1"/>
                      <a:pt x="1" y="3802"/>
                      <a:pt x="2935" y="3802"/>
                    </a:cubicBezTo>
                    <a:cubicBezTo>
                      <a:pt x="3251" y="3802"/>
                      <a:pt x="3612" y="3758"/>
                      <a:pt x="4021" y="3660"/>
                    </a:cubicBezTo>
                    <a:cubicBezTo>
                      <a:pt x="4021" y="3660"/>
                      <a:pt x="1454" y="3622"/>
                      <a:pt x="1604" y="159"/>
                    </a:cubicBezTo>
                    <a:lnTo>
                      <a:pt x="792" y="1"/>
                    </a:lnTo>
                    <a:close/>
                  </a:path>
                </a:pathLst>
              </a:custGeom>
              <a:solidFill>
                <a:srgbClr val="2741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5921;p74"/>
              <p:cNvSpPr/>
              <p:nvPr/>
            </p:nvSpPr>
            <p:spPr>
              <a:xfrm flipH="1">
                <a:off x="10160939" y="3023195"/>
                <a:ext cx="87591" cy="157488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2519" extrusionOk="0">
                    <a:moveTo>
                      <a:pt x="564" y="1"/>
                    </a:moveTo>
                    <a:cubicBezTo>
                      <a:pt x="532" y="1"/>
                      <a:pt x="499" y="3"/>
                      <a:pt x="467" y="7"/>
                    </a:cubicBezTo>
                    <a:cubicBezTo>
                      <a:pt x="196" y="54"/>
                      <a:pt x="0" y="287"/>
                      <a:pt x="38" y="521"/>
                    </a:cubicBezTo>
                    <a:lnTo>
                      <a:pt x="355" y="2191"/>
                    </a:lnTo>
                    <a:cubicBezTo>
                      <a:pt x="386" y="2384"/>
                      <a:pt x="575" y="2519"/>
                      <a:pt x="792" y="2519"/>
                    </a:cubicBezTo>
                    <a:cubicBezTo>
                      <a:pt x="838" y="2519"/>
                      <a:pt x="886" y="2513"/>
                      <a:pt x="934" y="2499"/>
                    </a:cubicBezTo>
                    <a:cubicBezTo>
                      <a:pt x="1251" y="2462"/>
                      <a:pt x="1400" y="2229"/>
                      <a:pt x="1363" y="1995"/>
                    </a:cubicBezTo>
                    <a:lnTo>
                      <a:pt x="1055" y="325"/>
                    </a:lnTo>
                    <a:cubicBezTo>
                      <a:pt x="1022" y="119"/>
                      <a:pt x="801" y="1"/>
                      <a:pt x="564" y="1"/>
                    </a:cubicBezTo>
                    <a:close/>
                  </a:path>
                </a:pathLst>
              </a:custGeom>
              <a:solidFill>
                <a:srgbClr val="3B8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5922;p74"/>
              <p:cNvSpPr/>
              <p:nvPr/>
            </p:nvSpPr>
            <p:spPr>
              <a:xfrm flipH="1">
                <a:off x="10292232" y="3026509"/>
                <a:ext cx="99844" cy="5845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935" extrusionOk="0">
                    <a:moveTo>
                      <a:pt x="1521" y="1"/>
                    </a:moveTo>
                    <a:cubicBezTo>
                      <a:pt x="1363" y="1"/>
                      <a:pt x="1213" y="38"/>
                      <a:pt x="1055" y="76"/>
                    </a:cubicBezTo>
                    <a:cubicBezTo>
                      <a:pt x="933" y="113"/>
                      <a:pt x="784" y="150"/>
                      <a:pt x="663" y="234"/>
                    </a:cubicBezTo>
                    <a:cubicBezTo>
                      <a:pt x="513" y="309"/>
                      <a:pt x="392" y="384"/>
                      <a:pt x="280" y="505"/>
                    </a:cubicBezTo>
                    <a:cubicBezTo>
                      <a:pt x="196" y="580"/>
                      <a:pt x="84" y="738"/>
                      <a:pt x="47" y="850"/>
                    </a:cubicBezTo>
                    <a:cubicBezTo>
                      <a:pt x="0" y="888"/>
                      <a:pt x="0" y="888"/>
                      <a:pt x="47" y="934"/>
                    </a:cubicBezTo>
                    <a:cubicBezTo>
                      <a:pt x="84" y="934"/>
                      <a:pt x="84" y="934"/>
                      <a:pt x="121" y="888"/>
                    </a:cubicBezTo>
                    <a:cubicBezTo>
                      <a:pt x="196" y="776"/>
                      <a:pt x="280" y="654"/>
                      <a:pt x="392" y="580"/>
                    </a:cubicBezTo>
                    <a:cubicBezTo>
                      <a:pt x="467" y="505"/>
                      <a:pt x="588" y="421"/>
                      <a:pt x="747" y="346"/>
                    </a:cubicBezTo>
                    <a:cubicBezTo>
                      <a:pt x="859" y="309"/>
                      <a:pt x="980" y="272"/>
                      <a:pt x="1129" y="234"/>
                    </a:cubicBezTo>
                    <a:cubicBezTo>
                      <a:pt x="1251" y="188"/>
                      <a:pt x="1400" y="188"/>
                      <a:pt x="1521" y="188"/>
                    </a:cubicBezTo>
                    <a:cubicBezTo>
                      <a:pt x="1559" y="188"/>
                      <a:pt x="1596" y="150"/>
                      <a:pt x="1596" y="76"/>
                    </a:cubicBezTo>
                    <a:cubicBezTo>
                      <a:pt x="1596" y="38"/>
                      <a:pt x="1559" y="1"/>
                      <a:pt x="1521" y="1"/>
                    </a:cubicBezTo>
                    <a:close/>
                  </a:path>
                </a:pathLst>
              </a:custGeom>
              <a:solidFill>
                <a:srgbClr val="415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5923;p74"/>
              <p:cNvSpPr/>
              <p:nvPr/>
            </p:nvSpPr>
            <p:spPr>
              <a:xfrm flipH="1">
                <a:off x="10328433" y="2603058"/>
                <a:ext cx="308786" cy="620198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9920" extrusionOk="0">
                    <a:moveTo>
                      <a:pt x="3783" y="0"/>
                    </a:moveTo>
                    <a:cubicBezTo>
                      <a:pt x="2765" y="0"/>
                      <a:pt x="1350" y="659"/>
                      <a:pt x="738" y="4011"/>
                    </a:cubicBezTo>
                    <a:cubicBezTo>
                      <a:pt x="738" y="4011"/>
                      <a:pt x="271" y="5486"/>
                      <a:pt x="113" y="7082"/>
                    </a:cubicBezTo>
                    <a:cubicBezTo>
                      <a:pt x="1" y="8211"/>
                      <a:pt x="775" y="9257"/>
                      <a:pt x="1942" y="9453"/>
                    </a:cubicBezTo>
                    <a:lnTo>
                      <a:pt x="4388" y="9919"/>
                    </a:lnTo>
                    <a:lnTo>
                      <a:pt x="4938" y="277"/>
                    </a:lnTo>
                    <a:cubicBezTo>
                      <a:pt x="4938" y="277"/>
                      <a:pt x="4444" y="0"/>
                      <a:pt x="3783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5924;p74"/>
              <p:cNvSpPr/>
              <p:nvPr/>
            </p:nvSpPr>
            <p:spPr>
              <a:xfrm flipH="1">
                <a:off x="10296921" y="2618062"/>
                <a:ext cx="168116" cy="286592"/>
              </a:xfrm>
              <a:custGeom>
                <a:avLst/>
                <a:gdLst/>
                <a:ahLst/>
                <a:cxnLst/>
                <a:rect l="l" t="t" r="r" b="b"/>
                <a:pathLst>
                  <a:path w="2689" h="4584" extrusionOk="0">
                    <a:moveTo>
                      <a:pt x="2688" y="0"/>
                    </a:moveTo>
                    <a:lnTo>
                      <a:pt x="2688" y="0"/>
                    </a:lnTo>
                    <a:cubicBezTo>
                      <a:pt x="2688" y="0"/>
                      <a:pt x="1596" y="37"/>
                      <a:pt x="1522" y="149"/>
                    </a:cubicBezTo>
                    <a:cubicBezTo>
                      <a:pt x="1522" y="149"/>
                      <a:pt x="551" y="1279"/>
                      <a:pt x="0" y="4583"/>
                    </a:cubicBezTo>
                    <a:lnTo>
                      <a:pt x="2026" y="971"/>
                    </a:lnTo>
                    <a:cubicBezTo>
                      <a:pt x="2026" y="971"/>
                      <a:pt x="2184" y="653"/>
                      <a:pt x="2688" y="0"/>
                    </a:cubicBezTo>
                    <a:close/>
                  </a:path>
                </a:pathLst>
              </a:custGeom>
              <a:solidFill>
                <a:srgbClr val="2741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5925;p74"/>
              <p:cNvSpPr/>
              <p:nvPr/>
            </p:nvSpPr>
            <p:spPr>
              <a:xfrm flipH="1">
                <a:off x="10372197" y="2598181"/>
                <a:ext cx="226510" cy="564368"/>
              </a:xfrm>
              <a:custGeom>
                <a:avLst/>
                <a:gdLst/>
                <a:ahLst/>
                <a:cxnLst/>
                <a:rect l="l" t="t" r="r" b="b"/>
                <a:pathLst>
                  <a:path w="3623" h="9027" extrusionOk="0">
                    <a:moveTo>
                      <a:pt x="3538" y="1"/>
                    </a:moveTo>
                    <a:cubicBezTo>
                      <a:pt x="3464" y="1"/>
                      <a:pt x="2185" y="197"/>
                      <a:pt x="1522" y="1830"/>
                    </a:cubicBezTo>
                    <a:cubicBezTo>
                      <a:pt x="972" y="3156"/>
                      <a:pt x="1" y="6385"/>
                      <a:pt x="197" y="8989"/>
                    </a:cubicBezTo>
                    <a:cubicBezTo>
                      <a:pt x="197" y="9027"/>
                      <a:pt x="234" y="9027"/>
                      <a:pt x="271" y="9027"/>
                    </a:cubicBezTo>
                    <a:cubicBezTo>
                      <a:pt x="318" y="9027"/>
                      <a:pt x="355" y="8989"/>
                      <a:pt x="355" y="8952"/>
                    </a:cubicBezTo>
                    <a:cubicBezTo>
                      <a:pt x="159" y="6423"/>
                      <a:pt x="1130" y="3230"/>
                      <a:pt x="1672" y="1868"/>
                    </a:cubicBezTo>
                    <a:cubicBezTo>
                      <a:pt x="2297" y="355"/>
                      <a:pt x="3538" y="159"/>
                      <a:pt x="3538" y="159"/>
                    </a:cubicBezTo>
                    <a:cubicBezTo>
                      <a:pt x="3585" y="159"/>
                      <a:pt x="3622" y="122"/>
                      <a:pt x="3622" y="85"/>
                    </a:cubicBezTo>
                    <a:cubicBezTo>
                      <a:pt x="3622" y="38"/>
                      <a:pt x="3585" y="1"/>
                      <a:pt x="3538" y="1"/>
                    </a:cubicBezTo>
                    <a:close/>
                  </a:path>
                </a:pathLst>
              </a:custGeom>
              <a:solidFill>
                <a:srgbClr val="FFAE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5926;p74"/>
              <p:cNvSpPr/>
              <p:nvPr/>
            </p:nvSpPr>
            <p:spPr>
              <a:xfrm flipH="1">
                <a:off x="9854593" y="2581300"/>
                <a:ext cx="639642" cy="989692"/>
              </a:xfrm>
              <a:custGeom>
                <a:avLst/>
                <a:gdLst/>
                <a:ahLst/>
                <a:cxnLst/>
                <a:rect l="l" t="t" r="r" b="b"/>
                <a:pathLst>
                  <a:path w="10231" h="15830" extrusionOk="0">
                    <a:moveTo>
                      <a:pt x="3426" y="0"/>
                    </a:moveTo>
                    <a:cubicBezTo>
                      <a:pt x="1" y="4275"/>
                      <a:pt x="467" y="13338"/>
                      <a:pt x="467" y="13338"/>
                    </a:cubicBezTo>
                    <a:cubicBezTo>
                      <a:pt x="355" y="15634"/>
                      <a:pt x="4714" y="15709"/>
                      <a:pt x="4714" y="15709"/>
                    </a:cubicBezTo>
                    <a:cubicBezTo>
                      <a:pt x="5426" y="15791"/>
                      <a:pt x="6034" y="15829"/>
                      <a:pt x="6554" y="15829"/>
                    </a:cubicBezTo>
                    <a:cubicBezTo>
                      <a:pt x="9274" y="15829"/>
                      <a:pt x="9581" y="14792"/>
                      <a:pt x="9652" y="13656"/>
                    </a:cubicBezTo>
                    <a:cubicBezTo>
                      <a:pt x="10231" y="5096"/>
                      <a:pt x="6189" y="429"/>
                      <a:pt x="6189" y="429"/>
                    </a:cubicBezTo>
                    <a:cubicBezTo>
                      <a:pt x="6085" y="730"/>
                      <a:pt x="5841" y="840"/>
                      <a:pt x="5538" y="840"/>
                    </a:cubicBezTo>
                    <a:cubicBezTo>
                      <a:pt x="4704" y="840"/>
                      <a:pt x="3426" y="0"/>
                      <a:pt x="3426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5927;p74"/>
              <p:cNvSpPr/>
              <p:nvPr/>
            </p:nvSpPr>
            <p:spPr>
              <a:xfrm flipH="1">
                <a:off x="9883789" y="3373748"/>
                <a:ext cx="585937" cy="53767"/>
              </a:xfrm>
              <a:custGeom>
                <a:avLst/>
                <a:gdLst/>
                <a:ahLst/>
                <a:cxnLst/>
                <a:rect l="l" t="t" r="r" b="b"/>
                <a:pathLst>
                  <a:path w="9372" h="860" extrusionOk="0">
                    <a:moveTo>
                      <a:pt x="75" y="1"/>
                    </a:moveTo>
                    <a:cubicBezTo>
                      <a:pt x="75" y="1"/>
                      <a:pt x="38" y="1"/>
                      <a:pt x="38" y="47"/>
                    </a:cubicBezTo>
                    <a:cubicBezTo>
                      <a:pt x="1" y="85"/>
                      <a:pt x="38" y="85"/>
                      <a:pt x="38" y="122"/>
                    </a:cubicBezTo>
                    <a:cubicBezTo>
                      <a:pt x="75" y="122"/>
                      <a:pt x="2297" y="859"/>
                      <a:pt x="5134" y="859"/>
                    </a:cubicBezTo>
                    <a:cubicBezTo>
                      <a:pt x="6460" y="859"/>
                      <a:pt x="7897" y="701"/>
                      <a:pt x="9335" y="234"/>
                    </a:cubicBezTo>
                    <a:cubicBezTo>
                      <a:pt x="9335" y="234"/>
                      <a:pt x="9372" y="197"/>
                      <a:pt x="9372" y="159"/>
                    </a:cubicBezTo>
                    <a:cubicBezTo>
                      <a:pt x="9347" y="159"/>
                      <a:pt x="9339" y="143"/>
                      <a:pt x="9325" y="143"/>
                    </a:cubicBezTo>
                    <a:cubicBezTo>
                      <a:pt x="9318" y="143"/>
                      <a:pt x="9310" y="147"/>
                      <a:pt x="9297" y="159"/>
                    </a:cubicBezTo>
                    <a:cubicBezTo>
                      <a:pt x="7909" y="606"/>
                      <a:pt x="6502" y="759"/>
                      <a:pt x="5219" y="759"/>
                    </a:cubicBezTo>
                    <a:cubicBezTo>
                      <a:pt x="2370" y="759"/>
                      <a:pt x="133" y="1"/>
                      <a:pt x="75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5928;p74"/>
              <p:cNvSpPr/>
              <p:nvPr/>
            </p:nvSpPr>
            <p:spPr>
              <a:xfrm flipH="1">
                <a:off x="9883789" y="3422764"/>
                <a:ext cx="585937" cy="53142"/>
              </a:xfrm>
              <a:custGeom>
                <a:avLst/>
                <a:gdLst/>
                <a:ahLst/>
                <a:cxnLst/>
                <a:rect l="l" t="t" r="r" b="b"/>
                <a:pathLst>
                  <a:path w="9372" h="850" extrusionOk="0">
                    <a:moveTo>
                      <a:pt x="75" y="1"/>
                    </a:moveTo>
                    <a:cubicBezTo>
                      <a:pt x="75" y="1"/>
                      <a:pt x="38" y="1"/>
                      <a:pt x="38" y="38"/>
                    </a:cubicBezTo>
                    <a:cubicBezTo>
                      <a:pt x="1" y="75"/>
                      <a:pt x="38" y="75"/>
                      <a:pt x="38" y="113"/>
                    </a:cubicBezTo>
                    <a:cubicBezTo>
                      <a:pt x="75" y="113"/>
                      <a:pt x="2297" y="850"/>
                      <a:pt x="5172" y="850"/>
                    </a:cubicBezTo>
                    <a:cubicBezTo>
                      <a:pt x="6460" y="850"/>
                      <a:pt x="7897" y="701"/>
                      <a:pt x="9335" y="234"/>
                    </a:cubicBezTo>
                    <a:cubicBezTo>
                      <a:pt x="9335" y="234"/>
                      <a:pt x="9372" y="197"/>
                      <a:pt x="9372" y="150"/>
                    </a:cubicBezTo>
                    <a:cubicBezTo>
                      <a:pt x="9347" y="150"/>
                      <a:pt x="9339" y="133"/>
                      <a:pt x="9325" y="133"/>
                    </a:cubicBezTo>
                    <a:cubicBezTo>
                      <a:pt x="9318" y="133"/>
                      <a:pt x="9310" y="137"/>
                      <a:pt x="9297" y="150"/>
                    </a:cubicBezTo>
                    <a:cubicBezTo>
                      <a:pt x="7903" y="601"/>
                      <a:pt x="6489" y="756"/>
                      <a:pt x="5202" y="756"/>
                    </a:cubicBezTo>
                    <a:cubicBezTo>
                      <a:pt x="2361" y="756"/>
                      <a:pt x="133" y="1"/>
                      <a:pt x="75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5929;p74"/>
              <p:cNvSpPr/>
              <p:nvPr/>
            </p:nvSpPr>
            <p:spPr>
              <a:xfrm flipH="1">
                <a:off x="9898356" y="3475844"/>
                <a:ext cx="549176" cy="51454"/>
              </a:xfrm>
              <a:custGeom>
                <a:avLst/>
                <a:gdLst/>
                <a:ahLst/>
                <a:cxnLst/>
                <a:rect l="l" t="t" r="r" b="b"/>
                <a:pathLst>
                  <a:path w="8784" h="823" extrusionOk="0">
                    <a:moveTo>
                      <a:pt x="75" y="1"/>
                    </a:moveTo>
                    <a:cubicBezTo>
                      <a:pt x="38" y="1"/>
                      <a:pt x="0" y="1"/>
                      <a:pt x="0" y="48"/>
                    </a:cubicBezTo>
                    <a:cubicBezTo>
                      <a:pt x="0" y="85"/>
                      <a:pt x="0" y="85"/>
                      <a:pt x="38" y="122"/>
                    </a:cubicBezTo>
                    <a:cubicBezTo>
                      <a:pt x="75" y="122"/>
                      <a:pt x="2054" y="822"/>
                      <a:pt x="4779" y="822"/>
                    </a:cubicBezTo>
                    <a:cubicBezTo>
                      <a:pt x="5983" y="822"/>
                      <a:pt x="7346" y="664"/>
                      <a:pt x="8746" y="281"/>
                    </a:cubicBezTo>
                    <a:cubicBezTo>
                      <a:pt x="8784" y="281"/>
                      <a:pt x="8784" y="234"/>
                      <a:pt x="8784" y="197"/>
                    </a:cubicBezTo>
                    <a:cubicBezTo>
                      <a:pt x="8784" y="197"/>
                      <a:pt x="8746" y="160"/>
                      <a:pt x="8709" y="160"/>
                    </a:cubicBezTo>
                    <a:cubicBezTo>
                      <a:pt x="7317" y="569"/>
                      <a:pt x="5966" y="710"/>
                      <a:pt x="4761" y="710"/>
                    </a:cubicBezTo>
                    <a:cubicBezTo>
                      <a:pt x="2063" y="710"/>
                      <a:pt x="101" y="1"/>
                      <a:pt x="75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5930;p74"/>
              <p:cNvSpPr/>
              <p:nvPr/>
            </p:nvSpPr>
            <p:spPr>
              <a:xfrm flipH="1">
                <a:off x="10068161" y="2593930"/>
                <a:ext cx="391625" cy="719480"/>
              </a:xfrm>
              <a:custGeom>
                <a:avLst/>
                <a:gdLst/>
                <a:ahLst/>
                <a:cxnLst/>
                <a:rect l="l" t="t" r="r" b="b"/>
                <a:pathLst>
                  <a:path w="6264" h="11508" extrusionOk="0">
                    <a:moveTo>
                      <a:pt x="2486" y="1"/>
                    </a:moveTo>
                    <a:cubicBezTo>
                      <a:pt x="1968" y="1"/>
                      <a:pt x="1208" y="459"/>
                      <a:pt x="738" y="1786"/>
                    </a:cubicBezTo>
                    <a:cubicBezTo>
                      <a:pt x="738" y="1786"/>
                      <a:pt x="1235" y="760"/>
                      <a:pt x="1971" y="760"/>
                    </a:cubicBezTo>
                    <a:cubicBezTo>
                      <a:pt x="2131" y="760"/>
                      <a:pt x="2303" y="809"/>
                      <a:pt x="2483" y="927"/>
                    </a:cubicBezTo>
                    <a:cubicBezTo>
                      <a:pt x="3650" y="1740"/>
                      <a:pt x="4705" y="4157"/>
                      <a:pt x="5209" y="8087"/>
                    </a:cubicBezTo>
                    <a:cubicBezTo>
                      <a:pt x="5367" y="9095"/>
                      <a:pt x="4742" y="10103"/>
                      <a:pt x="3734" y="10373"/>
                    </a:cubicBezTo>
                    <a:cubicBezTo>
                      <a:pt x="3438" y="10456"/>
                      <a:pt x="3129" y="10490"/>
                      <a:pt x="2822" y="10490"/>
                    </a:cubicBezTo>
                    <a:cubicBezTo>
                      <a:pt x="1396" y="10490"/>
                      <a:pt x="0" y="9757"/>
                      <a:pt x="0" y="9757"/>
                    </a:cubicBezTo>
                    <a:lnTo>
                      <a:pt x="0" y="10765"/>
                    </a:lnTo>
                    <a:cubicBezTo>
                      <a:pt x="0" y="10765"/>
                      <a:pt x="658" y="11508"/>
                      <a:pt x="1993" y="11508"/>
                    </a:cubicBezTo>
                    <a:cubicBezTo>
                      <a:pt x="2491" y="11508"/>
                      <a:pt x="3084" y="11404"/>
                      <a:pt x="3771" y="11120"/>
                    </a:cubicBezTo>
                    <a:cubicBezTo>
                      <a:pt x="6263" y="10065"/>
                      <a:pt x="6179" y="8432"/>
                      <a:pt x="6179" y="8432"/>
                    </a:cubicBezTo>
                    <a:cubicBezTo>
                      <a:pt x="6179" y="8432"/>
                      <a:pt x="6030" y="1702"/>
                      <a:pt x="2800" y="69"/>
                    </a:cubicBezTo>
                    <a:cubicBezTo>
                      <a:pt x="2713" y="25"/>
                      <a:pt x="2606" y="1"/>
                      <a:pt x="2486" y="1"/>
                    </a:cubicBezTo>
                    <a:close/>
                  </a:path>
                </a:pathLst>
              </a:custGeom>
              <a:solidFill>
                <a:srgbClr val="415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5931;p74"/>
              <p:cNvSpPr/>
              <p:nvPr/>
            </p:nvSpPr>
            <p:spPr>
              <a:xfrm flipH="1">
                <a:off x="10202390" y="3086091"/>
                <a:ext cx="109160" cy="95843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1533" extrusionOk="0">
                    <a:moveTo>
                      <a:pt x="831" y="0"/>
                    </a:moveTo>
                    <a:cubicBezTo>
                      <a:pt x="734" y="0"/>
                      <a:pt x="635" y="18"/>
                      <a:pt x="541" y="56"/>
                    </a:cubicBezTo>
                    <a:cubicBezTo>
                      <a:pt x="159" y="252"/>
                      <a:pt x="0" y="681"/>
                      <a:pt x="159" y="1064"/>
                    </a:cubicBezTo>
                    <a:cubicBezTo>
                      <a:pt x="295" y="1351"/>
                      <a:pt x="562" y="1533"/>
                      <a:pt x="849" y="1533"/>
                    </a:cubicBezTo>
                    <a:cubicBezTo>
                      <a:pt x="954" y="1533"/>
                      <a:pt x="1062" y="1509"/>
                      <a:pt x="1167" y="1456"/>
                    </a:cubicBezTo>
                    <a:cubicBezTo>
                      <a:pt x="1559" y="1297"/>
                      <a:pt x="1746" y="831"/>
                      <a:pt x="1559" y="448"/>
                    </a:cubicBezTo>
                    <a:cubicBezTo>
                      <a:pt x="1438" y="178"/>
                      <a:pt x="1139" y="0"/>
                      <a:pt x="83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5932;p74"/>
              <p:cNvSpPr/>
              <p:nvPr/>
            </p:nvSpPr>
            <p:spPr>
              <a:xfrm flipH="1">
                <a:off x="10088041" y="3009003"/>
                <a:ext cx="189686" cy="168179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2690" extrusionOk="0">
                    <a:moveTo>
                      <a:pt x="1755" y="1"/>
                    </a:moveTo>
                    <a:cubicBezTo>
                      <a:pt x="1755" y="48"/>
                      <a:pt x="1718" y="85"/>
                      <a:pt x="1671" y="122"/>
                    </a:cubicBezTo>
                    <a:cubicBezTo>
                      <a:pt x="1251" y="664"/>
                      <a:pt x="663" y="1056"/>
                      <a:pt x="0" y="1289"/>
                    </a:cubicBezTo>
                    <a:lnTo>
                      <a:pt x="626" y="2689"/>
                    </a:lnTo>
                    <a:cubicBezTo>
                      <a:pt x="1363" y="2334"/>
                      <a:pt x="2959" y="1597"/>
                      <a:pt x="3034" y="1289"/>
                    </a:cubicBezTo>
                    <a:cubicBezTo>
                      <a:pt x="2922" y="430"/>
                      <a:pt x="2259" y="122"/>
                      <a:pt x="1755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5933;p74"/>
              <p:cNvSpPr/>
              <p:nvPr/>
            </p:nvSpPr>
            <p:spPr>
              <a:xfrm flipH="1">
                <a:off x="10136431" y="2945107"/>
                <a:ext cx="76712" cy="132980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2127" extrusionOk="0">
                    <a:moveTo>
                      <a:pt x="791" y="0"/>
                    </a:moveTo>
                    <a:cubicBezTo>
                      <a:pt x="766" y="0"/>
                      <a:pt x="742" y="5"/>
                      <a:pt x="722" y="15"/>
                    </a:cubicBezTo>
                    <a:cubicBezTo>
                      <a:pt x="760" y="248"/>
                      <a:pt x="638" y="640"/>
                      <a:pt x="489" y="1023"/>
                    </a:cubicBezTo>
                    <a:cubicBezTo>
                      <a:pt x="368" y="1256"/>
                      <a:pt x="256" y="1452"/>
                      <a:pt x="134" y="1648"/>
                    </a:cubicBezTo>
                    <a:cubicBezTo>
                      <a:pt x="0" y="1857"/>
                      <a:pt x="136" y="2126"/>
                      <a:pt x="334" y="2126"/>
                    </a:cubicBezTo>
                    <a:cubicBezTo>
                      <a:pt x="357" y="2126"/>
                      <a:pt x="381" y="2123"/>
                      <a:pt x="405" y="2115"/>
                    </a:cubicBezTo>
                    <a:lnTo>
                      <a:pt x="452" y="2115"/>
                    </a:lnTo>
                    <a:cubicBezTo>
                      <a:pt x="797" y="2003"/>
                      <a:pt x="1068" y="1648"/>
                      <a:pt x="1068" y="1256"/>
                    </a:cubicBezTo>
                    <a:cubicBezTo>
                      <a:pt x="1068" y="1107"/>
                      <a:pt x="1105" y="948"/>
                      <a:pt x="1105" y="948"/>
                    </a:cubicBezTo>
                    <a:cubicBezTo>
                      <a:pt x="1105" y="948"/>
                      <a:pt x="1226" y="481"/>
                      <a:pt x="993" y="89"/>
                    </a:cubicBezTo>
                    <a:cubicBezTo>
                      <a:pt x="938" y="35"/>
                      <a:pt x="859" y="0"/>
                      <a:pt x="791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5934;p74"/>
              <p:cNvSpPr/>
              <p:nvPr/>
            </p:nvSpPr>
            <p:spPr>
              <a:xfrm flipH="1">
                <a:off x="10053608" y="3055538"/>
                <a:ext cx="73009" cy="39116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526" extrusionOk="0">
                    <a:moveTo>
                      <a:pt x="959" y="1"/>
                    </a:moveTo>
                    <a:cubicBezTo>
                      <a:pt x="935" y="1"/>
                      <a:pt x="910" y="6"/>
                      <a:pt x="888" y="16"/>
                    </a:cubicBezTo>
                    <a:cubicBezTo>
                      <a:pt x="542" y="174"/>
                      <a:pt x="1" y="324"/>
                      <a:pt x="76" y="482"/>
                    </a:cubicBezTo>
                    <a:cubicBezTo>
                      <a:pt x="85" y="513"/>
                      <a:pt x="127" y="526"/>
                      <a:pt x="190" y="526"/>
                    </a:cubicBezTo>
                    <a:cubicBezTo>
                      <a:pt x="375" y="526"/>
                      <a:pt x="744" y="414"/>
                      <a:pt x="1009" y="324"/>
                    </a:cubicBezTo>
                    <a:cubicBezTo>
                      <a:pt x="1121" y="324"/>
                      <a:pt x="1168" y="212"/>
                      <a:pt x="1121" y="90"/>
                    </a:cubicBezTo>
                    <a:cubicBezTo>
                      <a:pt x="1094" y="36"/>
                      <a:pt x="1026" y="1"/>
                      <a:pt x="959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5935;p74"/>
              <p:cNvSpPr/>
              <p:nvPr/>
            </p:nvSpPr>
            <p:spPr>
              <a:xfrm flipH="1">
                <a:off x="10048902" y="3037325"/>
                <a:ext cx="87591" cy="41701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667" extrusionOk="0">
                    <a:moveTo>
                      <a:pt x="1189" y="0"/>
                    </a:moveTo>
                    <a:cubicBezTo>
                      <a:pt x="1169" y="0"/>
                      <a:pt x="1149" y="5"/>
                      <a:pt x="1130" y="15"/>
                    </a:cubicBezTo>
                    <a:cubicBezTo>
                      <a:pt x="738" y="211"/>
                      <a:pt x="0" y="481"/>
                      <a:pt x="112" y="640"/>
                    </a:cubicBezTo>
                    <a:cubicBezTo>
                      <a:pt x="137" y="659"/>
                      <a:pt x="173" y="667"/>
                      <a:pt x="217" y="667"/>
                    </a:cubicBezTo>
                    <a:cubicBezTo>
                      <a:pt x="459" y="667"/>
                      <a:pt x="956" y="421"/>
                      <a:pt x="1279" y="295"/>
                    </a:cubicBezTo>
                    <a:cubicBezTo>
                      <a:pt x="1363" y="248"/>
                      <a:pt x="1400" y="173"/>
                      <a:pt x="1363" y="99"/>
                    </a:cubicBezTo>
                    <a:cubicBezTo>
                      <a:pt x="1301" y="37"/>
                      <a:pt x="1244" y="0"/>
                      <a:pt x="1189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5936;p74"/>
              <p:cNvSpPr/>
              <p:nvPr/>
            </p:nvSpPr>
            <p:spPr>
              <a:xfrm flipH="1">
                <a:off x="10051215" y="3008128"/>
                <a:ext cx="102220" cy="54642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874" extrusionOk="0">
                    <a:moveTo>
                      <a:pt x="1372" y="1"/>
                    </a:moveTo>
                    <a:cubicBezTo>
                      <a:pt x="1341" y="1"/>
                      <a:pt x="1309" y="6"/>
                      <a:pt x="1279" y="15"/>
                    </a:cubicBezTo>
                    <a:cubicBezTo>
                      <a:pt x="775" y="295"/>
                      <a:pt x="1" y="603"/>
                      <a:pt x="113" y="836"/>
                    </a:cubicBezTo>
                    <a:cubicBezTo>
                      <a:pt x="126" y="862"/>
                      <a:pt x="158" y="873"/>
                      <a:pt x="204" y="873"/>
                    </a:cubicBezTo>
                    <a:cubicBezTo>
                      <a:pt x="440" y="873"/>
                      <a:pt x="1053" y="571"/>
                      <a:pt x="1475" y="407"/>
                    </a:cubicBezTo>
                    <a:cubicBezTo>
                      <a:pt x="1597" y="370"/>
                      <a:pt x="1634" y="248"/>
                      <a:pt x="1597" y="136"/>
                    </a:cubicBezTo>
                    <a:cubicBezTo>
                      <a:pt x="1562" y="45"/>
                      <a:pt x="1468" y="1"/>
                      <a:pt x="1372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5937;p74"/>
              <p:cNvSpPr/>
              <p:nvPr/>
            </p:nvSpPr>
            <p:spPr>
              <a:xfrm flipH="1">
                <a:off x="10046589" y="3002626"/>
                <a:ext cx="112098" cy="64833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037" extrusionOk="0">
                    <a:moveTo>
                      <a:pt x="1522" y="187"/>
                    </a:moveTo>
                    <a:cubicBezTo>
                      <a:pt x="1559" y="187"/>
                      <a:pt x="1597" y="224"/>
                      <a:pt x="1597" y="262"/>
                    </a:cubicBezTo>
                    <a:cubicBezTo>
                      <a:pt x="1634" y="336"/>
                      <a:pt x="1597" y="420"/>
                      <a:pt x="1522" y="420"/>
                    </a:cubicBezTo>
                    <a:cubicBezTo>
                      <a:pt x="1401" y="458"/>
                      <a:pt x="1289" y="532"/>
                      <a:pt x="1167" y="570"/>
                    </a:cubicBezTo>
                    <a:cubicBezTo>
                      <a:pt x="916" y="682"/>
                      <a:pt x="433" y="891"/>
                      <a:pt x="267" y="891"/>
                    </a:cubicBezTo>
                    <a:cubicBezTo>
                      <a:pt x="254" y="891"/>
                      <a:pt x="243" y="890"/>
                      <a:pt x="234" y="887"/>
                    </a:cubicBezTo>
                    <a:cubicBezTo>
                      <a:pt x="234" y="766"/>
                      <a:pt x="785" y="495"/>
                      <a:pt x="1018" y="383"/>
                    </a:cubicBezTo>
                    <a:cubicBezTo>
                      <a:pt x="1167" y="299"/>
                      <a:pt x="1289" y="262"/>
                      <a:pt x="1401" y="187"/>
                    </a:cubicBezTo>
                    <a:close/>
                    <a:moveTo>
                      <a:pt x="1461" y="0"/>
                    </a:moveTo>
                    <a:cubicBezTo>
                      <a:pt x="1412" y="0"/>
                      <a:pt x="1363" y="10"/>
                      <a:pt x="1326" y="28"/>
                    </a:cubicBezTo>
                    <a:cubicBezTo>
                      <a:pt x="1214" y="103"/>
                      <a:pt x="1093" y="187"/>
                      <a:pt x="981" y="224"/>
                    </a:cubicBezTo>
                    <a:cubicBezTo>
                      <a:pt x="430" y="495"/>
                      <a:pt x="1" y="691"/>
                      <a:pt x="122" y="924"/>
                    </a:cubicBezTo>
                    <a:cubicBezTo>
                      <a:pt x="122" y="999"/>
                      <a:pt x="197" y="1036"/>
                      <a:pt x="281" y="1036"/>
                    </a:cubicBezTo>
                    <a:cubicBezTo>
                      <a:pt x="467" y="1036"/>
                      <a:pt x="785" y="924"/>
                      <a:pt x="1214" y="728"/>
                    </a:cubicBezTo>
                    <a:cubicBezTo>
                      <a:pt x="1363" y="691"/>
                      <a:pt x="1485" y="616"/>
                      <a:pt x="1597" y="570"/>
                    </a:cubicBezTo>
                    <a:cubicBezTo>
                      <a:pt x="1755" y="532"/>
                      <a:pt x="1793" y="336"/>
                      <a:pt x="1755" y="187"/>
                    </a:cubicBezTo>
                    <a:cubicBezTo>
                      <a:pt x="1718" y="103"/>
                      <a:pt x="1681" y="66"/>
                      <a:pt x="1597" y="28"/>
                    </a:cubicBezTo>
                    <a:cubicBezTo>
                      <a:pt x="1559" y="10"/>
                      <a:pt x="1510" y="0"/>
                      <a:pt x="1461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5938;p74"/>
              <p:cNvSpPr/>
              <p:nvPr/>
            </p:nvSpPr>
            <p:spPr>
              <a:xfrm flipH="1">
                <a:off x="10080412" y="2988309"/>
                <a:ext cx="82964" cy="45077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721" extrusionOk="0">
                    <a:moveTo>
                      <a:pt x="1078" y="0"/>
                    </a:moveTo>
                    <a:cubicBezTo>
                      <a:pt x="1043" y="0"/>
                      <a:pt x="1006" y="8"/>
                      <a:pt x="972" y="24"/>
                    </a:cubicBezTo>
                    <a:cubicBezTo>
                      <a:pt x="430" y="295"/>
                      <a:pt x="1" y="612"/>
                      <a:pt x="122" y="687"/>
                    </a:cubicBezTo>
                    <a:cubicBezTo>
                      <a:pt x="146" y="710"/>
                      <a:pt x="187" y="721"/>
                      <a:pt x="242" y="721"/>
                    </a:cubicBezTo>
                    <a:cubicBezTo>
                      <a:pt x="445" y="721"/>
                      <a:pt x="829" y="578"/>
                      <a:pt x="1168" y="453"/>
                    </a:cubicBezTo>
                    <a:cubicBezTo>
                      <a:pt x="1242" y="453"/>
                      <a:pt x="1326" y="332"/>
                      <a:pt x="1326" y="220"/>
                    </a:cubicBezTo>
                    <a:cubicBezTo>
                      <a:pt x="1326" y="96"/>
                      <a:pt x="1206" y="0"/>
                      <a:pt x="1078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5939;p74"/>
              <p:cNvSpPr/>
              <p:nvPr/>
            </p:nvSpPr>
            <p:spPr>
              <a:xfrm flipH="1">
                <a:off x="10075723" y="2983370"/>
                <a:ext cx="85277" cy="54893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78" extrusionOk="0">
                    <a:moveTo>
                      <a:pt x="1040" y="149"/>
                    </a:moveTo>
                    <a:cubicBezTo>
                      <a:pt x="1064" y="149"/>
                      <a:pt x="1092" y="159"/>
                      <a:pt x="1130" y="177"/>
                    </a:cubicBezTo>
                    <a:cubicBezTo>
                      <a:pt x="1167" y="177"/>
                      <a:pt x="1204" y="262"/>
                      <a:pt x="1204" y="299"/>
                    </a:cubicBezTo>
                    <a:lnTo>
                      <a:pt x="1204" y="336"/>
                    </a:lnTo>
                    <a:cubicBezTo>
                      <a:pt x="1204" y="374"/>
                      <a:pt x="1167" y="458"/>
                      <a:pt x="1092" y="495"/>
                    </a:cubicBezTo>
                    <a:cubicBezTo>
                      <a:pt x="551" y="691"/>
                      <a:pt x="234" y="728"/>
                      <a:pt x="159" y="728"/>
                    </a:cubicBezTo>
                    <a:cubicBezTo>
                      <a:pt x="196" y="644"/>
                      <a:pt x="430" y="458"/>
                      <a:pt x="971" y="177"/>
                    </a:cubicBezTo>
                    <a:cubicBezTo>
                      <a:pt x="994" y="159"/>
                      <a:pt x="1015" y="149"/>
                      <a:pt x="1040" y="149"/>
                    </a:cubicBezTo>
                    <a:close/>
                    <a:moveTo>
                      <a:pt x="1036" y="0"/>
                    </a:moveTo>
                    <a:cubicBezTo>
                      <a:pt x="983" y="0"/>
                      <a:pt x="934" y="9"/>
                      <a:pt x="896" y="28"/>
                    </a:cubicBezTo>
                    <a:cubicBezTo>
                      <a:pt x="504" y="224"/>
                      <a:pt x="0" y="532"/>
                      <a:pt x="0" y="728"/>
                    </a:cubicBezTo>
                    <a:cubicBezTo>
                      <a:pt x="0" y="766"/>
                      <a:pt x="0" y="803"/>
                      <a:pt x="38" y="840"/>
                    </a:cubicBezTo>
                    <a:cubicBezTo>
                      <a:pt x="38" y="840"/>
                      <a:pt x="84" y="878"/>
                      <a:pt x="196" y="878"/>
                    </a:cubicBezTo>
                    <a:cubicBezTo>
                      <a:pt x="355" y="878"/>
                      <a:pt x="626" y="840"/>
                      <a:pt x="1167" y="607"/>
                    </a:cubicBezTo>
                    <a:cubicBezTo>
                      <a:pt x="1288" y="570"/>
                      <a:pt x="1363" y="458"/>
                      <a:pt x="1363" y="299"/>
                    </a:cubicBezTo>
                    <a:cubicBezTo>
                      <a:pt x="1363" y="177"/>
                      <a:pt x="1288" y="103"/>
                      <a:pt x="1204" y="28"/>
                    </a:cubicBezTo>
                    <a:cubicBezTo>
                      <a:pt x="1148" y="9"/>
                      <a:pt x="1090" y="0"/>
                      <a:pt x="1036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5940;p74"/>
              <p:cNvSpPr/>
              <p:nvPr/>
            </p:nvSpPr>
            <p:spPr>
              <a:xfrm flipH="1">
                <a:off x="10177884" y="2636131"/>
                <a:ext cx="364804" cy="624075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9982" extrusionOk="0">
                    <a:moveTo>
                      <a:pt x="4031" y="0"/>
                    </a:moveTo>
                    <a:cubicBezTo>
                      <a:pt x="3603" y="0"/>
                      <a:pt x="3175" y="216"/>
                      <a:pt x="2922" y="598"/>
                    </a:cubicBezTo>
                    <a:cubicBezTo>
                      <a:pt x="1" y="5153"/>
                      <a:pt x="664" y="8420"/>
                      <a:pt x="664" y="8420"/>
                    </a:cubicBezTo>
                    <a:cubicBezTo>
                      <a:pt x="776" y="9857"/>
                      <a:pt x="1634" y="9894"/>
                      <a:pt x="1634" y="9894"/>
                    </a:cubicBezTo>
                    <a:cubicBezTo>
                      <a:pt x="1873" y="9954"/>
                      <a:pt x="2112" y="9982"/>
                      <a:pt x="2350" y="9982"/>
                    </a:cubicBezTo>
                    <a:cubicBezTo>
                      <a:pt x="3668" y="9982"/>
                      <a:pt x="4949" y="9147"/>
                      <a:pt x="5835" y="8420"/>
                    </a:cubicBezTo>
                    <a:cubicBezTo>
                      <a:pt x="5797" y="8261"/>
                      <a:pt x="5760" y="8112"/>
                      <a:pt x="5723" y="7953"/>
                    </a:cubicBezTo>
                    <a:cubicBezTo>
                      <a:pt x="5601" y="7412"/>
                      <a:pt x="5443" y="6898"/>
                      <a:pt x="5405" y="6357"/>
                    </a:cubicBezTo>
                    <a:lnTo>
                      <a:pt x="3697" y="6824"/>
                    </a:lnTo>
                    <a:cubicBezTo>
                      <a:pt x="5060" y="4453"/>
                      <a:pt x="5368" y="3249"/>
                      <a:pt x="5527" y="2231"/>
                    </a:cubicBezTo>
                    <a:cubicBezTo>
                      <a:pt x="5527" y="2119"/>
                      <a:pt x="5564" y="1998"/>
                      <a:pt x="5564" y="1886"/>
                    </a:cubicBezTo>
                    <a:cubicBezTo>
                      <a:pt x="5601" y="953"/>
                      <a:pt x="5172" y="449"/>
                      <a:pt x="4668" y="178"/>
                    </a:cubicBezTo>
                    <a:cubicBezTo>
                      <a:pt x="4471" y="57"/>
                      <a:pt x="4251" y="0"/>
                      <a:pt x="4031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5941;p74"/>
              <p:cNvSpPr/>
              <p:nvPr/>
            </p:nvSpPr>
            <p:spPr>
              <a:xfrm flipH="1">
                <a:off x="10012705" y="2005236"/>
                <a:ext cx="437765" cy="437828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7003" extrusionOk="0">
                    <a:moveTo>
                      <a:pt x="3617" y="1"/>
                    </a:moveTo>
                    <a:cubicBezTo>
                      <a:pt x="3594" y="1"/>
                      <a:pt x="3571" y="1"/>
                      <a:pt x="3548" y="2"/>
                    </a:cubicBezTo>
                    <a:cubicBezTo>
                      <a:pt x="1597" y="39"/>
                      <a:pt x="1" y="1514"/>
                      <a:pt x="47" y="3539"/>
                    </a:cubicBezTo>
                    <a:cubicBezTo>
                      <a:pt x="84" y="5530"/>
                      <a:pt x="877" y="7003"/>
                      <a:pt x="2731" y="7003"/>
                    </a:cubicBezTo>
                    <a:cubicBezTo>
                      <a:pt x="2754" y="7003"/>
                      <a:pt x="2777" y="7002"/>
                      <a:pt x="2801" y="7002"/>
                    </a:cubicBezTo>
                    <a:cubicBezTo>
                      <a:pt x="4752" y="6955"/>
                      <a:pt x="7001" y="5873"/>
                      <a:pt x="6964" y="3847"/>
                    </a:cubicBezTo>
                    <a:cubicBezTo>
                      <a:pt x="6927" y="1846"/>
                      <a:pt x="5488" y="1"/>
                      <a:pt x="361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5942;p74"/>
              <p:cNvSpPr/>
              <p:nvPr/>
            </p:nvSpPr>
            <p:spPr>
              <a:xfrm flipH="1">
                <a:off x="9946809" y="2096767"/>
                <a:ext cx="423135" cy="449019"/>
              </a:xfrm>
              <a:custGeom>
                <a:avLst/>
                <a:gdLst/>
                <a:ahLst/>
                <a:cxnLst/>
                <a:rect l="l" t="t" r="r" b="b"/>
                <a:pathLst>
                  <a:path w="6768" h="7182" extrusionOk="0">
                    <a:moveTo>
                      <a:pt x="3334" y="1"/>
                    </a:moveTo>
                    <a:cubicBezTo>
                      <a:pt x="3247" y="1"/>
                      <a:pt x="3160" y="4"/>
                      <a:pt x="3072" y="12"/>
                    </a:cubicBezTo>
                    <a:cubicBezTo>
                      <a:pt x="1279" y="171"/>
                      <a:pt x="1" y="1916"/>
                      <a:pt x="159" y="3858"/>
                    </a:cubicBezTo>
                    <a:cubicBezTo>
                      <a:pt x="302" y="5753"/>
                      <a:pt x="1759" y="7182"/>
                      <a:pt x="3447" y="7182"/>
                    </a:cubicBezTo>
                    <a:cubicBezTo>
                      <a:pt x="3530" y="7182"/>
                      <a:pt x="3613" y="7178"/>
                      <a:pt x="3697" y="7171"/>
                    </a:cubicBezTo>
                    <a:cubicBezTo>
                      <a:pt x="5480" y="7013"/>
                      <a:pt x="6768" y="5258"/>
                      <a:pt x="6609" y="3316"/>
                    </a:cubicBezTo>
                    <a:cubicBezTo>
                      <a:pt x="6423" y="1435"/>
                      <a:pt x="5013" y="1"/>
                      <a:pt x="3334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5943;p74"/>
              <p:cNvSpPr/>
              <p:nvPr/>
            </p:nvSpPr>
            <p:spPr>
              <a:xfrm flipH="1">
                <a:off x="10311488" y="2299395"/>
                <a:ext cx="97531" cy="96969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551" extrusionOk="0">
                    <a:moveTo>
                      <a:pt x="738" y="1"/>
                    </a:moveTo>
                    <a:cubicBezTo>
                      <a:pt x="318" y="1"/>
                      <a:pt x="0" y="346"/>
                      <a:pt x="0" y="776"/>
                    </a:cubicBezTo>
                    <a:cubicBezTo>
                      <a:pt x="0" y="1205"/>
                      <a:pt x="355" y="1550"/>
                      <a:pt x="784" y="1550"/>
                    </a:cubicBezTo>
                    <a:cubicBezTo>
                      <a:pt x="1204" y="1550"/>
                      <a:pt x="1559" y="1205"/>
                      <a:pt x="1559" y="776"/>
                    </a:cubicBezTo>
                    <a:cubicBezTo>
                      <a:pt x="1559" y="346"/>
                      <a:pt x="1167" y="1"/>
                      <a:pt x="738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5944;p74"/>
              <p:cNvSpPr/>
              <p:nvPr/>
            </p:nvSpPr>
            <p:spPr>
              <a:xfrm flipH="1">
                <a:off x="10367506" y="2335595"/>
                <a:ext cx="19319" cy="34511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52" extrusionOk="0">
                    <a:moveTo>
                      <a:pt x="308" y="1"/>
                    </a:moveTo>
                    <a:cubicBezTo>
                      <a:pt x="233" y="38"/>
                      <a:pt x="149" y="38"/>
                      <a:pt x="112" y="85"/>
                    </a:cubicBezTo>
                    <a:cubicBezTo>
                      <a:pt x="75" y="159"/>
                      <a:pt x="0" y="197"/>
                      <a:pt x="0" y="318"/>
                    </a:cubicBezTo>
                    <a:cubicBezTo>
                      <a:pt x="0" y="393"/>
                      <a:pt x="37" y="467"/>
                      <a:pt x="112" y="505"/>
                    </a:cubicBezTo>
                    <a:cubicBezTo>
                      <a:pt x="149" y="505"/>
                      <a:pt x="196" y="551"/>
                      <a:pt x="233" y="551"/>
                    </a:cubicBezTo>
                    <a:lnTo>
                      <a:pt x="308" y="551"/>
                    </a:lnTo>
                    <a:lnTo>
                      <a:pt x="196" y="430"/>
                    </a:lnTo>
                    <a:cubicBezTo>
                      <a:pt x="149" y="393"/>
                      <a:pt x="112" y="355"/>
                      <a:pt x="112" y="318"/>
                    </a:cubicBezTo>
                    <a:cubicBezTo>
                      <a:pt x="112" y="271"/>
                      <a:pt x="149" y="197"/>
                      <a:pt x="196" y="159"/>
                    </a:cubicBezTo>
                    <a:cubicBezTo>
                      <a:pt x="233" y="122"/>
                      <a:pt x="271" y="85"/>
                      <a:pt x="308" y="1"/>
                    </a:cubicBezTo>
                    <a:close/>
                  </a:path>
                </a:pathLst>
              </a:custGeom>
              <a:solidFill>
                <a:srgbClr val="853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5945;p74"/>
              <p:cNvSpPr/>
              <p:nvPr/>
            </p:nvSpPr>
            <p:spPr>
              <a:xfrm flipH="1">
                <a:off x="10036648" y="2401554"/>
                <a:ext cx="97531" cy="36199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57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8" y="75"/>
                      <a:pt x="122" y="150"/>
                      <a:pt x="159" y="196"/>
                    </a:cubicBezTo>
                    <a:cubicBezTo>
                      <a:pt x="197" y="271"/>
                      <a:pt x="271" y="308"/>
                      <a:pt x="309" y="383"/>
                    </a:cubicBezTo>
                    <a:cubicBezTo>
                      <a:pt x="467" y="467"/>
                      <a:pt x="626" y="542"/>
                      <a:pt x="775" y="579"/>
                    </a:cubicBezTo>
                    <a:cubicBezTo>
                      <a:pt x="971" y="579"/>
                      <a:pt x="1167" y="504"/>
                      <a:pt x="1289" y="430"/>
                    </a:cubicBezTo>
                    <a:cubicBezTo>
                      <a:pt x="1401" y="308"/>
                      <a:pt x="1522" y="150"/>
                      <a:pt x="1559" y="0"/>
                    </a:cubicBezTo>
                    <a:lnTo>
                      <a:pt x="1559" y="0"/>
                    </a:lnTo>
                    <a:cubicBezTo>
                      <a:pt x="1438" y="112"/>
                      <a:pt x="1326" y="234"/>
                      <a:pt x="1205" y="271"/>
                    </a:cubicBezTo>
                    <a:cubicBezTo>
                      <a:pt x="1093" y="346"/>
                      <a:pt x="934" y="383"/>
                      <a:pt x="822" y="383"/>
                    </a:cubicBezTo>
                    <a:cubicBezTo>
                      <a:pt x="663" y="346"/>
                      <a:pt x="542" y="308"/>
                      <a:pt x="393" y="234"/>
                    </a:cubicBezTo>
                    <a:lnTo>
                      <a:pt x="197" y="150"/>
                    </a:lnTo>
                    <a:cubicBezTo>
                      <a:pt x="159" y="75"/>
                      <a:pt x="75" y="38"/>
                      <a:pt x="1" y="0"/>
                    </a:cubicBezTo>
                    <a:close/>
                  </a:path>
                </a:pathLst>
              </a:custGeom>
              <a:solidFill>
                <a:srgbClr val="853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5946;p74"/>
              <p:cNvSpPr/>
              <p:nvPr/>
            </p:nvSpPr>
            <p:spPr>
              <a:xfrm flipH="1">
                <a:off x="10046588" y="2307023"/>
                <a:ext cx="43827" cy="70648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130" extrusionOk="0">
                    <a:moveTo>
                      <a:pt x="248" y="0"/>
                    </a:moveTo>
                    <a:cubicBezTo>
                      <a:pt x="215" y="0"/>
                      <a:pt x="178" y="9"/>
                      <a:pt x="159" y="28"/>
                    </a:cubicBezTo>
                    <a:cubicBezTo>
                      <a:pt x="122" y="346"/>
                      <a:pt x="1" y="887"/>
                      <a:pt x="197" y="1120"/>
                    </a:cubicBezTo>
                    <a:cubicBezTo>
                      <a:pt x="203" y="1127"/>
                      <a:pt x="219" y="1130"/>
                      <a:pt x="240" y="1130"/>
                    </a:cubicBezTo>
                    <a:cubicBezTo>
                      <a:pt x="346" y="1130"/>
                      <a:pt x="595" y="1056"/>
                      <a:pt x="626" y="924"/>
                    </a:cubicBezTo>
                    <a:cubicBezTo>
                      <a:pt x="701" y="654"/>
                      <a:pt x="393" y="261"/>
                      <a:pt x="309" y="28"/>
                    </a:cubicBezTo>
                    <a:cubicBezTo>
                      <a:pt x="309" y="9"/>
                      <a:pt x="281" y="0"/>
                      <a:pt x="248" y="0"/>
                    </a:cubicBezTo>
                    <a:close/>
                  </a:path>
                </a:pathLst>
              </a:custGeom>
              <a:solidFill>
                <a:srgbClr val="853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5947;p74"/>
              <p:cNvSpPr/>
              <p:nvPr/>
            </p:nvSpPr>
            <p:spPr>
              <a:xfrm flipH="1">
                <a:off x="9988194" y="2287141"/>
                <a:ext cx="24570" cy="3394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543" extrusionOk="0">
                    <a:moveTo>
                      <a:pt x="196" y="1"/>
                    </a:moveTo>
                    <a:cubicBezTo>
                      <a:pt x="84" y="1"/>
                      <a:pt x="0" y="113"/>
                      <a:pt x="0" y="271"/>
                    </a:cubicBezTo>
                    <a:cubicBezTo>
                      <a:pt x="0" y="393"/>
                      <a:pt x="84" y="542"/>
                      <a:pt x="196" y="542"/>
                    </a:cubicBezTo>
                    <a:cubicBezTo>
                      <a:pt x="317" y="542"/>
                      <a:pt x="392" y="430"/>
                      <a:pt x="392" y="271"/>
                    </a:cubicBezTo>
                    <a:cubicBezTo>
                      <a:pt x="392" y="113"/>
                      <a:pt x="317" y="1"/>
                      <a:pt x="196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5948;p74"/>
              <p:cNvSpPr/>
              <p:nvPr/>
            </p:nvSpPr>
            <p:spPr>
              <a:xfrm flipH="1">
                <a:off x="10163314" y="2304084"/>
                <a:ext cx="24570" cy="33886"/>
              </a:xfrm>
              <a:custGeom>
                <a:avLst/>
                <a:gdLst/>
                <a:ahLst/>
                <a:cxnLst/>
                <a:rect l="l" t="t" r="r" b="b"/>
                <a:pathLst>
                  <a:path w="393" h="542" extrusionOk="0">
                    <a:moveTo>
                      <a:pt x="197" y="0"/>
                    </a:moveTo>
                    <a:cubicBezTo>
                      <a:pt x="85" y="0"/>
                      <a:pt x="1" y="122"/>
                      <a:pt x="1" y="271"/>
                    </a:cubicBezTo>
                    <a:cubicBezTo>
                      <a:pt x="1" y="430"/>
                      <a:pt x="85" y="542"/>
                      <a:pt x="197" y="542"/>
                    </a:cubicBezTo>
                    <a:cubicBezTo>
                      <a:pt x="318" y="542"/>
                      <a:pt x="393" y="430"/>
                      <a:pt x="393" y="271"/>
                    </a:cubicBezTo>
                    <a:cubicBezTo>
                      <a:pt x="393" y="122"/>
                      <a:pt x="318" y="0"/>
                      <a:pt x="197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5949;p74"/>
              <p:cNvSpPr/>
              <p:nvPr/>
            </p:nvSpPr>
            <p:spPr>
              <a:xfrm flipH="1">
                <a:off x="9985884" y="2011301"/>
                <a:ext cx="413195" cy="300409"/>
              </a:xfrm>
              <a:custGeom>
                <a:avLst/>
                <a:gdLst/>
                <a:ahLst/>
                <a:cxnLst/>
                <a:rect l="l" t="t" r="r" b="b"/>
                <a:pathLst>
                  <a:path w="6609" h="4805" extrusionOk="0">
                    <a:moveTo>
                      <a:pt x="2887" y="1"/>
                    </a:moveTo>
                    <a:cubicBezTo>
                      <a:pt x="2397" y="1"/>
                      <a:pt x="1850" y="97"/>
                      <a:pt x="1241" y="325"/>
                    </a:cubicBezTo>
                    <a:cubicBezTo>
                      <a:pt x="812" y="483"/>
                      <a:pt x="0" y="3825"/>
                      <a:pt x="579" y="4609"/>
                    </a:cubicBezTo>
                    <a:lnTo>
                      <a:pt x="812" y="4805"/>
                    </a:lnTo>
                    <a:cubicBezTo>
                      <a:pt x="812" y="4805"/>
                      <a:pt x="1596" y="4217"/>
                      <a:pt x="2604" y="1687"/>
                    </a:cubicBezTo>
                    <a:cubicBezTo>
                      <a:pt x="2604" y="1687"/>
                      <a:pt x="4546" y="3094"/>
                      <a:pt x="6389" y="3094"/>
                    </a:cubicBezTo>
                    <a:cubicBezTo>
                      <a:pt x="6462" y="3094"/>
                      <a:pt x="6535" y="3092"/>
                      <a:pt x="6608" y="3087"/>
                    </a:cubicBezTo>
                    <a:cubicBezTo>
                      <a:pt x="6608" y="3087"/>
                      <a:pt x="5658" y="1"/>
                      <a:pt x="288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5950;p74"/>
              <p:cNvSpPr/>
              <p:nvPr/>
            </p:nvSpPr>
            <p:spPr>
              <a:xfrm flipH="1">
                <a:off x="10238590" y="1927023"/>
                <a:ext cx="231136" cy="253394"/>
              </a:xfrm>
              <a:custGeom>
                <a:avLst/>
                <a:gdLst/>
                <a:ahLst/>
                <a:cxnLst/>
                <a:rect l="l" t="t" r="r" b="b"/>
                <a:pathLst>
                  <a:path w="3697" h="4053" extrusionOk="0">
                    <a:moveTo>
                      <a:pt x="1891" y="1"/>
                    </a:moveTo>
                    <a:cubicBezTo>
                      <a:pt x="1871" y="1"/>
                      <a:pt x="1850" y="1"/>
                      <a:pt x="1830" y="2"/>
                    </a:cubicBezTo>
                    <a:cubicBezTo>
                      <a:pt x="822" y="2"/>
                      <a:pt x="1" y="935"/>
                      <a:pt x="38" y="2027"/>
                    </a:cubicBezTo>
                    <a:cubicBezTo>
                      <a:pt x="38" y="3157"/>
                      <a:pt x="897" y="4053"/>
                      <a:pt x="1905" y="4053"/>
                    </a:cubicBezTo>
                    <a:cubicBezTo>
                      <a:pt x="2922" y="4006"/>
                      <a:pt x="3697" y="3119"/>
                      <a:pt x="3697" y="1990"/>
                    </a:cubicBezTo>
                    <a:cubicBezTo>
                      <a:pt x="3697" y="883"/>
                      <a:pt x="2872" y="1"/>
                      <a:pt x="1891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3" name="Google Shape;635;p47">
            <a:extLst>
              <a:ext uri="{FF2B5EF4-FFF2-40B4-BE49-F238E27FC236}">
                <a16:creationId xmlns:a16="http://schemas.microsoft.com/office/drawing/2014/main" id="{32DBE555-AF40-4482-8FCA-2EBF32311781}"/>
              </a:ext>
            </a:extLst>
          </p:cNvPr>
          <p:cNvSpPr txBox="1">
            <a:spLocks/>
          </p:cNvSpPr>
          <p:nvPr/>
        </p:nvSpPr>
        <p:spPr>
          <a:xfrm>
            <a:off x="879094" y="2142576"/>
            <a:ext cx="6727617" cy="818833"/>
          </a:xfrm>
          <a:prstGeom prst="doubleWave">
            <a:avLst/>
          </a:prstGeom>
          <a:solidFill>
            <a:srgbClr val="FFFFFF"/>
          </a:solidFill>
          <a:ln w="57150">
            <a:solidFill>
              <a:schemeClr val="bg2"/>
            </a:solidFill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Char char="●"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indent="0" algn="ctr">
              <a:lnSpc>
                <a:spcPct val="100000"/>
              </a:lnSpc>
              <a:buFont typeface="Quicksand Medium"/>
              <a:buNone/>
            </a:pPr>
            <a:r>
              <a:rPr lang="en-US" sz="3200" b="1" dirty="0" err="1">
                <a:solidFill>
                  <a:srgbClr val="002060"/>
                </a:solidFill>
                <a:latin typeface="Candara" panose="020E0502030303020204" pitchFamily="34" charset="0"/>
                <a:ea typeface="Quicksand"/>
                <a:cs typeface="Quicksand"/>
                <a:sym typeface="Quicksand"/>
              </a:rPr>
              <a:t>Muốn</a:t>
            </a:r>
            <a:r>
              <a:rPr lang="en-US" sz="3200" b="1" dirty="0">
                <a:solidFill>
                  <a:srgbClr val="002060"/>
                </a:solidFill>
                <a:latin typeface="Candara" panose="020E0502030303020204" pitchFamily="34" charset="0"/>
                <a:ea typeface="Quicksand"/>
                <a:cs typeface="Quicksand"/>
                <a:sym typeface="Quicksand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Candara" panose="020E0502030303020204" pitchFamily="34" charset="0"/>
                <a:ea typeface="Quicksand"/>
                <a:cs typeface="Quicksand"/>
                <a:sym typeface="Quicksand"/>
              </a:rPr>
              <a:t>rút gọn phân số ta làm thế nào ?</a:t>
            </a:r>
            <a:endParaRPr lang="en-US" sz="3200" b="1" dirty="0">
              <a:solidFill>
                <a:srgbClr val="002060"/>
              </a:solidFill>
              <a:latin typeface="Candara" panose="020E0502030303020204" pitchFamily="34" charset="0"/>
              <a:ea typeface="Quicksand"/>
              <a:cs typeface="Quicksand"/>
              <a:sym typeface="Quicksand"/>
            </a:endParaRPr>
          </a:p>
        </p:txBody>
      </p:sp>
      <p:pic>
        <p:nvPicPr>
          <p:cNvPr id="334" name="Picture 2" descr="32 Super cute little girl emoji iphone emoticons downloads | Cute gif,  Emoticon, Cute cartoon wallpape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70" y="3096059"/>
            <a:ext cx="1955422" cy="158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6" name="Google Shape;1951;p48"/>
          <p:cNvSpPr txBox="1">
            <a:spLocks noGrp="1"/>
          </p:cNvSpPr>
          <p:nvPr>
            <p:ph type="subTitle" idx="4"/>
          </p:nvPr>
        </p:nvSpPr>
        <p:spPr>
          <a:xfrm>
            <a:off x="185600" y="1729796"/>
            <a:ext cx="7608617" cy="2709206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/>
          <a:p>
            <a:pPr marL="139700" indent="0" algn="just" eaLnBrk="1" hangingPunct="1">
              <a:lnSpc>
                <a:spcPct val="120000"/>
              </a:lnSpc>
            </a:pPr>
            <a:r>
              <a:rPr lang="vi-VN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Khi rút gọn phân số, ta có thể làm như sau:</a:t>
            </a:r>
          </a:p>
          <a:p>
            <a:pPr marL="139700" indent="0" algn="just" eaLnBrk="1" hangingPunct="1">
              <a:lnSpc>
                <a:spcPct val="120000"/>
              </a:lnSpc>
            </a:pP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</a:t>
            </a:r>
            <a:r>
              <a:rPr lang="vi-VN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Xét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xem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tử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số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và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mẫu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số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cùng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chia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hết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cho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số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tự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nhiên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nào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lớn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hơn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1.</a:t>
            </a:r>
          </a:p>
          <a:p>
            <a:pPr marL="139700" indent="0" algn="just" eaLnBrk="1" hangingPunct="1">
              <a:lnSpc>
                <a:spcPct val="120000"/>
              </a:lnSpc>
            </a:pP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</a:t>
            </a:r>
            <a:r>
              <a:rPr lang="vi-VN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Chia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tử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số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và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mẫu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số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cho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số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đó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</a:t>
            </a:r>
            <a:r>
              <a:rPr lang="vi-VN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Cứ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làm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như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thế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cho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đến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khi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nhận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được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phân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số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tối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giản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102" grpId="0"/>
      <p:bldP spid="103" grpId="0"/>
      <p:bldP spid="333" grpId="0" animBg="1"/>
      <p:bldP spid="333" grpId="1" animBg="1"/>
      <p:bldP spid="33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ectangle: Rounded Corners 9">
            <a:extLst>
              <a:ext uri="{FF2B5EF4-FFF2-40B4-BE49-F238E27FC236}">
                <a16:creationId xmlns:a16="http://schemas.microsoft.com/office/drawing/2014/main" id="{A9840E73-6F5B-42AE-9812-E339A91F1F7E}"/>
              </a:ext>
            </a:extLst>
          </p:cNvPr>
          <p:cNvSpPr/>
          <p:nvPr/>
        </p:nvSpPr>
        <p:spPr>
          <a:xfrm>
            <a:off x="422789" y="1620378"/>
            <a:ext cx="8298422" cy="3457576"/>
          </a:xfrm>
          <a:prstGeom prst="roundRect">
            <a:avLst>
              <a:gd name="adj" fmla="val 10270"/>
            </a:avLst>
          </a:prstGeom>
          <a:solidFill>
            <a:sysClr val="window" lastClr="FFFFFF">
              <a:alpha val="63000"/>
            </a:sysClr>
          </a:solidFill>
          <a:ln w="2857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86" name="Google Shape;2186;p49"/>
          <p:cNvGrpSpPr/>
          <p:nvPr/>
        </p:nvGrpSpPr>
        <p:grpSpPr>
          <a:xfrm>
            <a:off x="7921677" y="1010781"/>
            <a:ext cx="834459" cy="636092"/>
            <a:chOff x="6089024" y="1591853"/>
            <a:chExt cx="834459" cy="636092"/>
          </a:xfrm>
        </p:grpSpPr>
        <p:sp>
          <p:nvSpPr>
            <p:cNvPr id="2187" name="Google Shape;2187;p49"/>
            <p:cNvSpPr/>
            <p:nvPr/>
          </p:nvSpPr>
          <p:spPr>
            <a:xfrm flipH="1">
              <a:off x="6339590" y="2069732"/>
              <a:ext cx="91578" cy="158187"/>
            </a:xfrm>
            <a:custGeom>
              <a:avLst/>
              <a:gdLst/>
              <a:ahLst/>
              <a:cxnLst/>
              <a:rect l="l" t="t" r="r" b="b"/>
              <a:pathLst>
                <a:path w="3626" h="6263" extrusionOk="0">
                  <a:moveTo>
                    <a:pt x="2347" y="1"/>
                  </a:moveTo>
                  <a:cubicBezTo>
                    <a:pt x="2159" y="1"/>
                    <a:pt x="1984" y="222"/>
                    <a:pt x="2147" y="414"/>
                  </a:cubicBezTo>
                  <a:cubicBezTo>
                    <a:pt x="3101" y="1486"/>
                    <a:pt x="3042" y="3371"/>
                    <a:pt x="1659" y="4014"/>
                  </a:cubicBezTo>
                  <a:cubicBezTo>
                    <a:pt x="1622" y="4014"/>
                    <a:pt x="1622" y="4044"/>
                    <a:pt x="1622" y="4044"/>
                  </a:cubicBezTo>
                  <a:cubicBezTo>
                    <a:pt x="1534" y="4044"/>
                    <a:pt x="1437" y="4044"/>
                    <a:pt x="1378" y="4140"/>
                  </a:cubicBezTo>
                  <a:cubicBezTo>
                    <a:pt x="1296" y="4155"/>
                    <a:pt x="1214" y="4163"/>
                    <a:pt x="1133" y="4163"/>
                  </a:cubicBezTo>
                  <a:cubicBezTo>
                    <a:pt x="911" y="4163"/>
                    <a:pt x="698" y="4106"/>
                    <a:pt x="513" y="4014"/>
                  </a:cubicBezTo>
                  <a:cubicBezTo>
                    <a:pt x="468" y="3991"/>
                    <a:pt x="425" y="3981"/>
                    <a:pt x="384" y="3981"/>
                  </a:cubicBezTo>
                  <a:cubicBezTo>
                    <a:pt x="147" y="3981"/>
                    <a:pt x="0" y="4312"/>
                    <a:pt x="240" y="4413"/>
                  </a:cubicBezTo>
                  <a:cubicBezTo>
                    <a:pt x="484" y="4539"/>
                    <a:pt x="765" y="4628"/>
                    <a:pt x="1038" y="4665"/>
                  </a:cubicBezTo>
                  <a:cubicBezTo>
                    <a:pt x="853" y="4909"/>
                    <a:pt x="669" y="5093"/>
                    <a:pt x="365" y="5093"/>
                  </a:cubicBezTo>
                  <a:cubicBezTo>
                    <a:pt x="55" y="5093"/>
                    <a:pt x="25" y="5589"/>
                    <a:pt x="329" y="5589"/>
                  </a:cubicBezTo>
                  <a:cubicBezTo>
                    <a:pt x="346" y="5589"/>
                    <a:pt x="363" y="5590"/>
                    <a:pt x="380" y="5590"/>
                  </a:cubicBezTo>
                  <a:cubicBezTo>
                    <a:pt x="1025" y="5590"/>
                    <a:pt x="1328" y="5051"/>
                    <a:pt x="1659" y="4568"/>
                  </a:cubicBezTo>
                  <a:lnTo>
                    <a:pt x="1659" y="4568"/>
                  </a:lnTo>
                  <a:cubicBezTo>
                    <a:pt x="1903" y="4968"/>
                    <a:pt x="1844" y="5707"/>
                    <a:pt x="1319" y="5774"/>
                  </a:cubicBezTo>
                  <a:cubicBezTo>
                    <a:pt x="1018" y="5831"/>
                    <a:pt x="1099" y="6263"/>
                    <a:pt x="1380" y="6263"/>
                  </a:cubicBezTo>
                  <a:cubicBezTo>
                    <a:pt x="1389" y="6263"/>
                    <a:pt x="1398" y="6262"/>
                    <a:pt x="1408" y="6261"/>
                  </a:cubicBezTo>
                  <a:cubicBezTo>
                    <a:pt x="2273" y="6173"/>
                    <a:pt x="2517" y="4997"/>
                    <a:pt x="2088" y="4354"/>
                  </a:cubicBezTo>
                  <a:cubicBezTo>
                    <a:pt x="3567" y="3460"/>
                    <a:pt x="3626" y="1338"/>
                    <a:pt x="2517" y="74"/>
                  </a:cubicBezTo>
                  <a:cubicBezTo>
                    <a:pt x="2466" y="23"/>
                    <a:pt x="2406" y="1"/>
                    <a:pt x="234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88" name="Google Shape;2188;p49"/>
            <p:cNvGrpSpPr/>
            <p:nvPr/>
          </p:nvGrpSpPr>
          <p:grpSpPr>
            <a:xfrm flipH="1">
              <a:off x="6621901" y="1914247"/>
              <a:ext cx="268522" cy="234894"/>
              <a:chOff x="4037921" y="1824340"/>
              <a:chExt cx="151639" cy="132641"/>
            </a:xfrm>
          </p:grpSpPr>
          <p:sp>
            <p:nvSpPr>
              <p:cNvPr id="2189" name="Google Shape;2189;p49"/>
              <p:cNvSpPr/>
              <p:nvPr/>
            </p:nvSpPr>
            <p:spPr>
              <a:xfrm>
                <a:off x="4068015" y="1824340"/>
                <a:ext cx="118065" cy="89112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49"/>
              <p:cNvSpPr/>
              <p:nvPr/>
            </p:nvSpPr>
            <p:spPr>
              <a:xfrm>
                <a:off x="4037921" y="1895994"/>
                <a:ext cx="151639" cy="60986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91" name="Google Shape;2191;p49"/>
            <p:cNvSpPr/>
            <p:nvPr/>
          </p:nvSpPr>
          <p:spPr>
            <a:xfrm flipH="1">
              <a:off x="6110113" y="1649953"/>
              <a:ext cx="595815" cy="466657"/>
            </a:xfrm>
            <a:custGeom>
              <a:avLst/>
              <a:gdLst/>
              <a:ahLst/>
              <a:cxnLst/>
              <a:rect l="l" t="t" r="r" b="b"/>
              <a:pathLst>
                <a:path w="23591" h="18476" extrusionOk="0">
                  <a:moveTo>
                    <a:pt x="17466" y="0"/>
                  </a:moveTo>
                  <a:cubicBezTo>
                    <a:pt x="14735" y="0"/>
                    <a:pt x="12204" y="1552"/>
                    <a:pt x="10594" y="3601"/>
                  </a:cubicBezTo>
                  <a:cubicBezTo>
                    <a:pt x="10380" y="3845"/>
                    <a:pt x="10165" y="4126"/>
                    <a:pt x="9980" y="4370"/>
                  </a:cubicBezTo>
                  <a:cubicBezTo>
                    <a:pt x="9640" y="4836"/>
                    <a:pt x="9330" y="5294"/>
                    <a:pt x="9027" y="5789"/>
                  </a:cubicBezTo>
                  <a:cubicBezTo>
                    <a:pt x="8775" y="6129"/>
                    <a:pt x="8502" y="6528"/>
                    <a:pt x="8221" y="6957"/>
                  </a:cubicBezTo>
                  <a:cubicBezTo>
                    <a:pt x="6099" y="10498"/>
                    <a:pt x="2957" y="13152"/>
                    <a:pt x="0" y="15954"/>
                  </a:cubicBezTo>
                  <a:cubicBezTo>
                    <a:pt x="2476" y="18306"/>
                    <a:pt x="6214" y="18474"/>
                    <a:pt x="9671" y="18474"/>
                  </a:cubicBezTo>
                  <a:cubicBezTo>
                    <a:pt x="10247" y="18474"/>
                    <a:pt x="10815" y="18470"/>
                    <a:pt x="11368" y="18470"/>
                  </a:cubicBezTo>
                  <a:cubicBezTo>
                    <a:pt x="11669" y="18470"/>
                    <a:pt x="11966" y="18471"/>
                    <a:pt x="12257" y="18475"/>
                  </a:cubicBezTo>
                  <a:cubicBezTo>
                    <a:pt x="12812" y="18446"/>
                    <a:pt x="13366" y="18357"/>
                    <a:pt x="13921" y="18261"/>
                  </a:cubicBezTo>
                  <a:cubicBezTo>
                    <a:pt x="17743" y="17522"/>
                    <a:pt x="21188" y="15185"/>
                    <a:pt x="22607" y="11238"/>
                  </a:cubicBezTo>
                  <a:cubicBezTo>
                    <a:pt x="22792" y="10713"/>
                    <a:pt x="22977" y="10225"/>
                    <a:pt x="23103" y="9700"/>
                  </a:cubicBezTo>
                  <a:cubicBezTo>
                    <a:pt x="23591" y="7637"/>
                    <a:pt x="23502" y="5449"/>
                    <a:pt x="22637" y="3475"/>
                  </a:cubicBezTo>
                  <a:cubicBezTo>
                    <a:pt x="22422" y="2987"/>
                    <a:pt x="22149" y="2522"/>
                    <a:pt x="21838" y="2093"/>
                  </a:cubicBezTo>
                  <a:cubicBezTo>
                    <a:pt x="21498" y="1627"/>
                    <a:pt x="21099" y="1257"/>
                    <a:pt x="20670" y="984"/>
                  </a:cubicBezTo>
                  <a:cubicBezTo>
                    <a:pt x="20205" y="644"/>
                    <a:pt x="19709" y="400"/>
                    <a:pt x="19192" y="245"/>
                  </a:cubicBezTo>
                  <a:cubicBezTo>
                    <a:pt x="18940" y="178"/>
                    <a:pt x="18667" y="119"/>
                    <a:pt x="18386" y="60"/>
                  </a:cubicBezTo>
                  <a:cubicBezTo>
                    <a:pt x="18077" y="20"/>
                    <a:pt x="17770" y="0"/>
                    <a:pt x="17466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49"/>
            <p:cNvSpPr/>
            <p:nvPr/>
          </p:nvSpPr>
          <p:spPr>
            <a:xfrm flipH="1">
              <a:off x="6119458" y="1842516"/>
              <a:ext cx="467540" cy="274094"/>
            </a:xfrm>
            <a:custGeom>
              <a:avLst/>
              <a:gdLst/>
              <a:ahLst/>
              <a:cxnLst/>
              <a:rect l="l" t="t" r="r" b="b"/>
              <a:pathLst>
                <a:path w="18512" h="10852" extrusionOk="0">
                  <a:moveTo>
                    <a:pt x="15090" y="1"/>
                  </a:moveTo>
                  <a:cubicBezTo>
                    <a:pt x="11622" y="1"/>
                    <a:pt x="8672" y="2352"/>
                    <a:pt x="6839" y="5188"/>
                  </a:cubicBezTo>
                  <a:cubicBezTo>
                    <a:pt x="5700" y="6970"/>
                    <a:pt x="4406" y="8419"/>
                    <a:pt x="2285" y="8914"/>
                  </a:cubicBezTo>
                  <a:cubicBezTo>
                    <a:pt x="1508" y="9099"/>
                    <a:pt x="0" y="9742"/>
                    <a:pt x="1080" y="10607"/>
                  </a:cubicBezTo>
                  <a:cubicBezTo>
                    <a:pt x="1080" y="10637"/>
                    <a:pt x="1109" y="10666"/>
                    <a:pt x="1139" y="10666"/>
                  </a:cubicBezTo>
                  <a:cubicBezTo>
                    <a:pt x="2530" y="10829"/>
                    <a:pt x="3959" y="10846"/>
                    <a:pt x="5335" y="10846"/>
                  </a:cubicBezTo>
                  <a:cubicBezTo>
                    <a:pt x="5718" y="10846"/>
                    <a:pt x="6097" y="10845"/>
                    <a:pt x="6470" y="10845"/>
                  </a:cubicBezTo>
                  <a:cubicBezTo>
                    <a:pt x="6836" y="10845"/>
                    <a:pt x="7196" y="10846"/>
                    <a:pt x="7548" y="10851"/>
                  </a:cubicBezTo>
                  <a:cubicBezTo>
                    <a:pt x="8103" y="10822"/>
                    <a:pt x="8657" y="10733"/>
                    <a:pt x="9212" y="10637"/>
                  </a:cubicBezTo>
                  <a:cubicBezTo>
                    <a:pt x="13034" y="9898"/>
                    <a:pt x="16479" y="7561"/>
                    <a:pt x="17898" y="3614"/>
                  </a:cubicBezTo>
                  <a:cubicBezTo>
                    <a:pt x="18083" y="3089"/>
                    <a:pt x="18268" y="2601"/>
                    <a:pt x="18394" y="2076"/>
                  </a:cubicBezTo>
                  <a:cubicBezTo>
                    <a:pt x="18423" y="1891"/>
                    <a:pt x="18482" y="1706"/>
                    <a:pt x="18512" y="1492"/>
                  </a:cubicBezTo>
                  <a:cubicBezTo>
                    <a:pt x="18054" y="597"/>
                    <a:pt x="17033" y="132"/>
                    <a:pt x="15895" y="43"/>
                  </a:cubicBezTo>
                  <a:cubicBezTo>
                    <a:pt x="15624" y="15"/>
                    <a:pt x="15355" y="1"/>
                    <a:pt x="15090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49"/>
            <p:cNvSpPr/>
            <p:nvPr/>
          </p:nvSpPr>
          <p:spPr>
            <a:xfrm flipH="1">
              <a:off x="6203434" y="1703676"/>
              <a:ext cx="47153" cy="33365"/>
            </a:xfrm>
            <a:custGeom>
              <a:avLst/>
              <a:gdLst/>
              <a:ahLst/>
              <a:cxnLst/>
              <a:rect l="l" t="t" r="r" b="b"/>
              <a:pathLst>
                <a:path w="1867" h="1321" extrusionOk="0">
                  <a:moveTo>
                    <a:pt x="936" y="1"/>
                  </a:moveTo>
                  <a:cubicBezTo>
                    <a:pt x="879" y="1"/>
                    <a:pt x="819" y="8"/>
                    <a:pt x="756" y="25"/>
                  </a:cubicBezTo>
                  <a:cubicBezTo>
                    <a:pt x="0" y="248"/>
                    <a:pt x="218" y="1320"/>
                    <a:pt x="891" y="1320"/>
                  </a:cubicBezTo>
                  <a:cubicBezTo>
                    <a:pt x="955" y="1320"/>
                    <a:pt x="1024" y="1310"/>
                    <a:pt x="1096" y="1289"/>
                  </a:cubicBezTo>
                  <a:cubicBezTo>
                    <a:pt x="1867" y="1091"/>
                    <a:pt x="1612" y="1"/>
                    <a:pt x="93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49"/>
            <p:cNvSpPr/>
            <p:nvPr/>
          </p:nvSpPr>
          <p:spPr>
            <a:xfrm flipH="1">
              <a:off x="6089024" y="1711379"/>
              <a:ext cx="85542" cy="51601"/>
            </a:xfrm>
            <a:custGeom>
              <a:avLst/>
              <a:gdLst/>
              <a:ahLst/>
              <a:cxnLst/>
              <a:rect l="l" t="t" r="r" b="b"/>
              <a:pathLst>
                <a:path w="3387" h="2043" extrusionOk="0">
                  <a:moveTo>
                    <a:pt x="1568" y="1"/>
                  </a:moveTo>
                  <a:cubicBezTo>
                    <a:pt x="1228" y="1"/>
                    <a:pt x="829" y="90"/>
                    <a:pt x="518" y="304"/>
                  </a:cubicBezTo>
                  <a:cubicBezTo>
                    <a:pt x="1" y="703"/>
                    <a:pt x="186" y="1938"/>
                    <a:pt x="770" y="2034"/>
                  </a:cubicBezTo>
                  <a:cubicBezTo>
                    <a:pt x="805" y="2040"/>
                    <a:pt x="842" y="2043"/>
                    <a:pt x="878" y="2043"/>
                  </a:cubicBezTo>
                  <a:cubicBezTo>
                    <a:pt x="1192" y="2043"/>
                    <a:pt x="1541" y="1833"/>
                    <a:pt x="1812" y="1694"/>
                  </a:cubicBezTo>
                  <a:cubicBezTo>
                    <a:pt x="1938" y="1627"/>
                    <a:pt x="2034" y="1568"/>
                    <a:pt x="2123" y="1509"/>
                  </a:cubicBezTo>
                  <a:cubicBezTo>
                    <a:pt x="2152" y="1509"/>
                    <a:pt x="2677" y="1228"/>
                    <a:pt x="2921" y="1073"/>
                  </a:cubicBezTo>
                  <a:cubicBezTo>
                    <a:pt x="3047" y="1014"/>
                    <a:pt x="3232" y="984"/>
                    <a:pt x="3261" y="799"/>
                  </a:cubicBezTo>
                  <a:cubicBezTo>
                    <a:pt x="3387" y="489"/>
                    <a:pt x="3017" y="304"/>
                    <a:pt x="2862" y="245"/>
                  </a:cubicBezTo>
                  <a:cubicBezTo>
                    <a:pt x="2648" y="149"/>
                    <a:pt x="2367" y="119"/>
                    <a:pt x="2152" y="60"/>
                  </a:cubicBezTo>
                  <a:cubicBezTo>
                    <a:pt x="1967" y="30"/>
                    <a:pt x="1753" y="1"/>
                    <a:pt x="156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95" name="Google Shape;2195;p49"/>
            <p:cNvGrpSpPr/>
            <p:nvPr/>
          </p:nvGrpSpPr>
          <p:grpSpPr>
            <a:xfrm flipH="1">
              <a:off x="6227655" y="1758080"/>
              <a:ext cx="57432" cy="51424"/>
              <a:chOff x="3323588" y="-610525"/>
              <a:chExt cx="56850" cy="50900"/>
            </a:xfrm>
          </p:grpSpPr>
          <p:sp>
            <p:nvSpPr>
              <p:cNvPr id="2196" name="Google Shape;2196;p49"/>
              <p:cNvSpPr/>
              <p:nvPr/>
            </p:nvSpPr>
            <p:spPr>
              <a:xfrm>
                <a:off x="3341338" y="-610525"/>
                <a:ext cx="23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1983" extrusionOk="0">
                    <a:moveTo>
                      <a:pt x="555" y="0"/>
                    </a:moveTo>
                    <a:cubicBezTo>
                      <a:pt x="555" y="0"/>
                      <a:pt x="555" y="30"/>
                      <a:pt x="525" y="30"/>
                    </a:cubicBezTo>
                    <a:cubicBezTo>
                      <a:pt x="215" y="333"/>
                      <a:pt x="59" y="887"/>
                      <a:pt x="30" y="1257"/>
                    </a:cubicBezTo>
                    <a:cubicBezTo>
                      <a:pt x="3" y="1426"/>
                      <a:pt x="0" y="1983"/>
                      <a:pt x="231" y="1983"/>
                    </a:cubicBezTo>
                    <a:cubicBezTo>
                      <a:pt x="253" y="1983"/>
                      <a:pt x="277" y="1977"/>
                      <a:pt x="303" y="1967"/>
                    </a:cubicBezTo>
                    <a:cubicBezTo>
                      <a:pt x="584" y="1848"/>
                      <a:pt x="739" y="1323"/>
                      <a:pt x="799" y="1042"/>
                    </a:cubicBezTo>
                    <a:cubicBezTo>
                      <a:pt x="858" y="702"/>
                      <a:pt x="954" y="59"/>
                      <a:pt x="614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49"/>
              <p:cNvSpPr/>
              <p:nvPr/>
            </p:nvSpPr>
            <p:spPr>
              <a:xfrm>
                <a:off x="3323588" y="-599825"/>
                <a:ext cx="153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615" h="1608" extrusionOk="0">
                    <a:moveTo>
                      <a:pt x="429" y="1"/>
                    </a:moveTo>
                    <a:cubicBezTo>
                      <a:pt x="400" y="1"/>
                      <a:pt x="400" y="1"/>
                      <a:pt x="370" y="30"/>
                    </a:cubicBezTo>
                    <a:cubicBezTo>
                      <a:pt x="370" y="30"/>
                      <a:pt x="341" y="30"/>
                      <a:pt x="341" y="60"/>
                    </a:cubicBezTo>
                    <a:cubicBezTo>
                      <a:pt x="89" y="430"/>
                      <a:pt x="30" y="829"/>
                      <a:pt x="30" y="1198"/>
                    </a:cubicBezTo>
                    <a:cubicBezTo>
                      <a:pt x="2" y="1318"/>
                      <a:pt x="0" y="1607"/>
                      <a:pt x="136" y="1607"/>
                    </a:cubicBezTo>
                    <a:cubicBezTo>
                      <a:pt x="142" y="1607"/>
                      <a:pt x="149" y="1606"/>
                      <a:pt x="156" y="1605"/>
                    </a:cubicBezTo>
                    <a:cubicBezTo>
                      <a:pt x="341" y="1539"/>
                      <a:pt x="459" y="1110"/>
                      <a:pt x="496" y="955"/>
                    </a:cubicBezTo>
                    <a:cubicBezTo>
                      <a:pt x="525" y="681"/>
                      <a:pt x="614" y="156"/>
                      <a:pt x="429" y="1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49"/>
              <p:cNvSpPr/>
              <p:nvPr/>
            </p:nvSpPr>
            <p:spPr>
              <a:xfrm>
                <a:off x="3362763" y="-609075"/>
                <a:ext cx="17675" cy="3780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1512" extrusionOk="0">
                    <a:moveTo>
                      <a:pt x="480" y="0"/>
                    </a:moveTo>
                    <a:cubicBezTo>
                      <a:pt x="476" y="0"/>
                      <a:pt x="471" y="1"/>
                      <a:pt x="466" y="1"/>
                    </a:cubicBezTo>
                    <a:cubicBezTo>
                      <a:pt x="341" y="1"/>
                      <a:pt x="252" y="245"/>
                      <a:pt x="222" y="430"/>
                    </a:cubicBezTo>
                    <a:cubicBezTo>
                      <a:pt x="97" y="800"/>
                      <a:pt x="1" y="1236"/>
                      <a:pt x="156" y="1450"/>
                    </a:cubicBezTo>
                    <a:cubicBezTo>
                      <a:pt x="183" y="1493"/>
                      <a:pt x="212" y="1511"/>
                      <a:pt x="241" y="1511"/>
                    </a:cubicBezTo>
                    <a:cubicBezTo>
                      <a:pt x="380" y="1511"/>
                      <a:pt x="531" y="1102"/>
                      <a:pt x="555" y="925"/>
                    </a:cubicBezTo>
                    <a:cubicBezTo>
                      <a:pt x="620" y="715"/>
                      <a:pt x="707" y="0"/>
                      <a:pt x="480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9" name="Google Shape;2199;p49"/>
            <p:cNvGrpSpPr/>
            <p:nvPr/>
          </p:nvGrpSpPr>
          <p:grpSpPr>
            <a:xfrm flipH="1">
              <a:off x="6367340" y="1591853"/>
              <a:ext cx="363773" cy="309833"/>
              <a:chOff x="4145574" y="1649439"/>
              <a:chExt cx="186753" cy="174958"/>
            </a:xfrm>
          </p:grpSpPr>
          <p:sp>
            <p:nvSpPr>
              <p:cNvPr id="2200" name="Google Shape;2200;p49"/>
              <p:cNvSpPr/>
              <p:nvPr/>
            </p:nvSpPr>
            <p:spPr>
              <a:xfrm>
                <a:off x="4145574" y="1757777"/>
                <a:ext cx="170095" cy="66620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671" extrusionOk="0">
                    <a:moveTo>
                      <a:pt x="5003" y="1"/>
                    </a:moveTo>
                    <a:cubicBezTo>
                      <a:pt x="3652" y="1"/>
                      <a:pt x="2343" y="311"/>
                      <a:pt x="1169" y="1101"/>
                    </a:cubicBezTo>
                    <a:cubicBezTo>
                      <a:pt x="1" y="1959"/>
                      <a:pt x="526" y="3933"/>
                      <a:pt x="1945" y="4361"/>
                    </a:cubicBezTo>
                    <a:cubicBezTo>
                      <a:pt x="2976" y="4586"/>
                      <a:pt x="4000" y="4670"/>
                      <a:pt x="5020" y="4670"/>
                    </a:cubicBezTo>
                    <a:cubicBezTo>
                      <a:pt x="6379" y="4670"/>
                      <a:pt x="7731" y="4522"/>
                      <a:pt x="9087" y="4361"/>
                    </a:cubicBezTo>
                    <a:cubicBezTo>
                      <a:pt x="9612" y="3689"/>
                      <a:pt x="10262" y="3038"/>
                      <a:pt x="11001" y="2454"/>
                    </a:cubicBezTo>
                    <a:cubicBezTo>
                      <a:pt x="11275" y="2269"/>
                      <a:pt x="11586" y="2084"/>
                      <a:pt x="11926" y="1929"/>
                    </a:cubicBezTo>
                    <a:cubicBezTo>
                      <a:pt x="9816" y="935"/>
                      <a:pt x="7346" y="1"/>
                      <a:pt x="5003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49"/>
              <p:cNvSpPr/>
              <p:nvPr/>
            </p:nvSpPr>
            <p:spPr>
              <a:xfrm>
                <a:off x="4191200" y="1649439"/>
                <a:ext cx="141127" cy="146818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0294" extrusionOk="0">
                    <a:moveTo>
                      <a:pt x="2350" y="0"/>
                    </a:moveTo>
                    <a:cubicBezTo>
                      <a:pt x="970" y="0"/>
                      <a:pt x="0" y="1723"/>
                      <a:pt x="654" y="3056"/>
                    </a:cubicBezTo>
                    <a:cubicBezTo>
                      <a:pt x="2376" y="6043"/>
                      <a:pt x="5089" y="8047"/>
                      <a:pt x="7492" y="10294"/>
                    </a:cubicBezTo>
                    <a:cubicBezTo>
                      <a:pt x="7618" y="10235"/>
                      <a:pt x="7706" y="10146"/>
                      <a:pt x="7802" y="10050"/>
                    </a:cubicBezTo>
                    <a:cubicBezTo>
                      <a:pt x="8387" y="9621"/>
                      <a:pt x="9126" y="9281"/>
                      <a:pt x="9895" y="9067"/>
                    </a:cubicBezTo>
                    <a:cubicBezTo>
                      <a:pt x="8690" y="5274"/>
                      <a:pt x="6753" y="994"/>
                      <a:pt x="2716" y="40"/>
                    </a:cubicBezTo>
                    <a:cubicBezTo>
                      <a:pt x="2592" y="13"/>
                      <a:pt x="2469" y="0"/>
                      <a:pt x="2350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02" name="Google Shape;2202;p49"/>
            <p:cNvSpPr/>
            <p:nvPr/>
          </p:nvSpPr>
          <p:spPr>
            <a:xfrm flipH="1">
              <a:off x="6429021" y="2095040"/>
              <a:ext cx="128907" cy="132905"/>
            </a:xfrm>
            <a:custGeom>
              <a:avLst/>
              <a:gdLst/>
              <a:ahLst/>
              <a:cxnLst/>
              <a:rect l="l" t="t" r="r" b="b"/>
              <a:pathLst>
                <a:path w="5104" h="5262" extrusionOk="0">
                  <a:moveTo>
                    <a:pt x="4441" y="1"/>
                  </a:moveTo>
                  <a:cubicBezTo>
                    <a:pt x="4297" y="1"/>
                    <a:pt x="4156" y="118"/>
                    <a:pt x="4209" y="299"/>
                  </a:cubicBezTo>
                  <a:cubicBezTo>
                    <a:pt x="4546" y="1676"/>
                    <a:pt x="3699" y="3323"/>
                    <a:pt x="2158" y="3323"/>
                  </a:cubicBezTo>
                  <a:cubicBezTo>
                    <a:pt x="2144" y="3323"/>
                    <a:pt x="2131" y="3323"/>
                    <a:pt x="2117" y="3323"/>
                  </a:cubicBezTo>
                  <a:lnTo>
                    <a:pt x="2087" y="3323"/>
                  </a:lnTo>
                  <a:cubicBezTo>
                    <a:pt x="2047" y="3282"/>
                    <a:pt x="1998" y="3255"/>
                    <a:pt x="1939" y="3255"/>
                  </a:cubicBezTo>
                  <a:cubicBezTo>
                    <a:pt x="1900" y="3255"/>
                    <a:pt x="1856" y="3267"/>
                    <a:pt x="1806" y="3293"/>
                  </a:cubicBezTo>
                  <a:cubicBezTo>
                    <a:pt x="1533" y="3226"/>
                    <a:pt x="1281" y="3012"/>
                    <a:pt x="1097" y="2768"/>
                  </a:cubicBezTo>
                  <a:cubicBezTo>
                    <a:pt x="1042" y="2694"/>
                    <a:pt x="967" y="2664"/>
                    <a:pt x="892" y="2664"/>
                  </a:cubicBezTo>
                  <a:cubicBezTo>
                    <a:pt x="713" y="2664"/>
                    <a:pt x="537" y="2840"/>
                    <a:pt x="668" y="3012"/>
                  </a:cubicBezTo>
                  <a:cubicBezTo>
                    <a:pt x="853" y="3256"/>
                    <a:pt x="1067" y="3441"/>
                    <a:pt x="1281" y="3596"/>
                  </a:cubicBezTo>
                  <a:cubicBezTo>
                    <a:pt x="1118" y="3680"/>
                    <a:pt x="942" y="3748"/>
                    <a:pt x="758" y="3748"/>
                  </a:cubicBezTo>
                  <a:cubicBezTo>
                    <a:pt x="668" y="3748"/>
                    <a:pt x="576" y="3731"/>
                    <a:pt x="483" y="3692"/>
                  </a:cubicBezTo>
                  <a:cubicBezTo>
                    <a:pt x="442" y="3669"/>
                    <a:pt x="402" y="3659"/>
                    <a:pt x="364" y="3659"/>
                  </a:cubicBezTo>
                  <a:cubicBezTo>
                    <a:pt x="146" y="3659"/>
                    <a:pt x="0" y="3989"/>
                    <a:pt x="239" y="4121"/>
                  </a:cubicBezTo>
                  <a:cubicBezTo>
                    <a:pt x="412" y="4208"/>
                    <a:pt x="576" y="4244"/>
                    <a:pt x="733" y="4244"/>
                  </a:cubicBezTo>
                  <a:cubicBezTo>
                    <a:pt x="1134" y="4244"/>
                    <a:pt x="1496" y="4012"/>
                    <a:pt x="1873" y="3810"/>
                  </a:cubicBezTo>
                  <a:lnTo>
                    <a:pt x="1873" y="3810"/>
                  </a:lnTo>
                  <a:cubicBezTo>
                    <a:pt x="1925" y="4220"/>
                    <a:pt x="1622" y="4767"/>
                    <a:pt x="1212" y="4767"/>
                  </a:cubicBezTo>
                  <a:cubicBezTo>
                    <a:pt x="1155" y="4767"/>
                    <a:pt x="1097" y="4757"/>
                    <a:pt x="1038" y="4735"/>
                  </a:cubicBezTo>
                  <a:cubicBezTo>
                    <a:pt x="1004" y="4722"/>
                    <a:pt x="973" y="4716"/>
                    <a:pt x="945" y="4716"/>
                  </a:cubicBezTo>
                  <a:cubicBezTo>
                    <a:pt x="707" y="4716"/>
                    <a:pt x="641" y="5114"/>
                    <a:pt x="912" y="5200"/>
                  </a:cubicBezTo>
                  <a:cubicBezTo>
                    <a:pt x="1021" y="5242"/>
                    <a:pt x="1130" y="5262"/>
                    <a:pt x="1235" y="5262"/>
                  </a:cubicBezTo>
                  <a:cubicBezTo>
                    <a:pt x="1904" y="5262"/>
                    <a:pt x="2448" y="4477"/>
                    <a:pt x="2390" y="3781"/>
                  </a:cubicBezTo>
                  <a:cubicBezTo>
                    <a:pt x="4091" y="3663"/>
                    <a:pt x="5104" y="1777"/>
                    <a:pt x="4675" y="181"/>
                  </a:cubicBezTo>
                  <a:cubicBezTo>
                    <a:pt x="4636" y="55"/>
                    <a:pt x="4538" y="1"/>
                    <a:pt x="444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03" name="Google Shape;2203;p49"/>
            <p:cNvGrpSpPr/>
            <p:nvPr/>
          </p:nvGrpSpPr>
          <p:grpSpPr>
            <a:xfrm flipH="1">
              <a:off x="6367353" y="1593093"/>
              <a:ext cx="363777" cy="309833"/>
              <a:chOff x="4145574" y="1649439"/>
              <a:chExt cx="186753" cy="174958"/>
            </a:xfrm>
          </p:grpSpPr>
          <p:sp>
            <p:nvSpPr>
              <p:cNvPr id="2204" name="Google Shape;2204;p49"/>
              <p:cNvSpPr/>
              <p:nvPr/>
            </p:nvSpPr>
            <p:spPr>
              <a:xfrm>
                <a:off x="4145574" y="1757777"/>
                <a:ext cx="170095" cy="66620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671" extrusionOk="0">
                    <a:moveTo>
                      <a:pt x="5003" y="1"/>
                    </a:moveTo>
                    <a:cubicBezTo>
                      <a:pt x="3652" y="1"/>
                      <a:pt x="2343" y="311"/>
                      <a:pt x="1169" y="1101"/>
                    </a:cubicBezTo>
                    <a:cubicBezTo>
                      <a:pt x="1" y="1959"/>
                      <a:pt x="526" y="3933"/>
                      <a:pt x="1945" y="4361"/>
                    </a:cubicBezTo>
                    <a:cubicBezTo>
                      <a:pt x="2976" y="4586"/>
                      <a:pt x="4000" y="4670"/>
                      <a:pt x="5020" y="4670"/>
                    </a:cubicBezTo>
                    <a:cubicBezTo>
                      <a:pt x="6379" y="4670"/>
                      <a:pt x="7731" y="4522"/>
                      <a:pt x="9087" y="4361"/>
                    </a:cubicBezTo>
                    <a:cubicBezTo>
                      <a:pt x="9612" y="3689"/>
                      <a:pt x="10262" y="3038"/>
                      <a:pt x="11001" y="2454"/>
                    </a:cubicBezTo>
                    <a:cubicBezTo>
                      <a:pt x="11275" y="2269"/>
                      <a:pt x="11586" y="2084"/>
                      <a:pt x="11926" y="1929"/>
                    </a:cubicBezTo>
                    <a:cubicBezTo>
                      <a:pt x="9816" y="935"/>
                      <a:pt x="7346" y="1"/>
                      <a:pt x="5003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49"/>
              <p:cNvSpPr/>
              <p:nvPr/>
            </p:nvSpPr>
            <p:spPr>
              <a:xfrm>
                <a:off x="4191200" y="1649439"/>
                <a:ext cx="141127" cy="146818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0294" extrusionOk="0">
                    <a:moveTo>
                      <a:pt x="2350" y="0"/>
                    </a:moveTo>
                    <a:cubicBezTo>
                      <a:pt x="970" y="0"/>
                      <a:pt x="0" y="1723"/>
                      <a:pt x="654" y="3056"/>
                    </a:cubicBezTo>
                    <a:cubicBezTo>
                      <a:pt x="2376" y="6043"/>
                      <a:pt x="5089" y="8047"/>
                      <a:pt x="7492" y="10294"/>
                    </a:cubicBezTo>
                    <a:cubicBezTo>
                      <a:pt x="7618" y="10235"/>
                      <a:pt x="7706" y="10146"/>
                      <a:pt x="7802" y="10050"/>
                    </a:cubicBezTo>
                    <a:cubicBezTo>
                      <a:pt x="8387" y="9621"/>
                      <a:pt x="9126" y="9281"/>
                      <a:pt x="9895" y="9067"/>
                    </a:cubicBezTo>
                    <a:cubicBezTo>
                      <a:pt x="8690" y="5274"/>
                      <a:pt x="6753" y="994"/>
                      <a:pt x="2716" y="40"/>
                    </a:cubicBezTo>
                    <a:cubicBezTo>
                      <a:pt x="2592" y="13"/>
                      <a:pt x="2469" y="0"/>
                      <a:pt x="2350" y="0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06" name="Google Shape;2206;p49"/>
            <p:cNvSpPr/>
            <p:nvPr/>
          </p:nvSpPr>
          <p:spPr>
            <a:xfrm flipH="1">
              <a:off x="6379166" y="1687915"/>
              <a:ext cx="363359" cy="197715"/>
            </a:xfrm>
            <a:custGeom>
              <a:avLst/>
              <a:gdLst/>
              <a:ahLst/>
              <a:cxnLst/>
              <a:rect l="l" t="t" r="r" b="b"/>
              <a:pathLst>
                <a:path w="14387" h="7828" extrusionOk="0">
                  <a:moveTo>
                    <a:pt x="3888" y="0"/>
                  </a:moveTo>
                  <a:cubicBezTo>
                    <a:pt x="3245" y="0"/>
                    <a:pt x="2594" y="79"/>
                    <a:pt x="1937" y="250"/>
                  </a:cubicBezTo>
                  <a:cubicBezTo>
                    <a:pt x="185" y="775"/>
                    <a:pt x="0" y="3333"/>
                    <a:pt x="1479" y="4404"/>
                  </a:cubicBezTo>
                  <a:cubicBezTo>
                    <a:pt x="4591" y="6319"/>
                    <a:pt x="8103" y="6962"/>
                    <a:pt x="11518" y="7827"/>
                  </a:cubicBezTo>
                  <a:cubicBezTo>
                    <a:pt x="11858" y="7428"/>
                    <a:pt x="12257" y="7088"/>
                    <a:pt x="12693" y="6748"/>
                  </a:cubicBezTo>
                  <a:cubicBezTo>
                    <a:pt x="13181" y="6408"/>
                    <a:pt x="13765" y="6105"/>
                    <a:pt x="14386" y="5883"/>
                  </a:cubicBezTo>
                  <a:cubicBezTo>
                    <a:pt x="11571" y="3049"/>
                    <a:pt x="7889" y="0"/>
                    <a:pt x="3888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07" name="Google Shape;2207;p49"/>
            <p:cNvGrpSpPr/>
            <p:nvPr/>
          </p:nvGrpSpPr>
          <p:grpSpPr>
            <a:xfrm flipH="1">
              <a:off x="6622001" y="1914247"/>
              <a:ext cx="268522" cy="234894"/>
              <a:chOff x="4037921" y="1824340"/>
              <a:chExt cx="151639" cy="132641"/>
            </a:xfrm>
          </p:grpSpPr>
          <p:sp>
            <p:nvSpPr>
              <p:cNvPr id="2208" name="Google Shape;2208;p49"/>
              <p:cNvSpPr/>
              <p:nvPr/>
            </p:nvSpPr>
            <p:spPr>
              <a:xfrm>
                <a:off x="4068015" y="1824340"/>
                <a:ext cx="118065" cy="89112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49"/>
              <p:cNvSpPr/>
              <p:nvPr/>
            </p:nvSpPr>
            <p:spPr>
              <a:xfrm>
                <a:off x="4037921" y="1895994"/>
                <a:ext cx="151639" cy="60986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10" name="Google Shape;2210;p49"/>
            <p:cNvSpPr/>
            <p:nvPr/>
          </p:nvSpPr>
          <p:spPr>
            <a:xfrm flipH="1">
              <a:off x="6623568" y="1953144"/>
              <a:ext cx="299915" cy="133966"/>
            </a:xfrm>
            <a:custGeom>
              <a:avLst/>
              <a:gdLst/>
              <a:ahLst/>
              <a:cxnLst/>
              <a:rect l="l" t="t" r="r" b="b"/>
              <a:pathLst>
                <a:path w="11875" h="5304" extrusionOk="0">
                  <a:moveTo>
                    <a:pt x="2315" y="1"/>
                  </a:moveTo>
                  <a:cubicBezTo>
                    <a:pt x="999" y="1"/>
                    <a:pt x="0" y="1538"/>
                    <a:pt x="726" y="2627"/>
                  </a:cubicBezTo>
                  <a:cubicBezTo>
                    <a:pt x="2310" y="4753"/>
                    <a:pt x="5014" y="5303"/>
                    <a:pt x="7688" y="5303"/>
                  </a:cubicBezTo>
                  <a:cubicBezTo>
                    <a:pt x="8809" y="5303"/>
                    <a:pt x="9924" y="5207"/>
                    <a:pt x="10950" y="5089"/>
                  </a:cubicBezTo>
                  <a:cubicBezTo>
                    <a:pt x="11845" y="4934"/>
                    <a:pt x="11874" y="3795"/>
                    <a:pt x="11172" y="3329"/>
                  </a:cubicBezTo>
                  <a:cubicBezTo>
                    <a:pt x="8274" y="2161"/>
                    <a:pt x="5590" y="409"/>
                    <a:pt x="2389" y="3"/>
                  </a:cubicBezTo>
                  <a:cubicBezTo>
                    <a:pt x="2364" y="1"/>
                    <a:pt x="2340" y="1"/>
                    <a:pt x="2315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1" name="Google Shape;2211;p49"/>
          <p:cNvSpPr/>
          <p:nvPr/>
        </p:nvSpPr>
        <p:spPr>
          <a:xfrm>
            <a:off x="8347356" y="1527969"/>
            <a:ext cx="2371725" cy="1104675"/>
          </a:xfrm>
          <a:custGeom>
            <a:avLst/>
            <a:gdLst/>
            <a:ahLst/>
            <a:cxnLst/>
            <a:rect l="l" t="t" r="r" b="b"/>
            <a:pathLst>
              <a:path w="94869" h="44187" extrusionOk="0">
                <a:moveTo>
                  <a:pt x="0" y="7378"/>
                </a:moveTo>
                <a:cubicBezTo>
                  <a:pt x="7903" y="18442"/>
                  <a:pt x="28501" y="19696"/>
                  <a:pt x="40386" y="13093"/>
                </a:cubicBezTo>
                <a:cubicBezTo>
                  <a:pt x="43375" y="11432"/>
                  <a:pt x="46184" y="6351"/>
                  <a:pt x="44196" y="3568"/>
                </a:cubicBezTo>
                <a:cubicBezTo>
                  <a:pt x="42373" y="1016"/>
                  <a:pt x="38527" y="-377"/>
                  <a:pt x="35433" y="139"/>
                </a:cubicBezTo>
                <a:cubicBezTo>
                  <a:pt x="25898" y="1728"/>
                  <a:pt x="33550" y="21878"/>
                  <a:pt x="40386" y="28714"/>
                </a:cubicBezTo>
                <a:cubicBezTo>
                  <a:pt x="53526" y="41854"/>
                  <a:pt x="78248" y="48835"/>
                  <a:pt x="94869" y="40525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2" name="Group 11"/>
          <p:cNvGrpSpPr/>
          <p:nvPr/>
        </p:nvGrpSpPr>
        <p:grpSpPr>
          <a:xfrm>
            <a:off x="2183593" y="70246"/>
            <a:ext cx="4711301" cy="557866"/>
            <a:chOff x="689651" y="99681"/>
            <a:chExt cx="4711301" cy="557866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BEF57ED-118B-4B0B-B1A5-AD0A75D4EBCB}"/>
                </a:ext>
              </a:extLst>
            </p:cNvPr>
            <p:cNvGrpSpPr/>
            <p:nvPr/>
          </p:nvGrpSpPr>
          <p:grpSpPr>
            <a:xfrm>
              <a:off x="934948" y="118264"/>
              <a:ext cx="4220708" cy="539283"/>
              <a:chOff x="-1067331" y="-1872504"/>
              <a:chExt cx="11537950" cy="1455779"/>
            </a:xfrm>
            <a:solidFill>
              <a:schemeClr val="tx1"/>
            </a:solidFill>
          </p:grpSpPr>
          <p:sp>
            <p:nvSpPr>
              <p:cNvPr id="52" name="Rectangle: Diagonal Corners Rounded 10">
                <a:extLst>
                  <a:ext uri="{FF2B5EF4-FFF2-40B4-BE49-F238E27FC236}">
                    <a16:creationId xmlns:a16="http://schemas.microsoft.com/office/drawing/2014/main" id="{5BA77597-BF5E-4E72-B14D-5E4082264134}"/>
                  </a:ext>
                </a:extLst>
              </p:cNvPr>
              <p:cNvSpPr/>
              <p:nvPr/>
            </p:nvSpPr>
            <p:spPr>
              <a:xfrm>
                <a:off x="-1067331" y="-1872504"/>
                <a:ext cx="11537950" cy="1455779"/>
              </a:xfrm>
              <a:prstGeom prst="round2DiagRect">
                <a:avLst>
                  <a:gd name="adj1" fmla="val 16667"/>
                  <a:gd name="adj2" fmla="val 12590"/>
                </a:avLst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Rectangle: Diagonal Corners Rounded 11">
                <a:extLst>
                  <a:ext uri="{FF2B5EF4-FFF2-40B4-BE49-F238E27FC236}">
                    <a16:creationId xmlns:a16="http://schemas.microsoft.com/office/drawing/2014/main" id="{50C11B7F-7B7E-408D-B52A-596B71D81736}"/>
                  </a:ext>
                </a:extLst>
              </p:cNvPr>
              <p:cNvSpPr/>
              <p:nvPr/>
            </p:nvSpPr>
            <p:spPr>
              <a:xfrm>
                <a:off x="-929072" y="-1754661"/>
                <a:ext cx="11203782" cy="1192170"/>
              </a:xfrm>
              <a:prstGeom prst="round2DiagRect">
                <a:avLst>
                  <a:gd name="adj1" fmla="val 12672"/>
                  <a:gd name="adj2" fmla="val 12590"/>
                </a:avLst>
              </a:prstGeom>
              <a:grpFill/>
              <a:ln w="1905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5D19535-F90C-4588-97B3-B1B540E637A3}"/>
                </a:ext>
              </a:extLst>
            </p:cNvPr>
            <p:cNvSpPr txBox="1"/>
            <p:nvPr/>
          </p:nvSpPr>
          <p:spPr>
            <a:xfrm>
              <a:off x="689651" y="99681"/>
              <a:ext cx="471130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200" cap="none" spc="0" normalizeH="0" baseline="0" noProof="0" dirty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Bài</a:t>
              </a:r>
              <a:r>
                <a:rPr kumimoji="0" lang="en-US" sz="2800" b="1" i="0" u="sng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u="sng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2</a:t>
              </a:r>
              <a:r>
                <a:rPr lang="en-US" sz="2800" b="1" u="sng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:</a:t>
              </a:r>
              <a:r>
                <a:rPr lang="vi-VN" sz="2800" b="1" u="sng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Rút gọn các phân số.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5">
            <a:extLst>
              <a:ext uri="{FF2B5EF4-FFF2-40B4-BE49-F238E27FC236}">
                <a16:creationId xmlns:a16="http://schemas.microsoft.com/office/drawing/2014/main" id="{7881C1A2-8223-4B3E-89F4-53F4D1DB4146}"/>
              </a:ext>
            </a:extLst>
          </p:cNvPr>
          <p:cNvGrpSpPr>
            <a:grpSpLocks/>
          </p:cNvGrpSpPr>
          <p:nvPr/>
        </p:nvGrpSpPr>
        <p:grpSpPr bwMode="auto">
          <a:xfrm>
            <a:off x="2623017" y="555436"/>
            <a:ext cx="533400" cy="1084263"/>
            <a:chOff x="480" y="3157"/>
            <a:chExt cx="336" cy="683"/>
          </a:xfrm>
        </p:grpSpPr>
        <p:sp>
          <p:nvSpPr>
            <p:cNvPr id="81" name="Text Box 6">
              <a:extLst>
                <a:ext uri="{FF2B5EF4-FFF2-40B4-BE49-F238E27FC236}">
                  <a16:creationId xmlns:a16="http://schemas.microsoft.com/office/drawing/2014/main" id="{C654121B-F0BF-462F-A10D-4A80A39A94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157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82" name="Text Box 7">
              <a:extLst>
                <a:ext uri="{FF2B5EF4-FFF2-40B4-BE49-F238E27FC236}">
                  <a16:creationId xmlns:a16="http://schemas.microsoft.com/office/drawing/2014/main" id="{B5C21CFD-E8E1-46C4-8234-641E01931E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" y="3475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83" name="Line 8">
              <a:extLst>
                <a:ext uri="{FF2B5EF4-FFF2-40B4-BE49-F238E27FC236}">
                  <a16:creationId xmlns:a16="http://schemas.microsoft.com/office/drawing/2014/main" id="{500414E8-DBBD-420F-9B41-C6CDBCDF0D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3504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4" name="Group 33">
            <a:extLst>
              <a:ext uri="{FF2B5EF4-FFF2-40B4-BE49-F238E27FC236}">
                <a16:creationId xmlns:a16="http://schemas.microsoft.com/office/drawing/2014/main" id="{0E09BE44-E21B-4DFA-B429-462E5865C972}"/>
              </a:ext>
            </a:extLst>
          </p:cNvPr>
          <p:cNvGrpSpPr>
            <a:grpSpLocks/>
          </p:cNvGrpSpPr>
          <p:nvPr/>
        </p:nvGrpSpPr>
        <p:grpSpPr bwMode="auto">
          <a:xfrm>
            <a:off x="3461217" y="555436"/>
            <a:ext cx="596900" cy="1084263"/>
            <a:chOff x="1484" y="1550"/>
            <a:chExt cx="376" cy="683"/>
          </a:xfrm>
        </p:grpSpPr>
        <p:sp>
          <p:nvSpPr>
            <p:cNvPr id="85" name="Text Box 10">
              <a:extLst>
                <a:ext uri="{FF2B5EF4-FFF2-40B4-BE49-F238E27FC236}">
                  <a16:creationId xmlns:a16="http://schemas.microsoft.com/office/drawing/2014/main" id="{FBBEABCE-9983-454F-B0C5-6E39F99CA0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155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18</a:t>
              </a:r>
            </a:p>
          </p:txBody>
        </p:sp>
        <p:sp>
          <p:nvSpPr>
            <p:cNvPr id="86" name="Text Box 11">
              <a:extLst>
                <a:ext uri="{FF2B5EF4-FFF2-40B4-BE49-F238E27FC236}">
                  <a16:creationId xmlns:a16="http://schemas.microsoft.com/office/drawing/2014/main" id="{1DB9C4BF-6DA5-4D0A-A2B6-48B55D6589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4" y="1868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24</a:t>
              </a:r>
            </a:p>
          </p:txBody>
        </p:sp>
        <p:sp>
          <p:nvSpPr>
            <p:cNvPr id="87" name="Line 12">
              <a:extLst>
                <a:ext uri="{FF2B5EF4-FFF2-40B4-BE49-F238E27FC236}">
                  <a16:creationId xmlns:a16="http://schemas.microsoft.com/office/drawing/2014/main" id="{F5FDAB81-8407-4343-A92B-2D9604FF8A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189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8" name="Group 34">
            <a:extLst>
              <a:ext uri="{FF2B5EF4-FFF2-40B4-BE49-F238E27FC236}">
                <a16:creationId xmlns:a16="http://schemas.microsoft.com/office/drawing/2014/main" id="{77D48178-9B71-4D77-BD67-BE545EB469BF}"/>
              </a:ext>
            </a:extLst>
          </p:cNvPr>
          <p:cNvGrpSpPr>
            <a:grpSpLocks/>
          </p:cNvGrpSpPr>
          <p:nvPr/>
        </p:nvGrpSpPr>
        <p:grpSpPr bwMode="auto">
          <a:xfrm>
            <a:off x="4242267" y="591949"/>
            <a:ext cx="590550" cy="1084262"/>
            <a:chOff x="2496" y="1502"/>
            <a:chExt cx="372" cy="683"/>
          </a:xfrm>
        </p:grpSpPr>
        <p:sp>
          <p:nvSpPr>
            <p:cNvPr id="89" name="Text Box 14">
              <a:extLst>
                <a:ext uri="{FF2B5EF4-FFF2-40B4-BE49-F238E27FC236}">
                  <a16:creationId xmlns:a16="http://schemas.microsoft.com/office/drawing/2014/main" id="{9F1B24FA-8758-491B-A289-F7A3D5A0E7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1502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90" name="Text Box 15">
              <a:extLst>
                <a:ext uri="{FF2B5EF4-FFF2-40B4-BE49-F238E27FC236}">
                  <a16:creationId xmlns:a16="http://schemas.microsoft.com/office/drawing/2014/main" id="{B8CA25FB-4B85-42A7-B6A0-B329A300E2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82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35</a:t>
              </a:r>
            </a:p>
          </p:txBody>
        </p:sp>
        <p:sp>
          <p:nvSpPr>
            <p:cNvPr id="91" name="Line 16">
              <a:extLst>
                <a:ext uri="{FF2B5EF4-FFF2-40B4-BE49-F238E27FC236}">
                  <a16:creationId xmlns:a16="http://schemas.microsoft.com/office/drawing/2014/main" id="{76034058-7639-4F67-9427-AD88204092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849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2" name="Group 35">
            <a:extLst>
              <a:ext uri="{FF2B5EF4-FFF2-40B4-BE49-F238E27FC236}">
                <a16:creationId xmlns:a16="http://schemas.microsoft.com/office/drawing/2014/main" id="{BA05FCE0-D9D6-4C33-A282-ED1A6DD4BAA4}"/>
              </a:ext>
            </a:extLst>
          </p:cNvPr>
          <p:cNvGrpSpPr>
            <a:grpSpLocks/>
          </p:cNvGrpSpPr>
          <p:nvPr/>
        </p:nvGrpSpPr>
        <p:grpSpPr bwMode="auto">
          <a:xfrm>
            <a:off x="4997917" y="555436"/>
            <a:ext cx="596900" cy="1084263"/>
            <a:chOff x="3548" y="1550"/>
            <a:chExt cx="376" cy="683"/>
          </a:xfrm>
        </p:grpSpPr>
        <p:sp>
          <p:nvSpPr>
            <p:cNvPr id="93" name="Text Box 18">
              <a:extLst>
                <a:ext uri="{FF2B5EF4-FFF2-40B4-BE49-F238E27FC236}">
                  <a16:creationId xmlns:a16="http://schemas.microsoft.com/office/drawing/2014/main" id="{9FA3AFC8-88C4-44F8-8EA9-38710C9555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155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40</a:t>
              </a:r>
            </a:p>
          </p:txBody>
        </p:sp>
        <p:sp>
          <p:nvSpPr>
            <p:cNvPr id="94" name="Text Box 19">
              <a:extLst>
                <a:ext uri="{FF2B5EF4-FFF2-40B4-BE49-F238E27FC236}">
                  <a16:creationId xmlns:a16="http://schemas.microsoft.com/office/drawing/2014/main" id="{C50B4217-715F-4FA4-B409-3FF13C4FC6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8" y="1868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90</a:t>
              </a:r>
            </a:p>
          </p:txBody>
        </p:sp>
        <p:sp>
          <p:nvSpPr>
            <p:cNvPr id="95" name="Line 20">
              <a:extLst>
                <a:ext uri="{FF2B5EF4-FFF2-40B4-BE49-F238E27FC236}">
                  <a16:creationId xmlns:a16="http://schemas.microsoft.com/office/drawing/2014/main" id="{DB4F9CF2-4995-4607-9984-2893843274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189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6" name="Group 36">
            <a:extLst>
              <a:ext uri="{FF2B5EF4-FFF2-40B4-BE49-F238E27FC236}">
                <a16:creationId xmlns:a16="http://schemas.microsoft.com/office/drawing/2014/main" id="{DB036C97-6BB9-4FB8-8276-27EC3E0CB3FB}"/>
              </a:ext>
            </a:extLst>
          </p:cNvPr>
          <p:cNvGrpSpPr>
            <a:grpSpLocks/>
          </p:cNvGrpSpPr>
          <p:nvPr/>
        </p:nvGrpSpPr>
        <p:grpSpPr bwMode="auto">
          <a:xfrm>
            <a:off x="5823417" y="555436"/>
            <a:ext cx="596900" cy="1084263"/>
            <a:chOff x="4508" y="1550"/>
            <a:chExt cx="376" cy="683"/>
          </a:xfrm>
        </p:grpSpPr>
        <p:sp>
          <p:nvSpPr>
            <p:cNvPr id="97" name="Text Box 22">
              <a:extLst>
                <a:ext uri="{FF2B5EF4-FFF2-40B4-BE49-F238E27FC236}">
                  <a16:creationId xmlns:a16="http://schemas.microsoft.com/office/drawing/2014/main" id="{6F0EDC80-62CC-4395-B3E9-F3A5FC5F43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155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75</a:t>
              </a:r>
            </a:p>
          </p:txBody>
        </p:sp>
        <p:sp>
          <p:nvSpPr>
            <p:cNvPr id="98" name="Text Box 23">
              <a:extLst>
                <a:ext uri="{FF2B5EF4-FFF2-40B4-BE49-F238E27FC236}">
                  <a16:creationId xmlns:a16="http://schemas.microsoft.com/office/drawing/2014/main" id="{2603B060-9F43-48C3-AB82-EC522D2741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8" y="1868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30</a:t>
              </a:r>
            </a:p>
          </p:txBody>
        </p:sp>
        <p:sp>
          <p:nvSpPr>
            <p:cNvPr id="99" name="Line 24">
              <a:extLst>
                <a:ext uri="{FF2B5EF4-FFF2-40B4-BE49-F238E27FC236}">
                  <a16:creationId xmlns:a16="http://schemas.microsoft.com/office/drawing/2014/main" id="{F5712435-F67F-4CA5-B594-2B36EB55A2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189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0" name="Text Box 29">
            <a:extLst>
              <a:ext uri="{FF2B5EF4-FFF2-40B4-BE49-F238E27FC236}">
                <a16:creationId xmlns:a16="http://schemas.microsoft.com/office/drawing/2014/main" id="{270F3074-4404-4503-A1FE-7E303A5AD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6417" y="791974"/>
            <a:ext cx="319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sp>
        <p:nvSpPr>
          <p:cNvPr id="101" name="Text Box 30">
            <a:extLst>
              <a:ext uri="{FF2B5EF4-FFF2-40B4-BE49-F238E27FC236}">
                <a16:creationId xmlns:a16="http://schemas.microsoft.com/office/drawing/2014/main" id="{761C438D-70D7-4AD6-9E40-8C26308D9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917" y="761811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sp>
        <p:nvSpPr>
          <p:cNvPr id="102" name="Text Box 31">
            <a:extLst>
              <a:ext uri="{FF2B5EF4-FFF2-40B4-BE49-F238E27FC236}">
                <a16:creationId xmlns:a16="http://schemas.microsoft.com/office/drawing/2014/main" id="{1203A5C7-27B1-4853-9DCF-A74587B56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6617" y="791974"/>
            <a:ext cx="319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sp>
        <p:nvSpPr>
          <p:cNvPr id="103" name="Text Box 32">
            <a:extLst>
              <a:ext uri="{FF2B5EF4-FFF2-40B4-BE49-F238E27FC236}">
                <a16:creationId xmlns:a16="http://schemas.microsoft.com/office/drawing/2014/main" id="{1F00A74F-5976-492B-8E4E-B0986307C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8617" y="791974"/>
            <a:ext cx="319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29474" y="1560054"/>
            <a:ext cx="940598" cy="1084263"/>
            <a:chOff x="729474" y="1560054"/>
            <a:chExt cx="940598" cy="1084263"/>
          </a:xfrm>
        </p:grpSpPr>
        <p:grpSp>
          <p:nvGrpSpPr>
            <p:cNvPr id="104" name="Group 37">
              <a:extLst>
                <a:ext uri="{FF2B5EF4-FFF2-40B4-BE49-F238E27FC236}">
                  <a16:creationId xmlns:a16="http://schemas.microsoft.com/office/drawing/2014/main" id="{403C0E84-4555-4ED9-B528-A0EDE12216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9474" y="1560054"/>
              <a:ext cx="533400" cy="1084263"/>
              <a:chOff x="480" y="3157"/>
              <a:chExt cx="336" cy="683"/>
            </a:xfrm>
          </p:grpSpPr>
          <p:sp>
            <p:nvSpPr>
              <p:cNvPr id="105" name="Text Box 38">
                <a:extLst>
                  <a:ext uri="{FF2B5EF4-FFF2-40B4-BE49-F238E27FC236}">
                    <a16:creationId xmlns:a16="http://schemas.microsoft.com/office/drawing/2014/main" id="{DF9372E2-D8EA-475C-A2CA-9FEB3BED20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106" name="Text Box 39">
                <a:extLst>
                  <a:ext uri="{FF2B5EF4-FFF2-40B4-BE49-F238E27FC236}">
                    <a16:creationId xmlns:a16="http://schemas.microsoft.com/office/drawing/2014/main" id="{B7011581-BC14-460A-91FA-FB64D0E221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6</a:t>
                </a:r>
              </a:p>
            </p:txBody>
          </p:sp>
          <p:sp>
            <p:nvSpPr>
              <p:cNvPr id="107" name="Line 40">
                <a:extLst>
                  <a:ext uri="{FF2B5EF4-FFF2-40B4-BE49-F238E27FC236}">
                    <a16:creationId xmlns:a16="http://schemas.microsoft.com/office/drawing/2014/main" id="{BE520497-6F24-4DCF-9A93-BED773CAD6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09" name="Text Box 41">
              <a:extLst>
                <a:ext uri="{FF2B5EF4-FFF2-40B4-BE49-F238E27FC236}">
                  <a16:creationId xmlns:a16="http://schemas.microsoft.com/office/drawing/2014/main" id="{C2781F92-D1D1-45E0-9F06-7D880ADC4A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7322" y="1821992"/>
              <a:ext cx="41275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sp>
        <p:nvSpPr>
          <p:cNvPr id="111" name="Text Box 43">
            <a:extLst>
              <a:ext uri="{FF2B5EF4-FFF2-40B4-BE49-F238E27FC236}">
                <a16:creationId xmlns:a16="http://schemas.microsoft.com/office/drawing/2014/main" id="{B043C6E1-1A4D-4C9F-8DD1-57F8CD787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72" y="1555292"/>
            <a:ext cx="930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 : 3</a:t>
            </a:r>
          </a:p>
        </p:txBody>
      </p:sp>
      <p:sp>
        <p:nvSpPr>
          <p:cNvPr id="112" name="Text Box 44">
            <a:extLst>
              <a:ext uri="{FF2B5EF4-FFF2-40B4-BE49-F238E27FC236}">
                <a16:creationId xmlns:a16="http://schemas.microsoft.com/office/drawing/2014/main" id="{2FDD7D15-05BD-4A3E-ADC4-A1775174E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2472" y="2060117"/>
            <a:ext cx="930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6 : 3</a:t>
            </a:r>
          </a:p>
        </p:txBody>
      </p:sp>
      <p:sp>
        <p:nvSpPr>
          <p:cNvPr id="113" name="Line 45">
            <a:extLst>
              <a:ext uri="{FF2B5EF4-FFF2-40B4-BE49-F238E27FC236}">
                <a16:creationId xmlns:a16="http://schemas.microsoft.com/office/drawing/2014/main" id="{CEB76A69-2906-4720-9DE8-8F32B982D8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2772" y="2106154"/>
            <a:ext cx="1066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14" name="Group 106">
            <a:extLst>
              <a:ext uri="{FF2B5EF4-FFF2-40B4-BE49-F238E27FC236}">
                <a16:creationId xmlns:a16="http://schemas.microsoft.com/office/drawing/2014/main" id="{0BE491DE-C980-4495-9A63-E91B98CD03A0}"/>
              </a:ext>
            </a:extLst>
          </p:cNvPr>
          <p:cNvGrpSpPr>
            <a:grpSpLocks/>
          </p:cNvGrpSpPr>
          <p:nvPr/>
        </p:nvGrpSpPr>
        <p:grpSpPr bwMode="auto">
          <a:xfrm>
            <a:off x="2786874" y="1555292"/>
            <a:ext cx="914400" cy="1084262"/>
            <a:chOff x="1776" y="2005"/>
            <a:chExt cx="576" cy="683"/>
          </a:xfrm>
        </p:grpSpPr>
        <p:grpSp>
          <p:nvGrpSpPr>
            <p:cNvPr id="115" name="Group 46">
              <a:extLst>
                <a:ext uri="{FF2B5EF4-FFF2-40B4-BE49-F238E27FC236}">
                  <a16:creationId xmlns:a16="http://schemas.microsoft.com/office/drawing/2014/main" id="{FC7BC4D6-442C-431C-8AD5-E76EF479B4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6" y="2005"/>
              <a:ext cx="336" cy="683"/>
              <a:chOff x="480" y="3157"/>
              <a:chExt cx="336" cy="683"/>
            </a:xfrm>
          </p:grpSpPr>
          <p:sp>
            <p:nvSpPr>
              <p:cNvPr id="117" name="Text Box 47">
                <a:extLst>
                  <a:ext uri="{FF2B5EF4-FFF2-40B4-BE49-F238E27FC236}">
                    <a16:creationId xmlns:a16="http://schemas.microsoft.com/office/drawing/2014/main" id="{9D44B139-8380-461F-9E50-2AF42FC0F2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18" name="Text Box 48">
                <a:extLst>
                  <a:ext uri="{FF2B5EF4-FFF2-40B4-BE49-F238E27FC236}">
                    <a16:creationId xmlns:a16="http://schemas.microsoft.com/office/drawing/2014/main" id="{BF6488A6-B1F8-4B66-9D54-B25E5FB611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19" name="Line 49">
                <a:extLst>
                  <a:ext uri="{FF2B5EF4-FFF2-40B4-BE49-F238E27FC236}">
                    <a16:creationId xmlns:a16="http://schemas.microsoft.com/office/drawing/2014/main" id="{8F373672-CE63-41D0-8B35-99DBC2BBD7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16" name="Text Box 50">
              <a:extLst>
                <a:ext uri="{FF2B5EF4-FFF2-40B4-BE49-F238E27FC236}">
                  <a16:creationId xmlns:a16="http://schemas.microsoft.com/office/drawing/2014/main" id="{A457765E-AAD9-4035-B508-4B6F1F5711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168"/>
              <a:ext cx="2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grpSp>
        <p:nvGrpSpPr>
          <p:cNvPr id="120" name="Group 107">
            <a:extLst>
              <a:ext uri="{FF2B5EF4-FFF2-40B4-BE49-F238E27FC236}">
                <a16:creationId xmlns:a16="http://schemas.microsoft.com/office/drawing/2014/main" id="{D34DCC42-D5A9-4E81-9459-60EFF4DF8FA1}"/>
              </a:ext>
            </a:extLst>
          </p:cNvPr>
          <p:cNvGrpSpPr>
            <a:grpSpLocks/>
          </p:cNvGrpSpPr>
          <p:nvPr/>
        </p:nvGrpSpPr>
        <p:grpSpPr bwMode="auto">
          <a:xfrm>
            <a:off x="676293" y="2774492"/>
            <a:ext cx="952500" cy="1084262"/>
            <a:chOff x="476" y="2773"/>
            <a:chExt cx="600" cy="683"/>
          </a:xfrm>
        </p:grpSpPr>
        <p:sp>
          <p:nvSpPr>
            <p:cNvPr id="121" name="Text Box 54">
              <a:extLst>
                <a:ext uri="{FF2B5EF4-FFF2-40B4-BE49-F238E27FC236}">
                  <a16:creationId xmlns:a16="http://schemas.microsoft.com/office/drawing/2014/main" id="{B50029B4-C6A3-4DAC-9BCD-1677674FB0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2773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18</a:t>
              </a:r>
            </a:p>
          </p:txBody>
        </p:sp>
        <p:sp>
          <p:nvSpPr>
            <p:cNvPr id="122" name="Text Box 55">
              <a:extLst>
                <a:ext uri="{FF2B5EF4-FFF2-40B4-BE49-F238E27FC236}">
                  <a16:creationId xmlns:a16="http://schemas.microsoft.com/office/drawing/2014/main" id="{D5953C78-F4CA-446B-A0AE-1A871AC44A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3091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24</a:t>
              </a:r>
            </a:p>
          </p:txBody>
        </p:sp>
        <p:sp>
          <p:nvSpPr>
            <p:cNvPr id="123" name="Line 56">
              <a:extLst>
                <a:ext uri="{FF2B5EF4-FFF2-40B4-BE49-F238E27FC236}">
                  <a16:creationId xmlns:a16="http://schemas.microsoft.com/office/drawing/2014/main" id="{C794AC2D-E772-48B8-AC2C-3F4DE8A3A7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3120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4" name="Text Box 57">
              <a:extLst>
                <a:ext uri="{FF2B5EF4-FFF2-40B4-BE49-F238E27FC236}">
                  <a16:creationId xmlns:a16="http://schemas.microsoft.com/office/drawing/2014/main" id="{6D572EC2-0F72-473A-9E61-7C35C266C0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936"/>
              <a:ext cx="2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sp>
        <p:nvSpPr>
          <p:cNvPr id="126" name="Text Box 59">
            <a:extLst>
              <a:ext uri="{FF2B5EF4-FFF2-40B4-BE49-F238E27FC236}">
                <a16:creationId xmlns:a16="http://schemas.microsoft.com/office/drawing/2014/main" id="{3473B534-5BBC-418E-81D2-1998A05FA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191" y="2774492"/>
            <a:ext cx="1133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18 : 6</a:t>
            </a:r>
          </a:p>
        </p:txBody>
      </p:sp>
      <p:sp>
        <p:nvSpPr>
          <p:cNvPr id="127" name="Text Box 60">
            <a:extLst>
              <a:ext uri="{FF2B5EF4-FFF2-40B4-BE49-F238E27FC236}">
                <a16:creationId xmlns:a16="http://schemas.microsoft.com/office/drawing/2014/main" id="{54C650F3-7A07-4A57-9316-C4E9A0931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491" y="3279317"/>
            <a:ext cx="1133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24 : 6</a:t>
            </a:r>
          </a:p>
        </p:txBody>
      </p:sp>
      <p:sp>
        <p:nvSpPr>
          <p:cNvPr id="128" name="Line 61">
            <a:extLst>
              <a:ext uri="{FF2B5EF4-FFF2-40B4-BE49-F238E27FC236}">
                <a16:creationId xmlns:a16="http://schemas.microsoft.com/office/drawing/2014/main" id="{33D55183-D69D-4DFE-B68C-67E9A025BE9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5191" y="3325354"/>
            <a:ext cx="1066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29" name="Group 110">
            <a:extLst>
              <a:ext uri="{FF2B5EF4-FFF2-40B4-BE49-F238E27FC236}">
                <a16:creationId xmlns:a16="http://schemas.microsoft.com/office/drawing/2014/main" id="{2ABDD704-4EB6-4AFA-8A2A-FFDF82B26F99}"/>
              </a:ext>
            </a:extLst>
          </p:cNvPr>
          <p:cNvGrpSpPr>
            <a:grpSpLocks/>
          </p:cNvGrpSpPr>
          <p:nvPr/>
        </p:nvGrpSpPr>
        <p:grpSpPr bwMode="auto">
          <a:xfrm>
            <a:off x="2831324" y="2774492"/>
            <a:ext cx="946150" cy="1084262"/>
            <a:chOff x="1756" y="2773"/>
            <a:chExt cx="596" cy="683"/>
          </a:xfrm>
        </p:grpSpPr>
        <p:grpSp>
          <p:nvGrpSpPr>
            <p:cNvPr id="130" name="Group 62">
              <a:extLst>
                <a:ext uri="{FF2B5EF4-FFF2-40B4-BE49-F238E27FC236}">
                  <a16:creationId xmlns:a16="http://schemas.microsoft.com/office/drawing/2014/main" id="{EB0F2D03-8A1E-47D5-9B3C-6CA38783D5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6" y="2773"/>
              <a:ext cx="336" cy="683"/>
              <a:chOff x="480" y="3157"/>
              <a:chExt cx="336" cy="683"/>
            </a:xfrm>
          </p:grpSpPr>
          <p:sp>
            <p:nvSpPr>
              <p:cNvPr id="132" name="Text Box 63">
                <a:extLst>
                  <a:ext uri="{FF2B5EF4-FFF2-40B4-BE49-F238E27FC236}">
                    <a16:creationId xmlns:a16="http://schemas.microsoft.com/office/drawing/2014/main" id="{749BCD89-7DFF-4421-BDFF-E39F73A8CD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133" name="Text Box 64">
                <a:extLst>
                  <a:ext uri="{FF2B5EF4-FFF2-40B4-BE49-F238E27FC236}">
                    <a16:creationId xmlns:a16="http://schemas.microsoft.com/office/drawing/2014/main" id="{6E6A7CC4-D435-452B-B7CC-6072E9CBFB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134" name="Line 65">
                <a:extLst>
                  <a:ext uri="{FF2B5EF4-FFF2-40B4-BE49-F238E27FC236}">
                    <a16:creationId xmlns:a16="http://schemas.microsoft.com/office/drawing/2014/main" id="{117B44CE-1597-42A0-AAFC-D9CD9A75F0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31" name="Text Box 66">
              <a:extLst>
                <a:ext uri="{FF2B5EF4-FFF2-40B4-BE49-F238E27FC236}">
                  <a16:creationId xmlns:a16="http://schemas.microsoft.com/office/drawing/2014/main" id="{BD5705E9-9423-4D91-84B7-C622BB2DD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6" y="2936"/>
              <a:ext cx="2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96137" y="3993692"/>
            <a:ext cx="942325" cy="1084262"/>
            <a:chOff x="696137" y="3993692"/>
            <a:chExt cx="942325" cy="1084262"/>
          </a:xfrm>
        </p:grpSpPr>
        <p:grpSp>
          <p:nvGrpSpPr>
            <p:cNvPr id="135" name="Group 112">
              <a:extLst>
                <a:ext uri="{FF2B5EF4-FFF2-40B4-BE49-F238E27FC236}">
                  <a16:creationId xmlns:a16="http://schemas.microsoft.com/office/drawing/2014/main" id="{E82ED176-D80F-439A-80F1-F9252707C4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6137" y="3993692"/>
              <a:ext cx="590550" cy="1084262"/>
              <a:chOff x="476" y="3541"/>
              <a:chExt cx="372" cy="683"/>
            </a:xfrm>
          </p:grpSpPr>
          <p:sp>
            <p:nvSpPr>
              <p:cNvPr id="136" name="Text Box 69">
                <a:extLst>
                  <a:ext uri="{FF2B5EF4-FFF2-40B4-BE49-F238E27FC236}">
                    <a16:creationId xmlns:a16="http://schemas.microsoft.com/office/drawing/2014/main" id="{3154F9AE-D3B8-4170-AC17-C00D479176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541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137" name="Text Box 70">
                <a:extLst>
                  <a:ext uri="{FF2B5EF4-FFF2-40B4-BE49-F238E27FC236}">
                    <a16:creationId xmlns:a16="http://schemas.microsoft.com/office/drawing/2014/main" id="{1CB78DBC-3401-473F-ADCC-0C3B1822CA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6" y="3859"/>
                <a:ext cx="372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35</a:t>
                </a:r>
              </a:p>
            </p:txBody>
          </p:sp>
          <p:sp>
            <p:nvSpPr>
              <p:cNvPr id="138" name="Line 71">
                <a:extLst>
                  <a:ext uri="{FF2B5EF4-FFF2-40B4-BE49-F238E27FC236}">
                    <a16:creationId xmlns:a16="http://schemas.microsoft.com/office/drawing/2014/main" id="{C585FC7E-5D78-4C0B-ACA7-A2C4DCA6B2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888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39" name="Text Box 72">
              <a:extLst>
                <a:ext uri="{FF2B5EF4-FFF2-40B4-BE49-F238E27FC236}">
                  <a16:creationId xmlns:a16="http://schemas.microsoft.com/office/drawing/2014/main" id="{787EBED8-A277-4983-8241-7BA77EECAA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5712" y="4239755"/>
              <a:ext cx="4127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sp>
        <p:nvSpPr>
          <p:cNvPr id="141" name="Text Box 73">
            <a:extLst>
              <a:ext uri="{FF2B5EF4-FFF2-40B4-BE49-F238E27FC236}">
                <a16:creationId xmlns:a16="http://schemas.microsoft.com/office/drawing/2014/main" id="{4D5E2283-1C9D-4F00-98B0-E6BF4273E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012" y="4017278"/>
            <a:ext cx="928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 : 5</a:t>
            </a:r>
          </a:p>
        </p:txBody>
      </p:sp>
      <p:sp>
        <p:nvSpPr>
          <p:cNvPr id="142" name="Text Box 74">
            <a:extLst>
              <a:ext uri="{FF2B5EF4-FFF2-40B4-BE49-F238E27FC236}">
                <a16:creationId xmlns:a16="http://schemas.microsoft.com/office/drawing/2014/main" id="{4E5EC37B-E311-4BAB-8C00-0407B04F6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1337" y="4507816"/>
            <a:ext cx="11318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35 : 5</a:t>
            </a:r>
          </a:p>
        </p:txBody>
      </p:sp>
      <p:sp>
        <p:nvSpPr>
          <p:cNvPr id="143" name="Line 75">
            <a:extLst>
              <a:ext uri="{FF2B5EF4-FFF2-40B4-BE49-F238E27FC236}">
                <a16:creationId xmlns:a16="http://schemas.microsoft.com/office/drawing/2014/main" id="{2D30CEE3-2874-4B09-9771-51C4C6756F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4037" y="4553853"/>
            <a:ext cx="1066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831324" y="3993692"/>
            <a:ext cx="946150" cy="1084262"/>
            <a:chOff x="2831324" y="3993692"/>
            <a:chExt cx="946150" cy="1084262"/>
          </a:xfrm>
        </p:grpSpPr>
        <p:grpSp>
          <p:nvGrpSpPr>
            <p:cNvPr id="144" name="Group 76">
              <a:extLst>
                <a:ext uri="{FF2B5EF4-FFF2-40B4-BE49-F238E27FC236}">
                  <a16:creationId xmlns:a16="http://schemas.microsoft.com/office/drawing/2014/main" id="{9985CA58-1576-496F-B202-28AA5ED660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4074" y="3993692"/>
              <a:ext cx="533400" cy="1084262"/>
              <a:chOff x="480" y="3157"/>
              <a:chExt cx="336" cy="683"/>
            </a:xfrm>
          </p:grpSpPr>
          <p:sp>
            <p:nvSpPr>
              <p:cNvPr id="145" name="Text Box 77">
                <a:extLst>
                  <a:ext uri="{FF2B5EF4-FFF2-40B4-BE49-F238E27FC236}">
                    <a16:creationId xmlns:a16="http://schemas.microsoft.com/office/drawing/2014/main" id="{BF4CE202-78D4-48CD-A1E9-855418389C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46" name="Text Box 78">
                <a:extLst>
                  <a:ext uri="{FF2B5EF4-FFF2-40B4-BE49-F238E27FC236}">
                    <a16:creationId xmlns:a16="http://schemas.microsoft.com/office/drawing/2014/main" id="{C2AF263D-6D18-4A4B-9954-77FEA15E07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7</a:t>
                </a:r>
              </a:p>
            </p:txBody>
          </p:sp>
          <p:sp>
            <p:nvSpPr>
              <p:cNvPr id="147" name="Line 79">
                <a:extLst>
                  <a:ext uri="{FF2B5EF4-FFF2-40B4-BE49-F238E27FC236}">
                    <a16:creationId xmlns:a16="http://schemas.microsoft.com/office/drawing/2014/main" id="{D37B1AEB-C309-4733-8325-1764124011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48" name="Text Box 80">
              <a:extLst>
                <a:ext uri="{FF2B5EF4-FFF2-40B4-BE49-F238E27FC236}">
                  <a16:creationId xmlns:a16="http://schemas.microsoft.com/office/drawing/2014/main" id="{256569F4-C91A-46D4-9E48-D3E1F6929B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1324" y="4252454"/>
              <a:ext cx="4127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809513" y="1555292"/>
            <a:ext cx="1074574" cy="1084262"/>
            <a:chOff x="4809513" y="1555292"/>
            <a:chExt cx="1074574" cy="1084262"/>
          </a:xfrm>
        </p:grpSpPr>
        <p:grpSp>
          <p:nvGrpSpPr>
            <p:cNvPr id="20" name="Group 19"/>
            <p:cNvGrpSpPr/>
            <p:nvPr/>
          </p:nvGrpSpPr>
          <p:grpSpPr>
            <a:xfrm>
              <a:off x="4809513" y="1555292"/>
              <a:ext cx="596900" cy="1084262"/>
              <a:chOff x="4809513" y="1555292"/>
              <a:chExt cx="596900" cy="1084262"/>
            </a:xfrm>
          </p:grpSpPr>
          <p:sp>
            <p:nvSpPr>
              <p:cNvPr id="150" name="Text Box 83">
                <a:extLst>
                  <a:ext uri="{FF2B5EF4-FFF2-40B4-BE49-F238E27FC236}">
                    <a16:creationId xmlns:a16="http://schemas.microsoft.com/office/drawing/2014/main" id="{D6867CAF-4946-4D29-8A6F-43C901168B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15863" y="1555292"/>
                <a:ext cx="590550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40</a:t>
                </a:r>
              </a:p>
            </p:txBody>
          </p:sp>
          <p:sp>
            <p:nvSpPr>
              <p:cNvPr id="151" name="Text Box 84">
                <a:extLst>
                  <a:ext uri="{FF2B5EF4-FFF2-40B4-BE49-F238E27FC236}">
                    <a16:creationId xmlns:a16="http://schemas.microsoft.com/office/drawing/2014/main" id="{9F4B96A1-0681-4F50-9EF5-8DCA77DA19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9513" y="2060117"/>
                <a:ext cx="590550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90</a:t>
                </a:r>
              </a:p>
            </p:txBody>
          </p:sp>
          <p:sp>
            <p:nvSpPr>
              <p:cNvPr id="152" name="Line 85">
                <a:extLst>
                  <a:ext uri="{FF2B5EF4-FFF2-40B4-BE49-F238E27FC236}">
                    <a16:creationId xmlns:a16="http://schemas.microsoft.com/office/drawing/2014/main" id="{C22B579A-F379-4F51-9E9D-8D408FBAA3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5863" y="2106154"/>
                <a:ext cx="5334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53" name="Text Box 86">
              <a:extLst>
                <a:ext uri="{FF2B5EF4-FFF2-40B4-BE49-F238E27FC236}">
                  <a16:creationId xmlns:a16="http://schemas.microsoft.com/office/drawing/2014/main" id="{273647BA-DA39-415C-A341-CA96DE89BC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71337" y="1814054"/>
              <a:ext cx="4127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sp>
        <p:nvSpPr>
          <p:cNvPr id="154" name="Text Box 87">
            <a:extLst>
              <a:ext uri="{FF2B5EF4-FFF2-40B4-BE49-F238E27FC236}">
                <a16:creationId xmlns:a16="http://schemas.microsoft.com/office/drawing/2014/main" id="{99889896-F431-4B6D-B810-8BDFD86AD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6563" y="1555292"/>
            <a:ext cx="1335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40 : 10</a:t>
            </a:r>
          </a:p>
        </p:txBody>
      </p:sp>
      <p:sp>
        <p:nvSpPr>
          <p:cNvPr id="155" name="Text Box 88">
            <a:extLst>
              <a:ext uri="{FF2B5EF4-FFF2-40B4-BE49-F238E27FC236}">
                <a16:creationId xmlns:a16="http://schemas.microsoft.com/office/drawing/2014/main" id="{82F7431E-1D7C-4C63-A1A4-BC203B2C0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4813" y="2060117"/>
            <a:ext cx="1335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90 : 10</a:t>
            </a:r>
          </a:p>
        </p:txBody>
      </p:sp>
      <p:sp>
        <p:nvSpPr>
          <p:cNvPr id="156" name="Line 89">
            <a:extLst>
              <a:ext uri="{FF2B5EF4-FFF2-40B4-BE49-F238E27FC236}">
                <a16:creationId xmlns:a16="http://schemas.microsoft.com/office/drawing/2014/main" id="{D559DA87-6DA6-4F87-9327-962CDD2D0D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1963" y="2106154"/>
            <a:ext cx="12382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272637" y="1557150"/>
            <a:ext cx="924437" cy="1084262"/>
            <a:chOff x="7272637" y="1557150"/>
            <a:chExt cx="924437" cy="1084262"/>
          </a:xfrm>
        </p:grpSpPr>
        <p:grpSp>
          <p:nvGrpSpPr>
            <p:cNvPr id="157" name="Group 90">
              <a:extLst>
                <a:ext uri="{FF2B5EF4-FFF2-40B4-BE49-F238E27FC236}">
                  <a16:creationId xmlns:a16="http://schemas.microsoft.com/office/drawing/2014/main" id="{FEAB0EA9-9787-4E24-AA43-FEA02C5431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63674" y="1557150"/>
              <a:ext cx="533400" cy="1084262"/>
              <a:chOff x="480" y="3157"/>
              <a:chExt cx="336" cy="683"/>
            </a:xfrm>
          </p:grpSpPr>
          <p:sp>
            <p:nvSpPr>
              <p:cNvPr id="158" name="Text Box 91">
                <a:extLst>
                  <a:ext uri="{FF2B5EF4-FFF2-40B4-BE49-F238E27FC236}">
                    <a16:creationId xmlns:a16="http://schemas.microsoft.com/office/drawing/2014/main" id="{1ADDEF14-8A98-4C02-AB14-48384C1E74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159" name="Text Box 92">
                <a:extLst>
                  <a:ext uri="{FF2B5EF4-FFF2-40B4-BE49-F238E27FC236}">
                    <a16:creationId xmlns:a16="http://schemas.microsoft.com/office/drawing/2014/main" id="{B2C5C546-499C-4D1F-A973-1C8F726F81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9</a:t>
                </a:r>
              </a:p>
            </p:txBody>
          </p:sp>
          <p:sp>
            <p:nvSpPr>
              <p:cNvPr id="160" name="Line 93">
                <a:extLst>
                  <a:ext uri="{FF2B5EF4-FFF2-40B4-BE49-F238E27FC236}">
                    <a16:creationId xmlns:a16="http://schemas.microsoft.com/office/drawing/2014/main" id="{F43ABF13-3883-4FC7-ABDC-1B86EAC2B1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61" name="Text Box 94">
              <a:extLst>
                <a:ext uri="{FF2B5EF4-FFF2-40B4-BE49-F238E27FC236}">
                  <a16:creationId xmlns:a16="http://schemas.microsoft.com/office/drawing/2014/main" id="{7D225BC2-A8E0-4760-889D-BB5FF64E1F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2637" y="1814054"/>
              <a:ext cx="4127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758032" y="2745916"/>
            <a:ext cx="1107004" cy="1084263"/>
            <a:chOff x="4758032" y="2745916"/>
            <a:chExt cx="1107004" cy="1084263"/>
          </a:xfrm>
        </p:grpSpPr>
        <p:sp>
          <p:nvSpPr>
            <p:cNvPr id="162" name="Text Box 96">
              <a:extLst>
                <a:ext uri="{FF2B5EF4-FFF2-40B4-BE49-F238E27FC236}">
                  <a16:creationId xmlns:a16="http://schemas.microsoft.com/office/drawing/2014/main" id="{EFE6759F-54B7-449F-B417-BD35EA4274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8032" y="2745916"/>
              <a:ext cx="5905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75</a:t>
              </a:r>
            </a:p>
          </p:txBody>
        </p:sp>
        <p:sp>
          <p:nvSpPr>
            <p:cNvPr id="163" name="Text Box 97">
              <a:extLst>
                <a:ext uri="{FF2B5EF4-FFF2-40B4-BE49-F238E27FC236}">
                  <a16:creationId xmlns:a16="http://schemas.microsoft.com/office/drawing/2014/main" id="{0A7DECB7-12D8-4C02-8D9D-F536BC751C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8832" y="3250741"/>
              <a:ext cx="5905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30</a:t>
              </a:r>
            </a:p>
          </p:txBody>
        </p:sp>
        <p:sp>
          <p:nvSpPr>
            <p:cNvPr id="164" name="Line 98">
              <a:extLst>
                <a:ext uri="{FF2B5EF4-FFF2-40B4-BE49-F238E27FC236}">
                  <a16:creationId xmlns:a16="http://schemas.microsoft.com/office/drawing/2014/main" id="{C215346E-069E-4A8A-B96B-512516FE86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5182" y="3296779"/>
              <a:ext cx="533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6" name="Text Box 99">
              <a:extLst>
                <a:ext uri="{FF2B5EF4-FFF2-40B4-BE49-F238E27FC236}">
                  <a16:creationId xmlns:a16="http://schemas.microsoft.com/office/drawing/2014/main" id="{F0DE59CB-4D03-4D70-8726-8A67AFEF0B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2286" y="3004679"/>
              <a:ext cx="4127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sp>
        <p:nvSpPr>
          <p:cNvPr id="167" name="Text Box 100">
            <a:extLst>
              <a:ext uri="{FF2B5EF4-FFF2-40B4-BE49-F238E27FC236}">
                <a16:creationId xmlns:a16="http://schemas.microsoft.com/office/drawing/2014/main" id="{AA8980BB-B03C-4741-9370-B4588802E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3286" y="2745916"/>
            <a:ext cx="1335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75 : 15</a:t>
            </a:r>
          </a:p>
        </p:txBody>
      </p:sp>
      <p:sp>
        <p:nvSpPr>
          <p:cNvPr id="168" name="Text Box 101">
            <a:extLst>
              <a:ext uri="{FF2B5EF4-FFF2-40B4-BE49-F238E27FC236}">
                <a16:creationId xmlns:a16="http://schemas.microsoft.com/office/drawing/2014/main" id="{4E57D5A5-F5AB-4044-B190-3687E48E5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7736" y="3250741"/>
            <a:ext cx="1335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30 : 15</a:t>
            </a:r>
          </a:p>
        </p:txBody>
      </p:sp>
      <p:sp>
        <p:nvSpPr>
          <p:cNvPr id="169" name="Line 102">
            <a:extLst>
              <a:ext uri="{FF2B5EF4-FFF2-40B4-BE49-F238E27FC236}">
                <a16:creationId xmlns:a16="http://schemas.microsoft.com/office/drawing/2014/main" id="{A5B48A2A-31E1-4726-BA30-AFF466F291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90436" y="3279316"/>
            <a:ext cx="1238250" cy="174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231874" y="2737183"/>
            <a:ext cx="965200" cy="1084263"/>
            <a:chOff x="7231874" y="2737183"/>
            <a:chExt cx="965200" cy="1084263"/>
          </a:xfrm>
        </p:grpSpPr>
        <p:grpSp>
          <p:nvGrpSpPr>
            <p:cNvPr id="170" name="Group 103">
              <a:extLst>
                <a:ext uri="{FF2B5EF4-FFF2-40B4-BE49-F238E27FC236}">
                  <a16:creationId xmlns:a16="http://schemas.microsoft.com/office/drawing/2014/main" id="{D03C3E43-DE61-4AAE-8C00-32659B5A5B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63674" y="2737183"/>
              <a:ext cx="533400" cy="1084263"/>
              <a:chOff x="480" y="3157"/>
              <a:chExt cx="336" cy="683"/>
            </a:xfrm>
          </p:grpSpPr>
          <p:sp>
            <p:nvSpPr>
              <p:cNvPr id="171" name="Text Box 104">
                <a:extLst>
                  <a:ext uri="{FF2B5EF4-FFF2-40B4-BE49-F238E27FC236}">
                    <a16:creationId xmlns:a16="http://schemas.microsoft.com/office/drawing/2014/main" id="{AC096DBA-53D9-4479-897A-2F5B0FE6C4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172" name="Text Box 105">
                <a:extLst>
                  <a:ext uri="{FF2B5EF4-FFF2-40B4-BE49-F238E27FC236}">
                    <a16:creationId xmlns:a16="http://schemas.microsoft.com/office/drawing/2014/main" id="{93F79880-F839-4987-9211-385E6D5948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73" name="Line 106">
                <a:extLst>
                  <a:ext uri="{FF2B5EF4-FFF2-40B4-BE49-F238E27FC236}">
                    <a16:creationId xmlns:a16="http://schemas.microsoft.com/office/drawing/2014/main" id="{5F5AF962-993D-4803-893A-292DFB3F42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74" name="Text Box 107">
              <a:extLst>
                <a:ext uri="{FF2B5EF4-FFF2-40B4-BE49-F238E27FC236}">
                  <a16:creationId xmlns:a16="http://schemas.microsoft.com/office/drawing/2014/main" id="{200774D2-D019-4C6E-B281-EA77952EB4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1874" y="2989597"/>
              <a:ext cx="41275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grpSp>
        <p:nvGrpSpPr>
          <p:cNvPr id="178" name="Google Shape;1571;p43"/>
          <p:cNvGrpSpPr/>
          <p:nvPr/>
        </p:nvGrpSpPr>
        <p:grpSpPr>
          <a:xfrm>
            <a:off x="177742" y="968839"/>
            <a:ext cx="805900" cy="703550"/>
            <a:chOff x="1597300" y="664500"/>
            <a:chExt cx="805900" cy="703550"/>
          </a:xfrm>
        </p:grpSpPr>
        <p:grpSp>
          <p:nvGrpSpPr>
            <p:cNvPr id="179" name="Google Shape;1572;p43"/>
            <p:cNvGrpSpPr/>
            <p:nvPr/>
          </p:nvGrpSpPr>
          <p:grpSpPr>
            <a:xfrm>
              <a:off x="1597300" y="694800"/>
              <a:ext cx="239125" cy="238150"/>
              <a:chOff x="1597300" y="694800"/>
              <a:chExt cx="239125" cy="238150"/>
            </a:xfrm>
          </p:grpSpPr>
          <p:sp>
            <p:nvSpPr>
              <p:cNvPr id="200" name="Google Shape;1573;p43"/>
              <p:cNvSpPr/>
              <p:nvPr/>
            </p:nvSpPr>
            <p:spPr>
              <a:xfrm flipH="1">
                <a:off x="1719225" y="694800"/>
                <a:ext cx="117200" cy="23050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9220" extrusionOk="0">
                    <a:moveTo>
                      <a:pt x="2030" y="0"/>
                    </a:moveTo>
                    <a:cubicBezTo>
                      <a:pt x="1431" y="0"/>
                      <a:pt x="806" y="388"/>
                      <a:pt x="621" y="1030"/>
                    </a:cubicBezTo>
                    <a:cubicBezTo>
                      <a:pt x="0" y="3558"/>
                      <a:pt x="591" y="6049"/>
                      <a:pt x="680" y="8548"/>
                    </a:cubicBezTo>
                    <a:cubicBezTo>
                      <a:pt x="777" y="8948"/>
                      <a:pt x="1148" y="9220"/>
                      <a:pt x="1504" y="9220"/>
                    </a:cubicBezTo>
                    <a:cubicBezTo>
                      <a:pt x="1720" y="9220"/>
                      <a:pt x="1930" y="9120"/>
                      <a:pt x="2070" y="8888"/>
                    </a:cubicBezTo>
                    <a:cubicBezTo>
                      <a:pt x="3327" y="6389"/>
                      <a:pt x="4687" y="3033"/>
                      <a:pt x="3024" y="505"/>
                    </a:cubicBezTo>
                    <a:cubicBezTo>
                      <a:pt x="2782" y="157"/>
                      <a:pt x="2411" y="0"/>
                      <a:pt x="2030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1574;p43"/>
              <p:cNvSpPr/>
              <p:nvPr/>
            </p:nvSpPr>
            <p:spPr>
              <a:xfrm flipH="1">
                <a:off x="1597300" y="754900"/>
                <a:ext cx="221175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7122" extrusionOk="0">
                    <a:moveTo>
                      <a:pt x="7058" y="0"/>
                    </a:moveTo>
                    <a:cubicBezTo>
                      <a:pt x="6847" y="0"/>
                      <a:pt x="6633" y="42"/>
                      <a:pt x="6431" y="134"/>
                    </a:cubicBezTo>
                    <a:cubicBezTo>
                      <a:pt x="3939" y="1524"/>
                      <a:pt x="2335" y="3830"/>
                      <a:pt x="391" y="5745"/>
                    </a:cubicBezTo>
                    <a:cubicBezTo>
                      <a:pt x="0" y="6304"/>
                      <a:pt x="297" y="7122"/>
                      <a:pt x="935" y="7122"/>
                    </a:cubicBezTo>
                    <a:cubicBezTo>
                      <a:pt x="997" y="7122"/>
                      <a:pt x="1062" y="7114"/>
                      <a:pt x="1130" y="7098"/>
                    </a:cubicBezTo>
                    <a:cubicBezTo>
                      <a:pt x="4124" y="6299"/>
                      <a:pt x="7821" y="4910"/>
                      <a:pt x="8649" y="1708"/>
                    </a:cubicBezTo>
                    <a:cubicBezTo>
                      <a:pt x="8847" y="784"/>
                      <a:pt x="7972" y="0"/>
                      <a:pt x="7058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0" name="Google Shape;1575;p43"/>
            <p:cNvGrpSpPr/>
            <p:nvPr/>
          </p:nvGrpSpPr>
          <p:grpSpPr>
            <a:xfrm>
              <a:off x="1597300" y="694800"/>
              <a:ext cx="239125" cy="238150"/>
              <a:chOff x="1597300" y="694800"/>
              <a:chExt cx="239125" cy="238150"/>
            </a:xfrm>
          </p:grpSpPr>
          <p:sp>
            <p:nvSpPr>
              <p:cNvPr id="198" name="Google Shape;1576;p43"/>
              <p:cNvSpPr/>
              <p:nvPr/>
            </p:nvSpPr>
            <p:spPr>
              <a:xfrm flipH="1">
                <a:off x="1719225" y="694800"/>
                <a:ext cx="117200" cy="23050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9220" extrusionOk="0">
                    <a:moveTo>
                      <a:pt x="2030" y="0"/>
                    </a:moveTo>
                    <a:cubicBezTo>
                      <a:pt x="1431" y="0"/>
                      <a:pt x="806" y="388"/>
                      <a:pt x="621" y="1030"/>
                    </a:cubicBezTo>
                    <a:cubicBezTo>
                      <a:pt x="0" y="3558"/>
                      <a:pt x="591" y="6049"/>
                      <a:pt x="680" y="8548"/>
                    </a:cubicBezTo>
                    <a:cubicBezTo>
                      <a:pt x="777" y="8948"/>
                      <a:pt x="1148" y="9220"/>
                      <a:pt x="1504" y="9220"/>
                    </a:cubicBezTo>
                    <a:cubicBezTo>
                      <a:pt x="1720" y="9220"/>
                      <a:pt x="1930" y="9120"/>
                      <a:pt x="2070" y="8888"/>
                    </a:cubicBezTo>
                    <a:cubicBezTo>
                      <a:pt x="3327" y="6389"/>
                      <a:pt x="4687" y="3033"/>
                      <a:pt x="3024" y="505"/>
                    </a:cubicBezTo>
                    <a:cubicBezTo>
                      <a:pt x="2782" y="157"/>
                      <a:pt x="2411" y="0"/>
                      <a:pt x="2030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577;p43"/>
              <p:cNvSpPr/>
              <p:nvPr/>
            </p:nvSpPr>
            <p:spPr>
              <a:xfrm flipH="1">
                <a:off x="1597300" y="754900"/>
                <a:ext cx="221175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7122" extrusionOk="0">
                    <a:moveTo>
                      <a:pt x="7058" y="0"/>
                    </a:moveTo>
                    <a:cubicBezTo>
                      <a:pt x="6847" y="0"/>
                      <a:pt x="6633" y="42"/>
                      <a:pt x="6431" y="134"/>
                    </a:cubicBezTo>
                    <a:cubicBezTo>
                      <a:pt x="3939" y="1524"/>
                      <a:pt x="2335" y="3830"/>
                      <a:pt x="391" y="5745"/>
                    </a:cubicBezTo>
                    <a:cubicBezTo>
                      <a:pt x="0" y="6304"/>
                      <a:pt x="297" y="7122"/>
                      <a:pt x="935" y="7122"/>
                    </a:cubicBezTo>
                    <a:cubicBezTo>
                      <a:pt x="997" y="7122"/>
                      <a:pt x="1062" y="7114"/>
                      <a:pt x="1130" y="7098"/>
                    </a:cubicBezTo>
                    <a:cubicBezTo>
                      <a:pt x="4124" y="6299"/>
                      <a:pt x="7821" y="4910"/>
                      <a:pt x="8649" y="1708"/>
                    </a:cubicBezTo>
                    <a:cubicBezTo>
                      <a:pt x="8847" y="784"/>
                      <a:pt x="7972" y="0"/>
                      <a:pt x="7058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1" name="Google Shape;1578;p43"/>
            <p:cNvSpPr/>
            <p:nvPr/>
          </p:nvSpPr>
          <p:spPr>
            <a:xfrm flipH="1">
              <a:off x="1643825" y="664500"/>
              <a:ext cx="176525" cy="268575"/>
            </a:xfrm>
            <a:custGeom>
              <a:avLst/>
              <a:gdLst/>
              <a:ahLst/>
              <a:cxnLst/>
              <a:rect l="l" t="t" r="r" b="b"/>
              <a:pathLst>
                <a:path w="7061" h="10743" extrusionOk="0">
                  <a:moveTo>
                    <a:pt x="4600" y="0"/>
                  </a:moveTo>
                  <a:cubicBezTo>
                    <a:pt x="4049" y="0"/>
                    <a:pt x="3483" y="230"/>
                    <a:pt x="3120" y="704"/>
                  </a:cubicBezTo>
                  <a:cubicBezTo>
                    <a:pt x="1360" y="3410"/>
                    <a:pt x="991" y="6618"/>
                    <a:pt x="67" y="9575"/>
                  </a:cubicBezTo>
                  <a:cubicBezTo>
                    <a:pt x="1" y="10192"/>
                    <a:pt x="480" y="10743"/>
                    <a:pt x="1007" y="10743"/>
                  </a:cubicBezTo>
                  <a:cubicBezTo>
                    <a:pt x="1187" y="10743"/>
                    <a:pt x="1374" y="10678"/>
                    <a:pt x="1545" y="10529"/>
                  </a:cubicBezTo>
                  <a:cubicBezTo>
                    <a:pt x="4103" y="8126"/>
                    <a:pt x="7060" y="4770"/>
                    <a:pt x="6195" y="1103"/>
                  </a:cubicBezTo>
                  <a:cubicBezTo>
                    <a:pt x="5988" y="377"/>
                    <a:pt x="5305" y="0"/>
                    <a:pt x="4600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579;p43"/>
            <p:cNvSpPr/>
            <p:nvPr/>
          </p:nvSpPr>
          <p:spPr>
            <a:xfrm flipH="1">
              <a:off x="2091275" y="1145300"/>
              <a:ext cx="63050" cy="185775"/>
            </a:xfrm>
            <a:custGeom>
              <a:avLst/>
              <a:gdLst/>
              <a:ahLst/>
              <a:cxnLst/>
              <a:rect l="l" t="t" r="r" b="b"/>
              <a:pathLst>
                <a:path w="2522" h="7431" extrusionOk="0">
                  <a:moveTo>
                    <a:pt x="2215" y="0"/>
                  </a:moveTo>
                  <a:cubicBezTo>
                    <a:pt x="2091" y="0"/>
                    <a:pt x="1967" y="76"/>
                    <a:pt x="1967" y="228"/>
                  </a:cubicBezTo>
                  <a:cubicBezTo>
                    <a:pt x="1967" y="1921"/>
                    <a:pt x="1937" y="3621"/>
                    <a:pt x="1937" y="5314"/>
                  </a:cubicBezTo>
                  <a:cubicBezTo>
                    <a:pt x="1412" y="5188"/>
                    <a:pt x="828" y="5159"/>
                    <a:pt x="303" y="5063"/>
                  </a:cubicBezTo>
                  <a:cubicBezTo>
                    <a:pt x="295" y="5062"/>
                    <a:pt x="286" y="5061"/>
                    <a:pt x="278" y="5061"/>
                  </a:cubicBezTo>
                  <a:cubicBezTo>
                    <a:pt x="1" y="5061"/>
                    <a:pt x="9" y="5529"/>
                    <a:pt x="303" y="5558"/>
                  </a:cubicBezTo>
                  <a:cubicBezTo>
                    <a:pt x="673" y="5617"/>
                    <a:pt x="1072" y="5654"/>
                    <a:pt x="1479" y="5713"/>
                  </a:cubicBezTo>
                  <a:cubicBezTo>
                    <a:pt x="1412" y="5743"/>
                    <a:pt x="1383" y="5772"/>
                    <a:pt x="1324" y="5802"/>
                  </a:cubicBezTo>
                  <a:cubicBezTo>
                    <a:pt x="1013" y="5927"/>
                    <a:pt x="740" y="6053"/>
                    <a:pt x="429" y="6171"/>
                  </a:cubicBezTo>
                  <a:cubicBezTo>
                    <a:pt x="190" y="6304"/>
                    <a:pt x="337" y="6641"/>
                    <a:pt x="555" y="6641"/>
                  </a:cubicBezTo>
                  <a:cubicBezTo>
                    <a:pt x="593" y="6641"/>
                    <a:pt x="633" y="6630"/>
                    <a:pt x="673" y="6608"/>
                  </a:cubicBezTo>
                  <a:cubicBezTo>
                    <a:pt x="954" y="6482"/>
                    <a:pt x="1228" y="6356"/>
                    <a:pt x="1508" y="6238"/>
                  </a:cubicBezTo>
                  <a:cubicBezTo>
                    <a:pt x="1693" y="6171"/>
                    <a:pt x="1849" y="6053"/>
                    <a:pt x="2033" y="5987"/>
                  </a:cubicBezTo>
                  <a:lnTo>
                    <a:pt x="2033" y="5987"/>
                  </a:lnTo>
                  <a:cubicBezTo>
                    <a:pt x="1996" y="6356"/>
                    <a:pt x="1967" y="6763"/>
                    <a:pt x="1878" y="7132"/>
                  </a:cubicBezTo>
                  <a:cubicBezTo>
                    <a:pt x="1839" y="7313"/>
                    <a:pt x="1988" y="7431"/>
                    <a:pt x="2127" y="7431"/>
                  </a:cubicBezTo>
                  <a:cubicBezTo>
                    <a:pt x="2222" y="7431"/>
                    <a:pt x="2313" y="7376"/>
                    <a:pt x="2336" y="7251"/>
                  </a:cubicBezTo>
                  <a:cubicBezTo>
                    <a:pt x="2462" y="6763"/>
                    <a:pt x="2521" y="6208"/>
                    <a:pt x="2521" y="5684"/>
                  </a:cubicBezTo>
                  <a:cubicBezTo>
                    <a:pt x="2521" y="5558"/>
                    <a:pt x="2492" y="5499"/>
                    <a:pt x="2433" y="5469"/>
                  </a:cubicBezTo>
                  <a:cubicBezTo>
                    <a:pt x="2433" y="3710"/>
                    <a:pt x="2462" y="1987"/>
                    <a:pt x="2462" y="228"/>
                  </a:cubicBezTo>
                  <a:cubicBezTo>
                    <a:pt x="2462" y="76"/>
                    <a:pt x="2338" y="0"/>
                    <a:pt x="2215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580;p43"/>
            <p:cNvSpPr/>
            <p:nvPr/>
          </p:nvSpPr>
          <p:spPr>
            <a:xfrm flipH="1">
              <a:off x="1759350" y="864500"/>
              <a:ext cx="643850" cy="374425"/>
            </a:xfrm>
            <a:custGeom>
              <a:avLst/>
              <a:gdLst/>
              <a:ahLst/>
              <a:cxnLst/>
              <a:rect l="l" t="t" r="r" b="b"/>
              <a:pathLst>
                <a:path w="25754" h="14977" extrusionOk="0">
                  <a:moveTo>
                    <a:pt x="25480" y="1"/>
                  </a:moveTo>
                  <a:lnTo>
                    <a:pt x="25480" y="1"/>
                  </a:lnTo>
                  <a:cubicBezTo>
                    <a:pt x="22580" y="335"/>
                    <a:pt x="19679" y="811"/>
                    <a:pt x="16757" y="811"/>
                  </a:cubicBezTo>
                  <a:cubicBezTo>
                    <a:pt x="15612" y="811"/>
                    <a:pt x="14464" y="738"/>
                    <a:pt x="13312" y="555"/>
                  </a:cubicBezTo>
                  <a:cubicBezTo>
                    <a:pt x="12816" y="496"/>
                    <a:pt x="12321" y="466"/>
                    <a:pt x="11892" y="437"/>
                  </a:cubicBezTo>
                  <a:cubicBezTo>
                    <a:pt x="11321" y="304"/>
                    <a:pt x="10729" y="240"/>
                    <a:pt x="10129" y="240"/>
                  </a:cubicBezTo>
                  <a:cubicBezTo>
                    <a:pt x="5296" y="240"/>
                    <a:pt x="1" y="4370"/>
                    <a:pt x="1698" y="9552"/>
                  </a:cubicBezTo>
                  <a:cubicBezTo>
                    <a:pt x="2067" y="10476"/>
                    <a:pt x="2622" y="11275"/>
                    <a:pt x="3331" y="11984"/>
                  </a:cubicBezTo>
                  <a:cubicBezTo>
                    <a:pt x="4071" y="12694"/>
                    <a:pt x="4928" y="13278"/>
                    <a:pt x="5889" y="13744"/>
                  </a:cubicBezTo>
                  <a:cubicBezTo>
                    <a:pt x="6377" y="13988"/>
                    <a:pt x="6873" y="14173"/>
                    <a:pt x="7397" y="14358"/>
                  </a:cubicBezTo>
                  <a:cubicBezTo>
                    <a:pt x="8573" y="14781"/>
                    <a:pt x="9754" y="14976"/>
                    <a:pt x="10913" y="14976"/>
                  </a:cubicBezTo>
                  <a:cubicBezTo>
                    <a:pt x="13638" y="14976"/>
                    <a:pt x="16236" y="13897"/>
                    <a:pt x="18331" y="12169"/>
                  </a:cubicBezTo>
                  <a:cubicBezTo>
                    <a:pt x="18760" y="11829"/>
                    <a:pt x="19196" y="11430"/>
                    <a:pt x="19566" y="11031"/>
                  </a:cubicBezTo>
                  <a:cubicBezTo>
                    <a:pt x="22117" y="7889"/>
                    <a:pt x="25754" y="4281"/>
                    <a:pt x="25480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581;p43"/>
            <p:cNvSpPr/>
            <p:nvPr/>
          </p:nvSpPr>
          <p:spPr>
            <a:xfrm flipH="1">
              <a:off x="1814475" y="992425"/>
              <a:ext cx="406200" cy="246525"/>
            </a:xfrm>
            <a:custGeom>
              <a:avLst/>
              <a:gdLst/>
              <a:ahLst/>
              <a:cxnLst/>
              <a:rect l="l" t="t" r="r" b="b"/>
              <a:pathLst>
                <a:path w="16248" h="9861" extrusionOk="0">
                  <a:moveTo>
                    <a:pt x="15623" y="0"/>
                  </a:moveTo>
                  <a:cubicBezTo>
                    <a:pt x="15151" y="0"/>
                    <a:pt x="14522" y="352"/>
                    <a:pt x="14172" y="613"/>
                  </a:cubicBezTo>
                  <a:cubicBezTo>
                    <a:pt x="12905" y="1566"/>
                    <a:pt x="11546" y="1867"/>
                    <a:pt x="10103" y="1867"/>
                  </a:cubicBezTo>
                  <a:cubicBezTo>
                    <a:pt x="9542" y="1867"/>
                    <a:pt x="8969" y="1822"/>
                    <a:pt x="8384" y="1752"/>
                  </a:cubicBezTo>
                  <a:cubicBezTo>
                    <a:pt x="7835" y="1685"/>
                    <a:pt x="7280" y="1651"/>
                    <a:pt x="6725" y="1651"/>
                  </a:cubicBezTo>
                  <a:cubicBezTo>
                    <a:pt x="5746" y="1651"/>
                    <a:pt x="4766" y="1756"/>
                    <a:pt x="3822" y="1973"/>
                  </a:cubicBezTo>
                  <a:cubicBezTo>
                    <a:pt x="2063" y="2617"/>
                    <a:pt x="555" y="3822"/>
                    <a:pt x="252" y="5818"/>
                  </a:cubicBezTo>
                  <a:cubicBezTo>
                    <a:pt x="0" y="7481"/>
                    <a:pt x="836" y="8841"/>
                    <a:pt x="2033" y="9736"/>
                  </a:cubicBezTo>
                  <a:cubicBezTo>
                    <a:pt x="2568" y="9820"/>
                    <a:pt x="3099" y="9860"/>
                    <a:pt x="3626" y="9860"/>
                  </a:cubicBezTo>
                  <a:cubicBezTo>
                    <a:pt x="6350" y="9860"/>
                    <a:pt x="8937" y="8781"/>
                    <a:pt x="11030" y="7052"/>
                  </a:cubicBezTo>
                  <a:cubicBezTo>
                    <a:pt x="11459" y="6712"/>
                    <a:pt x="11895" y="6313"/>
                    <a:pt x="12265" y="5914"/>
                  </a:cubicBezTo>
                  <a:cubicBezTo>
                    <a:pt x="13522" y="4376"/>
                    <a:pt x="15067" y="2713"/>
                    <a:pt x="16235" y="894"/>
                  </a:cubicBezTo>
                  <a:lnTo>
                    <a:pt x="16235" y="798"/>
                  </a:lnTo>
                  <a:cubicBezTo>
                    <a:pt x="16248" y="202"/>
                    <a:pt x="15980" y="0"/>
                    <a:pt x="15623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582;p43"/>
            <p:cNvSpPr/>
            <p:nvPr/>
          </p:nvSpPr>
          <p:spPr>
            <a:xfrm flipH="1">
              <a:off x="2282950" y="1116975"/>
              <a:ext cx="33100" cy="31775"/>
            </a:xfrm>
            <a:custGeom>
              <a:avLst/>
              <a:gdLst/>
              <a:ahLst/>
              <a:cxnLst/>
              <a:rect l="l" t="t" r="r" b="b"/>
              <a:pathLst>
                <a:path w="1324" h="1271" extrusionOk="0">
                  <a:moveTo>
                    <a:pt x="662" y="0"/>
                  </a:moveTo>
                  <a:cubicBezTo>
                    <a:pt x="331" y="0"/>
                    <a:pt x="1" y="207"/>
                    <a:pt x="1" y="621"/>
                  </a:cubicBezTo>
                  <a:cubicBezTo>
                    <a:pt x="1" y="1054"/>
                    <a:pt x="331" y="1270"/>
                    <a:pt x="662" y="1270"/>
                  </a:cubicBezTo>
                  <a:cubicBezTo>
                    <a:pt x="993" y="1270"/>
                    <a:pt x="1324" y="1054"/>
                    <a:pt x="1324" y="621"/>
                  </a:cubicBezTo>
                  <a:cubicBezTo>
                    <a:pt x="1324" y="207"/>
                    <a:pt x="993" y="0"/>
                    <a:pt x="662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583;p43"/>
            <p:cNvSpPr/>
            <p:nvPr/>
          </p:nvSpPr>
          <p:spPr>
            <a:xfrm rot="-232915" flipH="1">
              <a:off x="2244503" y="1164276"/>
              <a:ext cx="50100" cy="78350"/>
            </a:xfrm>
            <a:custGeom>
              <a:avLst/>
              <a:gdLst/>
              <a:ahLst/>
              <a:cxnLst/>
              <a:rect l="l" t="t" r="r" b="b"/>
              <a:pathLst>
                <a:path w="2004" h="3134" extrusionOk="0">
                  <a:moveTo>
                    <a:pt x="1175" y="1"/>
                  </a:moveTo>
                  <a:cubicBezTo>
                    <a:pt x="751" y="1"/>
                    <a:pt x="269" y="206"/>
                    <a:pt x="126" y="548"/>
                  </a:cubicBezTo>
                  <a:cubicBezTo>
                    <a:pt x="0" y="918"/>
                    <a:pt x="0" y="1317"/>
                    <a:pt x="96" y="1627"/>
                  </a:cubicBezTo>
                  <a:cubicBezTo>
                    <a:pt x="126" y="1842"/>
                    <a:pt x="215" y="1997"/>
                    <a:pt x="311" y="2182"/>
                  </a:cubicBezTo>
                  <a:cubicBezTo>
                    <a:pt x="436" y="2396"/>
                    <a:pt x="525" y="2640"/>
                    <a:pt x="651" y="2825"/>
                  </a:cubicBezTo>
                  <a:cubicBezTo>
                    <a:pt x="743" y="2923"/>
                    <a:pt x="934" y="3134"/>
                    <a:pt x="1144" y="3134"/>
                  </a:cubicBezTo>
                  <a:cubicBezTo>
                    <a:pt x="1203" y="3134"/>
                    <a:pt x="1263" y="3117"/>
                    <a:pt x="1324" y="3076"/>
                  </a:cubicBezTo>
                  <a:cubicBezTo>
                    <a:pt x="1479" y="2980"/>
                    <a:pt x="1479" y="2795"/>
                    <a:pt x="1508" y="2677"/>
                  </a:cubicBezTo>
                  <a:cubicBezTo>
                    <a:pt x="1575" y="2396"/>
                    <a:pt x="1693" y="1812"/>
                    <a:pt x="1693" y="1812"/>
                  </a:cubicBezTo>
                  <a:cubicBezTo>
                    <a:pt x="1730" y="1686"/>
                    <a:pt x="1760" y="1568"/>
                    <a:pt x="1789" y="1442"/>
                  </a:cubicBezTo>
                  <a:cubicBezTo>
                    <a:pt x="1878" y="1102"/>
                    <a:pt x="2004" y="644"/>
                    <a:pt x="1848" y="334"/>
                  </a:cubicBezTo>
                  <a:cubicBezTo>
                    <a:pt x="1747" y="104"/>
                    <a:pt x="1476" y="1"/>
                    <a:pt x="117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584;p43"/>
            <p:cNvSpPr/>
            <p:nvPr/>
          </p:nvSpPr>
          <p:spPr>
            <a:xfrm flipH="1">
              <a:off x="2224125" y="1074475"/>
              <a:ext cx="46650" cy="29000"/>
            </a:xfrm>
            <a:custGeom>
              <a:avLst/>
              <a:gdLst/>
              <a:ahLst/>
              <a:cxnLst/>
              <a:rect l="l" t="t" r="r" b="b"/>
              <a:pathLst>
                <a:path w="1866" h="1160" extrusionOk="0">
                  <a:moveTo>
                    <a:pt x="1600" y="0"/>
                  </a:moveTo>
                  <a:cubicBezTo>
                    <a:pt x="1417" y="0"/>
                    <a:pt x="1182" y="71"/>
                    <a:pt x="1080" y="103"/>
                  </a:cubicBezTo>
                  <a:cubicBezTo>
                    <a:pt x="740" y="259"/>
                    <a:pt x="252" y="540"/>
                    <a:pt x="38" y="909"/>
                  </a:cubicBezTo>
                  <a:lnTo>
                    <a:pt x="38" y="968"/>
                  </a:lnTo>
                  <a:cubicBezTo>
                    <a:pt x="1" y="968"/>
                    <a:pt x="1" y="998"/>
                    <a:pt x="38" y="998"/>
                  </a:cubicBezTo>
                  <a:cubicBezTo>
                    <a:pt x="89" y="1116"/>
                    <a:pt x="194" y="1159"/>
                    <a:pt x="321" y="1159"/>
                  </a:cubicBezTo>
                  <a:cubicBezTo>
                    <a:pt x="561" y="1159"/>
                    <a:pt x="882" y="1006"/>
                    <a:pt x="1080" y="909"/>
                  </a:cubicBezTo>
                  <a:cubicBezTo>
                    <a:pt x="1332" y="784"/>
                    <a:pt x="1790" y="503"/>
                    <a:pt x="1849" y="200"/>
                  </a:cubicBezTo>
                  <a:cubicBezTo>
                    <a:pt x="1866" y="47"/>
                    <a:pt x="1750" y="0"/>
                    <a:pt x="1600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585;p43"/>
            <p:cNvSpPr/>
            <p:nvPr/>
          </p:nvSpPr>
          <p:spPr>
            <a:xfrm flipH="1">
              <a:off x="2228775" y="1055675"/>
              <a:ext cx="36450" cy="20525"/>
            </a:xfrm>
            <a:custGeom>
              <a:avLst/>
              <a:gdLst/>
              <a:ahLst/>
              <a:cxnLst/>
              <a:rect l="l" t="t" r="r" b="b"/>
              <a:pathLst>
                <a:path w="1458" h="821" extrusionOk="0">
                  <a:moveTo>
                    <a:pt x="1335" y="0"/>
                  </a:moveTo>
                  <a:cubicBezTo>
                    <a:pt x="1236" y="0"/>
                    <a:pt x="1099" y="40"/>
                    <a:pt x="1043" y="57"/>
                  </a:cubicBezTo>
                  <a:cubicBezTo>
                    <a:pt x="673" y="183"/>
                    <a:pt x="304" y="368"/>
                    <a:pt x="30" y="671"/>
                  </a:cubicBezTo>
                  <a:cubicBezTo>
                    <a:pt x="1" y="700"/>
                    <a:pt x="1" y="700"/>
                    <a:pt x="1" y="737"/>
                  </a:cubicBezTo>
                  <a:lnTo>
                    <a:pt x="1" y="767"/>
                  </a:lnTo>
                  <a:cubicBezTo>
                    <a:pt x="46" y="805"/>
                    <a:pt x="109" y="820"/>
                    <a:pt x="182" y="820"/>
                  </a:cubicBezTo>
                  <a:cubicBezTo>
                    <a:pt x="409" y="820"/>
                    <a:pt x="735" y="671"/>
                    <a:pt x="925" y="582"/>
                  </a:cubicBezTo>
                  <a:cubicBezTo>
                    <a:pt x="1043" y="515"/>
                    <a:pt x="1442" y="301"/>
                    <a:pt x="1442" y="87"/>
                  </a:cubicBezTo>
                  <a:cubicBezTo>
                    <a:pt x="1458" y="21"/>
                    <a:pt x="1407" y="0"/>
                    <a:pt x="1335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586;p43"/>
            <p:cNvSpPr/>
            <p:nvPr/>
          </p:nvSpPr>
          <p:spPr>
            <a:xfrm flipH="1">
              <a:off x="2224525" y="1098900"/>
              <a:ext cx="40700" cy="20000"/>
            </a:xfrm>
            <a:custGeom>
              <a:avLst/>
              <a:gdLst/>
              <a:ahLst/>
              <a:cxnLst/>
              <a:rect l="l" t="t" r="r" b="b"/>
              <a:pathLst>
                <a:path w="1628" h="800" extrusionOk="0">
                  <a:moveTo>
                    <a:pt x="1256" y="0"/>
                  </a:moveTo>
                  <a:cubicBezTo>
                    <a:pt x="1014" y="0"/>
                    <a:pt x="686" y="181"/>
                    <a:pt x="400" y="361"/>
                  </a:cubicBezTo>
                  <a:cubicBezTo>
                    <a:pt x="245" y="420"/>
                    <a:pt x="1" y="575"/>
                    <a:pt x="30" y="701"/>
                  </a:cubicBezTo>
                  <a:cubicBezTo>
                    <a:pt x="47" y="772"/>
                    <a:pt x="117" y="799"/>
                    <a:pt x="212" y="799"/>
                  </a:cubicBezTo>
                  <a:cubicBezTo>
                    <a:pt x="444" y="799"/>
                    <a:pt x="832" y="635"/>
                    <a:pt x="984" y="546"/>
                  </a:cubicBezTo>
                  <a:cubicBezTo>
                    <a:pt x="1169" y="450"/>
                    <a:pt x="1627" y="117"/>
                    <a:pt x="1383" y="21"/>
                  </a:cubicBezTo>
                  <a:cubicBezTo>
                    <a:pt x="1344" y="7"/>
                    <a:pt x="1302" y="0"/>
                    <a:pt x="125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0" name="Google Shape;1587;p43"/>
            <p:cNvGrpSpPr/>
            <p:nvPr/>
          </p:nvGrpSpPr>
          <p:grpSpPr>
            <a:xfrm>
              <a:off x="1808675" y="971622"/>
              <a:ext cx="248068" cy="201860"/>
              <a:chOff x="1808700" y="965100"/>
              <a:chExt cx="262450" cy="208275"/>
            </a:xfrm>
          </p:grpSpPr>
          <p:sp>
            <p:nvSpPr>
              <p:cNvPr id="196" name="Google Shape;1588;p43"/>
              <p:cNvSpPr/>
              <p:nvPr/>
            </p:nvSpPr>
            <p:spPr>
              <a:xfrm flipH="1">
                <a:off x="1808700" y="965100"/>
                <a:ext cx="262450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10498" h="4203" extrusionOk="0">
                    <a:moveTo>
                      <a:pt x="5545" y="1"/>
                    </a:moveTo>
                    <a:cubicBezTo>
                      <a:pt x="4604" y="1"/>
                      <a:pt x="3667" y="67"/>
                      <a:pt x="2735" y="139"/>
                    </a:cubicBezTo>
                    <a:cubicBezTo>
                      <a:pt x="2307" y="723"/>
                      <a:pt x="1811" y="1248"/>
                      <a:pt x="1294" y="1617"/>
                    </a:cubicBezTo>
                    <a:cubicBezTo>
                      <a:pt x="858" y="1921"/>
                      <a:pt x="429" y="2172"/>
                      <a:pt x="0" y="2386"/>
                    </a:cubicBezTo>
                    <a:cubicBezTo>
                      <a:pt x="1897" y="3327"/>
                      <a:pt x="4096" y="4203"/>
                      <a:pt x="6190" y="4203"/>
                    </a:cubicBezTo>
                    <a:cubicBezTo>
                      <a:pt x="7321" y="4203"/>
                      <a:pt x="8420" y="3948"/>
                      <a:pt x="9426" y="3310"/>
                    </a:cubicBezTo>
                    <a:cubicBezTo>
                      <a:pt x="10498" y="2571"/>
                      <a:pt x="10069" y="782"/>
                      <a:pt x="8805" y="353"/>
                    </a:cubicBezTo>
                    <a:cubicBezTo>
                      <a:pt x="7717" y="88"/>
                      <a:pt x="6629" y="1"/>
                      <a:pt x="5545" y="1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589;p43"/>
              <p:cNvSpPr/>
              <p:nvPr/>
            </p:nvSpPr>
            <p:spPr>
              <a:xfrm flipH="1">
                <a:off x="1832700" y="980025"/>
                <a:ext cx="236975" cy="193350"/>
              </a:xfrm>
              <a:custGeom>
                <a:avLst/>
                <a:gdLst/>
                <a:ahLst/>
                <a:cxnLst/>
                <a:rect l="l" t="t" r="r" b="b"/>
                <a:pathLst>
                  <a:path w="9479" h="7734" extrusionOk="0">
                    <a:moveTo>
                      <a:pt x="2307" y="0"/>
                    </a:moveTo>
                    <a:cubicBezTo>
                      <a:pt x="2004" y="399"/>
                      <a:pt x="1634" y="739"/>
                      <a:pt x="1235" y="1020"/>
                    </a:cubicBezTo>
                    <a:cubicBezTo>
                      <a:pt x="828" y="1294"/>
                      <a:pt x="399" y="1545"/>
                      <a:pt x="0" y="1760"/>
                    </a:cubicBezTo>
                    <a:cubicBezTo>
                      <a:pt x="1634" y="4650"/>
                      <a:pt x="3911" y="7548"/>
                      <a:pt x="7297" y="7733"/>
                    </a:cubicBezTo>
                    <a:cubicBezTo>
                      <a:pt x="7308" y="7733"/>
                      <a:pt x="7319" y="7733"/>
                      <a:pt x="7331" y="7733"/>
                    </a:cubicBezTo>
                    <a:cubicBezTo>
                      <a:pt x="8728" y="7733"/>
                      <a:pt x="9479" y="5905"/>
                      <a:pt x="8657" y="4746"/>
                    </a:cubicBezTo>
                    <a:cubicBezTo>
                      <a:pt x="6898" y="2684"/>
                      <a:pt x="4562" y="1390"/>
                      <a:pt x="2307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1" name="Google Shape;1590;p43"/>
            <p:cNvSpPr/>
            <p:nvPr/>
          </p:nvSpPr>
          <p:spPr>
            <a:xfrm flipH="1">
              <a:off x="2010325" y="1182250"/>
              <a:ext cx="63225" cy="185800"/>
            </a:xfrm>
            <a:custGeom>
              <a:avLst/>
              <a:gdLst/>
              <a:ahLst/>
              <a:cxnLst/>
              <a:rect l="l" t="t" r="r" b="b"/>
              <a:pathLst>
                <a:path w="2529" h="7432" extrusionOk="0">
                  <a:moveTo>
                    <a:pt x="2218" y="1"/>
                  </a:moveTo>
                  <a:cubicBezTo>
                    <a:pt x="2096" y="1"/>
                    <a:pt x="1974" y="77"/>
                    <a:pt x="1974" y="228"/>
                  </a:cubicBezTo>
                  <a:cubicBezTo>
                    <a:pt x="1974" y="1921"/>
                    <a:pt x="1944" y="3621"/>
                    <a:pt x="1944" y="5314"/>
                  </a:cubicBezTo>
                  <a:cubicBezTo>
                    <a:pt x="1390" y="5189"/>
                    <a:pt x="835" y="5159"/>
                    <a:pt x="311" y="5063"/>
                  </a:cubicBezTo>
                  <a:cubicBezTo>
                    <a:pt x="302" y="5062"/>
                    <a:pt x="293" y="5062"/>
                    <a:pt x="284" y="5062"/>
                  </a:cubicBezTo>
                  <a:cubicBezTo>
                    <a:pt x="0" y="5062"/>
                    <a:pt x="9" y="5530"/>
                    <a:pt x="311" y="5558"/>
                  </a:cubicBezTo>
                  <a:cubicBezTo>
                    <a:pt x="680" y="5618"/>
                    <a:pt x="1079" y="5654"/>
                    <a:pt x="1479" y="5714"/>
                  </a:cubicBezTo>
                  <a:cubicBezTo>
                    <a:pt x="1419" y="5743"/>
                    <a:pt x="1353" y="5773"/>
                    <a:pt x="1323" y="5802"/>
                  </a:cubicBezTo>
                  <a:cubicBezTo>
                    <a:pt x="1020" y="5928"/>
                    <a:pt x="710" y="6054"/>
                    <a:pt x="429" y="6172"/>
                  </a:cubicBezTo>
                  <a:cubicBezTo>
                    <a:pt x="196" y="6304"/>
                    <a:pt x="339" y="6641"/>
                    <a:pt x="560" y="6641"/>
                  </a:cubicBezTo>
                  <a:cubicBezTo>
                    <a:pt x="598" y="6641"/>
                    <a:pt x="639" y="6631"/>
                    <a:pt x="680" y="6608"/>
                  </a:cubicBezTo>
                  <a:cubicBezTo>
                    <a:pt x="954" y="6482"/>
                    <a:pt x="1235" y="6357"/>
                    <a:pt x="1508" y="6239"/>
                  </a:cubicBezTo>
                  <a:cubicBezTo>
                    <a:pt x="1663" y="6172"/>
                    <a:pt x="1848" y="6054"/>
                    <a:pt x="2033" y="5987"/>
                  </a:cubicBezTo>
                  <a:lnTo>
                    <a:pt x="2033" y="5987"/>
                  </a:lnTo>
                  <a:cubicBezTo>
                    <a:pt x="2003" y="6357"/>
                    <a:pt x="1944" y="6763"/>
                    <a:pt x="1878" y="7133"/>
                  </a:cubicBezTo>
                  <a:cubicBezTo>
                    <a:pt x="1843" y="7314"/>
                    <a:pt x="1991" y="7431"/>
                    <a:pt x="2131" y="7431"/>
                  </a:cubicBezTo>
                  <a:cubicBezTo>
                    <a:pt x="2226" y="7431"/>
                    <a:pt x="2317" y="7377"/>
                    <a:pt x="2344" y="7251"/>
                  </a:cubicBezTo>
                  <a:cubicBezTo>
                    <a:pt x="2462" y="6763"/>
                    <a:pt x="2528" y="6209"/>
                    <a:pt x="2528" y="5684"/>
                  </a:cubicBezTo>
                  <a:cubicBezTo>
                    <a:pt x="2528" y="5558"/>
                    <a:pt x="2499" y="5499"/>
                    <a:pt x="2403" y="5470"/>
                  </a:cubicBezTo>
                  <a:cubicBezTo>
                    <a:pt x="2432" y="3710"/>
                    <a:pt x="2462" y="1988"/>
                    <a:pt x="2462" y="228"/>
                  </a:cubicBezTo>
                  <a:cubicBezTo>
                    <a:pt x="2462" y="77"/>
                    <a:pt x="2340" y="1"/>
                    <a:pt x="221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2" name="Google Shape;1591;p43"/>
            <p:cNvGrpSpPr/>
            <p:nvPr/>
          </p:nvGrpSpPr>
          <p:grpSpPr>
            <a:xfrm>
              <a:off x="1808675" y="971534"/>
              <a:ext cx="248068" cy="201860"/>
              <a:chOff x="1808700" y="965010"/>
              <a:chExt cx="262450" cy="208275"/>
            </a:xfrm>
          </p:grpSpPr>
          <p:sp>
            <p:nvSpPr>
              <p:cNvPr id="194" name="Google Shape;1592;p43"/>
              <p:cNvSpPr/>
              <p:nvPr/>
            </p:nvSpPr>
            <p:spPr>
              <a:xfrm flipH="1">
                <a:off x="1808700" y="965010"/>
                <a:ext cx="262450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10498" h="4203" extrusionOk="0">
                    <a:moveTo>
                      <a:pt x="5545" y="1"/>
                    </a:moveTo>
                    <a:cubicBezTo>
                      <a:pt x="4604" y="1"/>
                      <a:pt x="3667" y="67"/>
                      <a:pt x="2735" y="139"/>
                    </a:cubicBezTo>
                    <a:cubicBezTo>
                      <a:pt x="2307" y="723"/>
                      <a:pt x="1811" y="1248"/>
                      <a:pt x="1294" y="1617"/>
                    </a:cubicBezTo>
                    <a:cubicBezTo>
                      <a:pt x="858" y="1921"/>
                      <a:pt x="429" y="2172"/>
                      <a:pt x="0" y="2386"/>
                    </a:cubicBezTo>
                    <a:cubicBezTo>
                      <a:pt x="1897" y="3327"/>
                      <a:pt x="4096" y="4203"/>
                      <a:pt x="6190" y="4203"/>
                    </a:cubicBezTo>
                    <a:cubicBezTo>
                      <a:pt x="7321" y="4203"/>
                      <a:pt x="8420" y="3948"/>
                      <a:pt x="9426" y="3310"/>
                    </a:cubicBezTo>
                    <a:cubicBezTo>
                      <a:pt x="10498" y="2571"/>
                      <a:pt x="10069" y="782"/>
                      <a:pt x="8805" y="353"/>
                    </a:cubicBezTo>
                    <a:cubicBezTo>
                      <a:pt x="7717" y="88"/>
                      <a:pt x="6629" y="1"/>
                      <a:pt x="5545" y="1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593;p43"/>
              <p:cNvSpPr/>
              <p:nvPr/>
            </p:nvSpPr>
            <p:spPr>
              <a:xfrm flipH="1">
                <a:off x="1832700" y="979935"/>
                <a:ext cx="236975" cy="193350"/>
              </a:xfrm>
              <a:custGeom>
                <a:avLst/>
                <a:gdLst/>
                <a:ahLst/>
                <a:cxnLst/>
                <a:rect l="l" t="t" r="r" b="b"/>
                <a:pathLst>
                  <a:path w="9479" h="7734" extrusionOk="0">
                    <a:moveTo>
                      <a:pt x="2307" y="0"/>
                    </a:moveTo>
                    <a:cubicBezTo>
                      <a:pt x="2004" y="399"/>
                      <a:pt x="1634" y="739"/>
                      <a:pt x="1235" y="1020"/>
                    </a:cubicBezTo>
                    <a:cubicBezTo>
                      <a:pt x="828" y="1294"/>
                      <a:pt x="399" y="1545"/>
                      <a:pt x="0" y="1760"/>
                    </a:cubicBezTo>
                    <a:cubicBezTo>
                      <a:pt x="1634" y="4650"/>
                      <a:pt x="3911" y="7548"/>
                      <a:pt x="7297" y="7733"/>
                    </a:cubicBezTo>
                    <a:cubicBezTo>
                      <a:pt x="7308" y="7733"/>
                      <a:pt x="7319" y="7733"/>
                      <a:pt x="7331" y="7733"/>
                    </a:cubicBezTo>
                    <a:cubicBezTo>
                      <a:pt x="8728" y="7733"/>
                      <a:pt x="9479" y="5905"/>
                      <a:pt x="8657" y="4746"/>
                    </a:cubicBezTo>
                    <a:cubicBezTo>
                      <a:pt x="6898" y="2684"/>
                      <a:pt x="4562" y="1390"/>
                      <a:pt x="2307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3" name="Google Shape;1594;p43"/>
            <p:cNvSpPr/>
            <p:nvPr/>
          </p:nvSpPr>
          <p:spPr>
            <a:xfrm flipH="1">
              <a:off x="1779300" y="971525"/>
              <a:ext cx="286500" cy="162250"/>
            </a:xfrm>
            <a:custGeom>
              <a:avLst/>
              <a:gdLst/>
              <a:ahLst/>
              <a:cxnLst/>
              <a:rect l="l" t="t" r="r" b="b"/>
              <a:pathLst>
                <a:path w="11460" h="6490" extrusionOk="0">
                  <a:moveTo>
                    <a:pt x="2433" y="0"/>
                  </a:moveTo>
                  <a:cubicBezTo>
                    <a:pt x="2034" y="525"/>
                    <a:pt x="1568" y="1020"/>
                    <a:pt x="1080" y="1360"/>
                  </a:cubicBezTo>
                  <a:cubicBezTo>
                    <a:pt x="710" y="1604"/>
                    <a:pt x="341" y="1819"/>
                    <a:pt x="1" y="2033"/>
                  </a:cubicBezTo>
                  <a:cubicBezTo>
                    <a:pt x="2297" y="4442"/>
                    <a:pt x="4688" y="6489"/>
                    <a:pt x="7863" y="6489"/>
                  </a:cubicBezTo>
                  <a:cubicBezTo>
                    <a:pt x="8429" y="6489"/>
                    <a:pt x="9021" y="6424"/>
                    <a:pt x="9641" y="6284"/>
                  </a:cubicBezTo>
                  <a:cubicBezTo>
                    <a:pt x="11208" y="5855"/>
                    <a:pt x="11459" y="3608"/>
                    <a:pt x="10166" y="2588"/>
                  </a:cubicBezTo>
                  <a:cubicBezTo>
                    <a:pt x="7482" y="806"/>
                    <a:pt x="5360" y="806"/>
                    <a:pt x="2433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4572000" y="1635414"/>
            <a:ext cx="0" cy="343110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4" name="Picture 21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099" y="38858"/>
            <a:ext cx="1511939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7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  <p:bldP spid="100" grpId="0"/>
      <p:bldP spid="101" grpId="0"/>
      <p:bldP spid="102" grpId="0"/>
      <p:bldP spid="103" grpId="0"/>
      <p:bldP spid="111" grpId="0"/>
      <p:bldP spid="112" grpId="0"/>
      <p:bldP spid="113" grpId="0" animBg="1"/>
      <p:bldP spid="126" grpId="0"/>
      <p:bldP spid="127" grpId="0"/>
      <p:bldP spid="128" grpId="0" animBg="1"/>
      <p:bldP spid="141" grpId="0"/>
      <p:bldP spid="142" grpId="0"/>
      <p:bldP spid="143" grpId="0" animBg="1"/>
      <p:bldP spid="154" grpId="0"/>
      <p:bldP spid="155" grpId="0"/>
      <p:bldP spid="156" grpId="0" animBg="1"/>
      <p:bldP spid="167" grpId="0"/>
      <p:bldP spid="168" grpId="0"/>
      <p:bldP spid="1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: Rounded Corners 9">
            <a:extLst>
              <a:ext uri="{FF2B5EF4-FFF2-40B4-BE49-F238E27FC236}">
                <a16:creationId xmlns:a16="http://schemas.microsoft.com/office/drawing/2014/main" id="{A9840E73-6F5B-42AE-9812-E339A91F1F7E}"/>
              </a:ext>
            </a:extLst>
          </p:cNvPr>
          <p:cNvSpPr/>
          <p:nvPr/>
        </p:nvSpPr>
        <p:spPr>
          <a:xfrm>
            <a:off x="448315" y="779415"/>
            <a:ext cx="8298422" cy="4247261"/>
          </a:xfrm>
          <a:prstGeom prst="roundRect">
            <a:avLst>
              <a:gd name="adj" fmla="val 10270"/>
            </a:avLst>
          </a:prstGeom>
          <a:solidFill>
            <a:sysClr val="window" lastClr="FFFFFF">
              <a:alpha val="63000"/>
            </a:sysClr>
          </a:solidFill>
          <a:ln w="2857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4" name="Google Shape;2186;p49"/>
          <p:cNvGrpSpPr/>
          <p:nvPr/>
        </p:nvGrpSpPr>
        <p:grpSpPr>
          <a:xfrm>
            <a:off x="8082823" y="196336"/>
            <a:ext cx="834459" cy="636092"/>
            <a:chOff x="6089024" y="1591853"/>
            <a:chExt cx="834459" cy="636092"/>
          </a:xfrm>
        </p:grpSpPr>
        <p:sp>
          <p:nvSpPr>
            <p:cNvPr id="195" name="Google Shape;2187;p49"/>
            <p:cNvSpPr/>
            <p:nvPr/>
          </p:nvSpPr>
          <p:spPr>
            <a:xfrm flipH="1">
              <a:off x="6339590" y="2069732"/>
              <a:ext cx="91578" cy="158187"/>
            </a:xfrm>
            <a:custGeom>
              <a:avLst/>
              <a:gdLst/>
              <a:ahLst/>
              <a:cxnLst/>
              <a:rect l="l" t="t" r="r" b="b"/>
              <a:pathLst>
                <a:path w="3626" h="6263" extrusionOk="0">
                  <a:moveTo>
                    <a:pt x="2347" y="1"/>
                  </a:moveTo>
                  <a:cubicBezTo>
                    <a:pt x="2159" y="1"/>
                    <a:pt x="1984" y="222"/>
                    <a:pt x="2147" y="414"/>
                  </a:cubicBezTo>
                  <a:cubicBezTo>
                    <a:pt x="3101" y="1486"/>
                    <a:pt x="3042" y="3371"/>
                    <a:pt x="1659" y="4014"/>
                  </a:cubicBezTo>
                  <a:cubicBezTo>
                    <a:pt x="1622" y="4014"/>
                    <a:pt x="1622" y="4044"/>
                    <a:pt x="1622" y="4044"/>
                  </a:cubicBezTo>
                  <a:cubicBezTo>
                    <a:pt x="1534" y="4044"/>
                    <a:pt x="1437" y="4044"/>
                    <a:pt x="1378" y="4140"/>
                  </a:cubicBezTo>
                  <a:cubicBezTo>
                    <a:pt x="1296" y="4155"/>
                    <a:pt x="1214" y="4163"/>
                    <a:pt x="1133" y="4163"/>
                  </a:cubicBezTo>
                  <a:cubicBezTo>
                    <a:pt x="911" y="4163"/>
                    <a:pt x="698" y="4106"/>
                    <a:pt x="513" y="4014"/>
                  </a:cubicBezTo>
                  <a:cubicBezTo>
                    <a:pt x="468" y="3991"/>
                    <a:pt x="425" y="3981"/>
                    <a:pt x="384" y="3981"/>
                  </a:cubicBezTo>
                  <a:cubicBezTo>
                    <a:pt x="147" y="3981"/>
                    <a:pt x="0" y="4312"/>
                    <a:pt x="240" y="4413"/>
                  </a:cubicBezTo>
                  <a:cubicBezTo>
                    <a:pt x="484" y="4539"/>
                    <a:pt x="765" y="4628"/>
                    <a:pt x="1038" y="4665"/>
                  </a:cubicBezTo>
                  <a:cubicBezTo>
                    <a:pt x="853" y="4909"/>
                    <a:pt x="669" y="5093"/>
                    <a:pt x="365" y="5093"/>
                  </a:cubicBezTo>
                  <a:cubicBezTo>
                    <a:pt x="55" y="5093"/>
                    <a:pt x="25" y="5589"/>
                    <a:pt x="329" y="5589"/>
                  </a:cubicBezTo>
                  <a:cubicBezTo>
                    <a:pt x="346" y="5589"/>
                    <a:pt x="363" y="5590"/>
                    <a:pt x="380" y="5590"/>
                  </a:cubicBezTo>
                  <a:cubicBezTo>
                    <a:pt x="1025" y="5590"/>
                    <a:pt x="1328" y="5051"/>
                    <a:pt x="1659" y="4568"/>
                  </a:cubicBezTo>
                  <a:lnTo>
                    <a:pt x="1659" y="4568"/>
                  </a:lnTo>
                  <a:cubicBezTo>
                    <a:pt x="1903" y="4968"/>
                    <a:pt x="1844" y="5707"/>
                    <a:pt x="1319" y="5774"/>
                  </a:cubicBezTo>
                  <a:cubicBezTo>
                    <a:pt x="1018" y="5831"/>
                    <a:pt x="1099" y="6263"/>
                    <a:pt x="1380" y="6263"/>
                  </a:cubicBezTo>
                  <a:cubicBezTo>
                    <a:pt x="1389" y="6263"/>
                    <a:pt x="1398" y="6262"/>
                    <a:pt x="1408" y="6261"/>
                  </a:cubicBezTo>
                  <a:cubicBezTo>
                    <a:pt x="2273" y="6173"/>
                    <a:pt x="2517" y="4997"/>
                    <a:pt x="2088" y="4354"/>
                  </a:cubicBezTo>
                  <a:cubicBezTo>
                    <a:pt x="3567" y="3460"/>
                    <a:pt x="3626" y="1338"/>
                    <a:pt x="2517" y="74"/>
                  </a:cubicBezTo>
                  <a:cubicBezTo>
                    <a:pt x="2466" y="23"/>
                    <a:pt x="2406" y="1"/>
                    <a:pt x="234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" name="Google Shape;2188;p49"/>
            <p:cNvGrpSpPr/>
            <p:nvPr/>
          </p:nvGrpSpPr>
          <p:grpSpPr>
            <a:xfrm flipH="1">
              <a:off x="6621901" y="1914247"/>
              <a:ext cx="268522" cy="234894"/>
              <a:chOff x="4037921" y="1824340"/>
              <a:chExt cx="151639" cy="132641"/>
            </a:xfrm>
          </p:grpSpPr>
          <p:sp>
            <p:nvSpPr>
              <p:cNvPr id="217" name="Google Shape;2189;p49"/>
              <p:cNvSpPr/>
              <p:nvPr/>
            </p:nvSpPr>
            <p:spPr>
              <a:xfrm>
                <a:off x="4068015" y="1824340"/>
                <a:ext cx="118065" cy="89112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90;p49"/>
              <p:cNvSpPr/>
              <p:nvPr/>
            </p:nvSpPr>
            <p:spPr>
              <a:xfrm>
                <a:off x="4037921" y="1895994"/>
                <a:ext cx="151639" cy="60986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7" name="Google Shape;2191;p49"/>
            <p:cNvSpPr/>
            <p:nvPr/>
          </p:nvSpPr>
          <p:spPr>
            <a:xfrm flipH="1">
              <a:off x="6110113" y="1649953"/>
              <a:ext cx="595815" cy="466657"/>
            </a:xfrm>
            <a:custGeom>
              <a:avLst/>
              <a:gdLst/>
              <a:ahLst/>
              <a:cxnLst/>
              <a:rect l="l" t="t" r="r" b="b"/>
              <a:pathLst>
                <a:path w="23591" h="18476" extrusionOk="0">
                  <a:moveTo>
                    <a:pt x="17466" y="0"/>
                  </a:moveTo>
                  <a:cubicBezTo>
                    <a:pt x="14735" y="0"/>
                    <a:pt x="12204" y="1552"/>
                    <a:pt x="10594" y="3601"/>
                  </a:cubicBezTo>
                  <a:cubicBezTo>
                    <a:pt x="10380" y="3845"/>
                    <a:pt x="10165" y="4126"/>
                    <a:pt x="9980" y="4370"/>
                  </a:cubicBezTo>
                  <a:cubicBezTo>
                    <a:pt x="9640" y="4836"/>
                    <a:pt x="9330" y="5294"/>
                    <a:pt x="9027" y="5789"/>
                  </a:cubicBezTo>
                  <a:cubicBezTo>
                    <a:pt x="8775" y="6129"/>
                    <a:pt x="8502" y="6528"/>
                    <a:pt x="8221" y="6957"/>
                  </a:cubicBezTo>
                  <a:cubicBezTo>
                    <a:pt x="6099" y="10498"/>
                    <a:pt x="2957" y="13152"/>
                    <a:pt x="0" y="15954"/>
                  </a:cubicBezTo>
                  <a:cubicBezTo>
                    <a:pt x="2476" y="18306"/>
                    <a:pt x="6214" y="18474"/>
                    <a:pt x="9671" y="18474"/>
                  </a:cubicBezTo>
                  <a:cubicBezTo>
                    <a:pt x="10247" y="18474"/>
                    <a:pt x="10815" y="18470"/>
                    <a:pt x="11368" y="18470"/>
                  </a:cubicBezTo>
                  <a:cubicBezTo>
                    <a:pt x="11669" y="18470"/>
                    <a:pt x="11966" y="18471"/>
                    <a:pt x="12257" y="18475"/>
                  </a:cubicBezTo>
                  <a:cubicBezTo>
                    <a:pt x="12812" y="18446"/>
                    <a:pt x="13366" y="18357"/>
                    <a:pt x="13921" y="18261"/>
                  </a:cubicBezTo>
                  <a:cubicBezTo>
                    <a:pt x="17743" y="17522"/>
                    <a:pt x="21188" y="15185"/>
                    <a:pt x="22607" y="11238"/>
                  </a:cubicBezTo>
                  <a:cubicBezTo>
                    <a:pt x="22792" y="10713"/>
                    <a:pt x="22977" y="10225"/>
                    <a:pt x="23103" y="9700"/>
                  </a:cubicBezTo>
                  <a:cubicBezTo>
                    <a:pt x="23591" y="7637"/>
                    <a:pt x="23502" y="5449"/>
                    <a:pt x="22637" y="3475"/>
                  </a:cubicBezTo>
                  <a:cubicBezTo>
                    <a:pt x="22422" y="2987"/>
                    <a:pt x="22149" y="2522"/>
                    <a:pt x="21838" y="2093"/>
                  </a:cubicBezTo>
                  <a:cubicBezTo>
                    <a:pt x="21498" y="1627"/>
                    <a:pt x="21099" y="1257"/>
                    <a:pt x="20670" y="984"/>
                  </a:cubicBezTo>
                  <a:cubicBezTo>
                    <a:pt x="20205" y="644"/>
                    <a:pt x="19709" y="400"/>
                    <a:pt x="19192" y="245"/>
                  </a:cubicBezTo>
                  <a:cubicBezTo>
                    <a:pt x="18940" y="178"/>
                    <a:pt x="18667" y="119"/>
                    <a:pt x="18386" y="60"/>
                  </a:cubicBezTo>
                  <a:cubicBezTo>
                    <a:pt x="18077" y="20"/>
                    <a:pt x="17770" y="0"/>
                    <a:pt x="17466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192;p49"/>
            <p:cNvSpPr/>
            <p:nvPr/>
          </p:nvSpPr>
          <p:spPr>
            <a:xfrm flipH="1">
              <a:off x="6119458" y="1842516"/>
              <a:ext cx="467540" cy="274094"/>
            </a:xfrm>
            <a:custGeom>
              <a:avLst/>
              <a:gdLst/>
              <a:ahLst/>
              <a:cxnLst/>
              <a:rect l="l" t="t" r="r" b="b"/>
              <a:pathLst>
                <a:path w="18512" h="10852" extrusionOk="0">
                  <a:moveTo>
                    <a:pt x="15090" y="1"/>
                  </a:moveTo>
                  <a:cubicBezTo>
                    <a:pt x="11622" y="1"/>
                    <a:pt x="8672" y="2352"/>
                    <a:pt x="6839" y="5188"/>
                  </a:cubicBezTo>
                  <a:cubicBezTo>
                    <a:pt x="5700" y="6970"/>
                    <a:pt x="4406" y="8419"/>
                    <a:pt x="2285" y="8914"/>
                  </a:cubicBezTo>
                  <a:cubicBezTo>
                    <a:pt x="1508" y="9099"/>
                    <a:pt x="0" y="9742"/>
                    <a:pt x="1080" y="10607"/>
                  </a:cubicBezTo>
                  <a:cubicBezTo>
                    <a:pt x="1080" y="10637"/>
                    <a:pt x="1109" y="10666"/>
                    <a:pt x="1139" y="10666"/>
                  </a:cubicBezTo>
                  <a:cubicBezTo>
                    <a:pt x="2530" y="10829"/>
                    <a:pt x="3959" y="10846"/>
                    <a:pt x="5335" y="10846"/>
                  </a:cubicBezTo>
                  <a:cubicBezTo>
                    <a:pt x="5718" y="10846"/>
                    <a:pt x="6097" y="10845"/>
                    <a:pt x="6470" y="10845"/>
                  </a:cubicBezTo>
                  <a:cubicBezTo>
                    <a:pt x="6836" y="10845"/>
                    <a:pt x="7196" y="10846"/>
                    <a:pt x="7548" y="10851"/>
                  </a:cubicBezTo>
                  <a:cubicBezTo>
                    <a:pt x="8103" y="10822"/>
                    <a:pt x="8657" y="10733"/>
                    <a:pt x="9212" y="10637"/>
                  </a:cubicBezTo>
                  <a:cubicBezTo>
                    <a:pt x="13034" y="9898"/>
                    <a:pt x="16479" y="7561"/>
                    <a:pt x="17898" y="3614"/>
                  </a:cubicBezTo>
                  <a:cubicBezTo>
                    <a:pt x="18083" y="3089"/>
                    <a:pt x="18268" y="2601"/>
                    <a:pt x="18394" y="2076"/>
                  </a:cubicBezTo>
                  <a:cubicBezTo>
                    <a:pt x="18423" y="1891"/>
                    <a:pt x="18482" y="1706"/>
                    <a:pt x="18512" y="1492"/>
                  </a:cubicBezTo>
                  <a:cubicBezTo>
                    <a:pt x="18054" y="597"/>
                    <a:pt x="17033" y="132"/>
                    <a:pt x="15895" y="43"/>
                  </a:cubicBezTo>
                  <a:cubicBezTo>
                    <a:pt x="15624" y="15"/>
                    <a:pt x="15355" y="1"/>
                    <a:pt x="15090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193;p49"/>
            <p:cNvSpPr/>
            <p:nvPr/>
          </p:nvSpPr>
          <p:spPr>
            <a:xfrm flipH="1">
              <a:off x="6203434" y="1703676"/>
              <a:ext cx="47153" cy="33365"/>
            </a:xfrm>
            <a:custGeom>
              <a:avLst/>
              <a:gdLst/>
              <a:ahLst/>
              <a:cxnLst/>
              <a:rect l="l" t="t" r="r" b="b"/>
              <a:pathLst>
                <a:path w="1867" h="1321" extrusionOk="0">
                  <a:moveTo>
                    <a:pt x="936" y="1"/>
                  </a:moveTo>
                  <a:cubicBezTo>
                    <a:pt x="879" y="1"/>
                    <a:pt x="819" y="8"/>
                    <a:pt x="756" y="25"/>
                  </a:cubicBezTo>
                  <a:cubicBezTo>
                    <a:pt x="0" y="248"/>
                    <a:pt x="218" y="1320"/>
                    <a:pt x="891" y="1320"/>
                  </a:cubicBezTo>
                  <a:cubicBezTo>
                    <a:pt x="955" y="1320"/>
                    <a:pt x="1024" y="1310"/>
                    <a:pt x="1096" y="1289"/>
                  </a:cubicBezTo>
                  <a:cubicBezTo>
                    <a:pt x="1867" y="1091"/>
                    <a:pt x="1612" y="1"/>
                    <a:pt x="93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194;p49"/>
            <p:cNvSpPr/>
            <p:nvPr/>
          </p:nvSpPr>
          <p:spPr>
            <a:xfrm flipH="1">
              <a:off x="6089024" y="1711379"/>
              <a:ext cx="85542" cy="51601"/>
            </a:xfrm>
            <a:custGeom>
              <a:avLst/>
              <a:gdLst/>
              <a:ahLst/>
              <a:cxnLst/>
              <a:rect l="l" t="t" r="r" b="b"/>
              <a:pathLst>
                <a:path w="3387" h="2043" extrusionOk="0">
                  <a:moveTo>
                    <a:pt x="1568" y="1"/>
                  </a:moveTo>
                  <a:cubicBezTo>
                    <a:pt x="1228" y="1"/>
                    <a:pt x="829" y="90"/>
                    <a:pt x="518" y="304"/>
                  </a:cubicBezTo>
                  <a:cubicBezTo>
                    <a:pt x="1" y="703"/>
                    <a:pt x="186" y="1938"/>
                    <a:pt x="770" y="2034"/>
                  </a:cubicBezTo>
                  <a:cubicBezTo>
                    <a:pt x="805" y="2040"/>
                    <a:pt x="842" y="2043"/>
                    <a:pt x="878" y="2043"/>
                  </a:cubicBezTo>
                  <a:cubicBezTo>
                    <a:pt x="1192" y="2043"/>
                    <a:pt x="1541" y="1833"/>
                    <a:pt x="1812" y="1694"/>
                  </a:cubicBezTo>
                  <a:cubicBezTo>
                    <a:pt x="1938" y="1627"/>
                    <a:pt x="2034" y="1568"/>
                    <a:pt x="2123" y="1509"/>
                  </a:cubicBezTo>
                  <a:cubicBezTo>
                    <a:pt x="2152" y="1509"/>
                    <a:pt x="2677" y="1228"/>
                    <a:pt x="2921" y="1073"/>
                  </a:cubicBezTo>
                  <a:cubicBezTo>
                    <a:pt x="3047" y="1014"/>
                    <a:pt x="3232" y="984"/>
                    <a:pt x="3261" y="799"/>
                  </a:cubicBezTo>
                  <a:cubicBezTo>
                    <a:pt x="3387" y="489"/>
                    <a:pt x="3017" y="304"/>
                    <a:pt x="2862" y="245"/>
                  </a:cubicBezTo>
                  <a:cubicBezTo>
                    <a:pt x="2648" y="149"/>
                    <a:pt x="2367" y="119"/>
                    <a:pt x="2152" y="60"/>
                  </a:cubicBezTo>
                  <a:cubicBezTo>
                    <a:pt x="1967" y="30"/>
                    <a:pt x="1753" y="1"/>
                    <a:pt x="156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1" name="Google Shape;2195;p49"/>
            <p:cNvGrpSpPr/>
            <p:nvPr/>
          </p:nvGrpSpPr>
          <p:grpSpPr>
            <a:xfrm flipH="1">
              <a:off x="6227655" y="1758080"/>
              <a:ext cx="57432" cy="51424"/>
              <a:chOff x="3323588" y="-610525"/>
              <a:chExt cx="56850" cy="50900"/>
            </a:xfrm>
          </p:grpSpPr>
          <p:sp>
            <p:nvSpPr>
              <p:cNvPr id="214" name="Google Shape;2196;p49"/>
              <p:cNvSpPr/>
              <p:nvPr/>
            </p:nvSpPr>
            <p:spPr>
              <a:xfrm>
                <a:off x="3341338" y="-610525"/>
                <a:ext cx="23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1983" extrusionOk="0">
                    <a:moveTo>
                      <a:pt x="555" y="0"/>
                    </a:moveTo>
                    <a:cubicBezTo>
                      <a:pt x="555" y="0"/>
                      <a:pt x="555" y="30"/>
                      <a:pt x="525" y="30"/>
                    </a:cubicBezTo>
                    <a:cubicBezTo>
                      <a:pt x="215" y="333"/>
                      <a:pt x="59" y="887"/>
                      <a:pt x="30" y="1257"/>
                    </a:cubicBezTo>
                    <a:cubicBezTo>
                      <a:pt x="3" y="1426"/>
                      <a:pt x="0" y="1983"/>
                      <a:pt x="231" y="1983"/>
                    </a:cubicBezTo>
                    <a:cubicBezTo>
                      <a:pt x="253" y="1983"/>
                      <a:pt x="277" y="1977"/>
                      <a:pt x="303" y="1967"/>
                    </a:cubicBezTo>
                    <a:cubicBezTo>
                      <a:pt x="584" y="1848"/>
                      <a:pt x="739" y="1323"/>
                      <a:pt x="799" y="1042"/>
                    </a:cubicBezTo>
                    <a:cubicBezTo>
                      <a:pt x="858" y="702"/>
                      <a:pt x="954" y="59"/>
                      <a:pt x="614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97;p49"/>
              <p:cNvSpPr/>
              <p:nvPr/>
            </p:nvSpPr>
            <p:spPr>
              <a:xfrm>
                <a:off x="3323588" y="-599825"/>
                <a:ext cx="153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615" h="1608" extrusionOk="0">
                    <a:moveTo>
                      <a:pt x="429" y="1"/>
                    </a:moveTo>
                    <a:cubicBezTo>
                      <a:pt x="400" y="1"/>
                      <a:pt x="400" y="1"/>
                      <a:pt x="370" y="30"/>
                    </a:cubicBezTo>
                    <a:cubicBezTo>
                      <a:pt x="370" y="30"/>
                      <a:pt x="341" y="30"/>
                      <a:pt x="341" y="60"/>
                    </a:cubicBezTo>
                    <a:cubicBezTo>
                      <a:pt x="89" y="430"/>
                      <a:pt x="30" y="829"/>
                      <a:pt x="30" y="1198"/>
                    </a:cubicBezTo>
                    <a:cubicBezTo>
                      <a:pt x="2" y="1318"/>
                      <a:pt x="0" y="1607"/>
                      <a:pt x="136" y="1607"/>
                    </a:cubicBezTo>
                    <a:cubicBezTo>
                      <a:pt x="142" y="1607"/>
                      <a:pt x="149" y="1606"/>
                      <a:pt x="156" y="1605"/>
                    </a:cubicBezTo>
                    <a:cubicBezTo>
                      <a:pt x="341" y="1539"/>
                      <a:pt x="459" y="1110"/>
                      <a:pt x="496" y="955"/>
                    </a:cubicBezTo>
                    <a:cubicBezTo>
                      <a:pt x="525" y="681"/>
                      <a:pt x="614" y="156"/>
                      <a:pt x="429" y="1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98;p49"/>
              <p:cNvSpPr/>
              <p:nvPr/>
            </p:nvSpPr>
            <p:spPr>
              <a:xfrm>
                <a:off x="3362763" y="-609075"/>
                <a:ext cx="17675" cy="3780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1512" extrusionOk="0">
                    <a:moveTo>
                      <a:pt x="480" y="0"/>
                    </a:moveTo>
                    <a:cubicBezTo>
                      <a:pt x="476" y="0"/>
                      <a:pt x="471" y="1"/>
                      <a:pt x="466" y="1"/>
                    </a:cubicBezTo>
                    <a:cubicBezTo>
                      <a:pt x="341" y="1"/>
                      <a:pt x="252" y="245"/>
                      <a:pt x="222" y="430"/>
                    </a:cubicBezTo>
                    <a:cubicBezTo>
                      <a:pt x="97" y="800"/>
                      <a:pt x="1" y="1236"/>
                      <a:pt x="156" y="1450"/>
                    </a:cubicBezTo>
                    <a:cubicBezTo>
                      <a:pt x="183" y="1493"/>
                      <a:pt x="212" y="1511"/>
                      <a:pt x="241" y="1511"/>
                    </a:cubicBezTo>
                    <a:cubicBezTo>
                      <a:pt x="380" y="1511"/>
                      <a:pt x="531" y="1102"/>
                      <a:pt x="555" y="925"/>
                    </a:cubicBezTo>
                    <a:cubicBezTo>
                      <a:pt x="620" y="715"/>
                      <a:pt x="707" y="0"/>
                      <a:pt x="480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2" name="Google Shape;2199;p49"/>
            <p:cNvGrpSpPr/>
            <p:nvPr/>
          </p:nvGrpSpPr>
          <p:grpSpPr>
            <a:xfrm flipH="1">
              <a:off x="6367340" y="1591853"/>
              <a:ext cx="363773" cy="309833"/>
              <a:chOff x="4145574" y="1649439"/>
              <a:chExt cx="186753" cy="174958"/>
            </a:xfrm>
          </p:grpSpPr>
          <p:sp>
            <p:nvSpPr>
              <p:cNvPr id="212" name="Google Shape;2200;p49"/>
              <p:cNvSpPr/>
              <p:nvPr/>
            </p:nvSpPr>
            <p:spPr>
              <a:xfrm>
                <a:off x="4145574" y="1757777"/>
                <a:ext cx="170095" cy="66620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671" extrusionOk="0">
                    <a:moveTo>
                      <a:pt x="5003" y="1"/>
                    </a:moveTo>
                    <a:cubicBezTo>
                      <a:pt x="3652" y="1"/>
                      <a:pt x="2343" y="311"/>
                      <a:pt x="1169" y="1101"/>
                    </a:cubicBezTo>
                    <a:cubicBezTo>
                      <a:pt x="1" y="1959"/>
                      <a:pt x="526" y="3933"/>
                      <a:pt x="1945" y="4361"/>
                    </a:cubicBezTo>
                    <a:cubicBezTo>
                      <a:pt x="2976" y="4586"/>
                      <a:pt x="4000" y="4670"/>
                      <a:pt x="5020" y="4670"/>
                    </a:cubicBezTo>
                    <a:cubicBezTo>
                      <a:pt x="6379" y="4670"/>
                      <a:pt x="7731" y="4522"/>
                      <a:pt x="9087" y="4361"/>
                    </a:cubicBezTo>
                    <a:cubicBezTo>
                      <a:pt x="9612" y="3689"/>
                      <a:pt x="10262" y="3038"/>
                      <a:pt x="11001" y="2454"/>
                    </a:cubicBezTo>
                    <a:cubicBezTo>
                      <a:pt x="11275" y="2269"/>
                      <a:pt x="11586" y="2084"/>
                      <a:pt x="11926" y="1929"/>
                    </a:cubicBezTo>
                    <a:cubicBezTo>
                      <a:pt x="9816" y="935"/>
                      <a:pt x="7346" y="1"/>
                      <a:pt x="5003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201;p49"/>
              <p:cNvSpPr/>
              <p:nvPr/>
            </p:nvSpPr>
            <p:spPr>
              <a:xfrm>
                <a:off x="4191200" y="1649439"/>
                <a:ext cx="141127" cy="146818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0294" extrusionOk="0">
                    <a:moveTo>
                      <a:pt x="2350" y="0"/>
                    </a:moveTo>
                    <a:cubicBezTo>
                      <a:pt x="970" y="0"/>
                      <a:pt x="0" y="1723"/>
                      <a:pt x="654" y="3056"/>
                    </a:cubicBezTo>
                    <a:cubicBezTo>
                      <a:pt x="2376" y="6043"/>
                      <a:pt x="5089" y="8047"/>
                      <a:pt x="7492" y="10294"/>
                    </a:cubicBezTo>
                    <a:cubicBezTo>
                      <a:pt x="7618" y="10235"/>
                      <a:pt x="7706" y="10146"/>
                      <a:pt x="7802" y="10050"/>
                    </a:cubicBezTo>
                    <a:cubicBezTo>
                      <a:pt x="8387" y="9621"/>
                      <a:pt x="9126" y="9281"/>
                      <a:pt x="9895" y="9067"/>
                    </a:cubicBezTo>
                    <a:cubicBezTo>
                      <a:pt x="8690" y="5274"/>
                      <a:pt x="6753" y="994"/>
                      <a:pt x="2716" y="40"/>
                    </a:cubicBezTo>
                    <a:cubicBezTo>
                      <a:pt x="2592" y="13"/>
                      <a:pt x="2469" y="0"/>
                      <a:pt x="2350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3" name="Google Shape;2202;p49"/>
            <p:cNvSpPr/>
            <p:nvPr/>
          </p:nvSpPr>
          <p:spPr>
            <a:xfrm flipH="1">
              <a:off x="6429021" y="2095040"/>
              <a:ext cx="128907" cy="132905"/>
            </a:xfrm>
            <a:custGeom>
              <a:avLst/>
              <a:gdLst/>
              <a:ahLst/>
              <a:cxnLst/>
              <a:rect l="l" t="t" r="r" b="b"/>
              <a:pathLst>
                <a:path w="5104" h="5262" extrusionOk="0">
                  <a:moveTo>
                    <a:pt x="4441" y="1"/>
                  </a:moveTo>
                  <a:cubicBezTo>
                    <a:pt x="4297" y="1"/>
                    <a:pt x="4156" y="118"/>
                    <a:pt x="4209" y="299"/>
                  </a:cubicBezTo>
                  <a:cubicBezTo>
                    <a:pt x="4546" y="1676"/>
                    <a:pt x="3699" y="3323"/>
                    <a:pt x="2158" y="3323"/>
                  </a:cubicBezTo>
                  <a:cubicBezTo>
                    <a:pt x="2144" y="3323"/>
                    <a:pt x="2131" y="3323"/>
                    <a:pt x="2117" y="3323"/>
                  </a:cubicBezTo>
                  <a:lnTo>
                    <a:pt x="2087" y="3323"/>
                  </a:lnTo>
                  <a:cubicBezTo>
                    <a:pt x="2047" y="3282"/>
                    <a:pt x="1998" y="3255"/>
                    <a:pt x="1939" y="3255"/>
                  </a:cubicBezTo>
                  <a:cubicBezTo>
                    <a:pt x="1900" y="3255"/>
                    <a:pt x="1856" y="3267"/>
                    <a:pt x="1806" y="3293"/>
                  </a:cubicBezTo>
                  <a:cubicBezTo>
                    <a:pt x="1533" y="3226"/>
                    <a:pt x="1281" y="3012"/>
                    <a:pt x="1097" y="2768"/>
                  </a:cubicBezTo>
                  <a:cubicBezTo>
                    <a:pt x="1042" y="2694"/>
                    <a:pt x="967" y="2664"/>
                    <a:pt x="892" y="2664"/>
                  </a:cubicBezTo>
                  <a:cubicBezTo>
                    <a:pt x="713" y="2664"/>
                    <a:pt x="537" y="2840"/>
                    <a:pt x="668" y="3012"/>
                  </a:cubicBezTo>
                  <a:cubicBezTo>
                    <a:pt x="853" y="3256"/>
                    <a:pt x="1067" y="3441"/>
                    <a:pt x="1281" y="3596"/>
                  </a:cubicBezTo>
                  <a:cubicBezTo>
                    <a:pt x="1118" y="3680"/>
                    <a:pt x="942" y="3748"/>
                    <a:pt x="758" y="3748"/>
                  </a:cubicBezTo>
                  <a:cubicBezTo>
                    <a:pt x="668" y="3748"/>
                    <a:pt x="576" y="3731"/>
                    <a:pt x="483" y="3692"/>
                  </a:cubicBezTo>
                  <a:cubicBezTo>
                    <a:pt x="442" y="3669"/>
                    <a:pt x="402" y="3659"/>
                    <a:pt x="364" y="3659"/>
                  </a:cubicBezTo>
                  <a:cubicBezTo>
                    <a:pt x="146" y="3659"/>
                    <a:pt x="0" y="3989"/>
                    <a:pt x="239" y="4121"/>
                  </a:cubicBezTo>
                  <a:cubicBezTo>
                    <a:pt x="412" y="4208"/>
                    <a:pt x="576" y="4244"/>
                    <a:pt x="733" y="4244"/>
                  </a:cubicBezTo>
                  <a:cubicBezTo>
                    <a:pt x="1134" y="4244"/>
                    <a:pt x="1496" y="4012"/>
                    <a:pt x="1873" y="3810"/>
                  </a:cubicBezTo>
                  <a:lnTo>
                    <a:pt x="1873" y="3810"/>
                  </a:lnTo>
                  <a:cubicBezTo>
                    <a:pt x="1925" y="4220"/>
                    <a:pt x="1622" y="4767"/>
                    <a:pt x="1212" y="4767"/>
                  </a:cubicBezTo>
                  <a:cubicBezTo>
                    <a:pt x="1155" y="4767"/>
                    <a:pt x="1097" y="4757"/>
                    <a:pt x="1038" y="4735"/>
                  </a:cubicBezTo>
                  <a:cubicBezTo>
                    <a:pt x="1004" y="4722"/>
                    <a:pt x="973" y="4716"/>
                    <a:pt x="945" y="4716"/>
                  </a:cubicBezTo>
                  <a:cubicBezTo>
                    <a:pt x="707" y="4716"/>
                    <a:pt x="641" y="5114"/>
                    <a:pt x="912" y="5200"/>
                  </a:cubicBezTo>
                  <a:cubicBezTo>
                    <a:pt x="1021" y="5242"/>
                    <a:pt x="1130" y="5262"/>
                    <a:pt x="1235" y="5262"/>
                  </a:cubicBezTo>
                  <a:cubicBezTo>
                    <a:pt x="1904" y="5262"/>
                    <a:pt x="2448" y="4477"/>
                    <a:pt x="2390" y="3781"/>
                  </a:cubicBezTo>
                  <a:cubicBezTo>
                    <a:pt x="4091" y="3663"/>
                    <a:pt x="5104" y="1777"/>
                    <a:pt x="4675" y="181"/>
                  </a:cubicBezTo>
                  <a:cubicBezTo>
                    <a:pt x="4636" y="55"/>
                    <a:pt x="4538" y="1"/>
                    <a:pt x="444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4" name="Google Shape;2203;p49"/>
            <p:cNvGrpSpPr/>
            <p:nvPr/>
          </p:nvGrpSpPr>
          <p:grpSpPr>
            <a:xfrm flipH="1">
              <a:off x="6367353" y="1593093"/>
              <a:ext cx="363777" cy="309833"/>
              <a:chOff x="4145574" y="1649439"/>
              <a:chExt cx="186753" cy="174958"/>
            </a:xfrm>
          </p:grpSpPr>
          <p:sp>
            <p:nvSpPr>
              <p:cNvPr id="210" name="Google Shape;2204;p49"/>
              <p:cNvSpPr/>
              <p:nvPr/>
            </p:nvSpPr>
            <p:spPr>
              <a:xfrm>
                <a:off x="4145574" y="1757777"/>
                <a:ext cx="170095" cy="66620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671" extrusionOk="0">
                    <a:moveTo>
                      <a:pt x="5003" y="1"/>
                    </a:moveTo>
                    <a:cubicBezTo>
                      <a:pt x="3652" y="1"/>
                      <a:pt x="2343" y="311"/>
                      <a:pt x="1169" y="1101"/>
                    </a:cubicBezTo>
                    <a:cubicBezTo>
                      <a:pt x="1" y="1959"/>
                      <a:pt x="526" y="3933"/>
                      <a:pt x="1945" y="4361"/>
                    </a:cubicBezTo>
                    <a:cubicBezTo>
                      <a:pt x="2976" y="4586"/>
                      <a:pt x="4000" y="4670"/>
                      <a:pt x="5020" y="4670"/>
                    </a:cubicBezTo>
                    <a:cubicBezTo>
                      <a:pt x="6379" y="4670"/>
                      <a:pt x="7731" y="4522"/>
                      <a:pt x="9087" y="4361"/>
                    </a:cubicBezTo>
                    <a:cubicBezTo>
                      <a:pt x="9612" y="3689"/>
                      <a:pt x="10262" y="3038"/>
                      <a:pt x="11001" y="2454"/>
                    </a:cubicBezTo>
                    <a:cubicBezTo>
                      <a:pt x="11275" y="2269"/>
                      <a:pt x="11586" y="2084"/>
                      <a:pt x="11926" y="1929"/>
                    </a:cubicBezTo>
                    <a:cubicBezTo>
                      <a:pt x="9816" y="935"/>
                      <a:pt x="7346" y="1"/>
                      <a:pt x="5003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205;p49"/>
              <p:cNvSpPr/>
              <p:nvPr/>
            </p:nvSpPr>
            <p:spPr>
              <a:xfrm>
                <a:off x="4191200" y="1649439"/>
                <a:ext cx="141127" cy="146818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0294" extrusionOk="0">
                    <a:moveTo>
                      <a:pt x="2350" y="0"/>
                    </a:moveTo>
                    <a:cubicBezTo>
                      <a:pt x="970" y="0"/>
                      <a:pt x="0" y="1723"/>
                      <a:pt x="654" y="3056"/>
                    </a:cubicBezTo>
                    <a:cubicBezTo>
                      <a:pt x="2376" y="6043"/>
                      <a:pt x="5089" y="8047"/>
                      <a:pt x="7492" y="10294"/>
                    </a:cubicBezTo>
                    <a:cubicBezTo>
                      <a:pt x="7618" y="10235"/>
                      <a:pt x="7706" y="10146"/>
                      <a:pt x="7802" y="10050"/>
                    </a:cubicBezTo>
                    <a:cubicBezTo>
                      <a:pt x="8387" y="9621"/>
                      <a:pt x="9126" y="9281"/>
                      <a:pt x="9895" y="9067"/>
                    </a:cubicBezTo>
                    <a:cubicBezTo>
                      <a:pt x="8690" y="5274"/>
                      <a:pt x="6753" y="994"/>
                      <a:pt x="2716" y="40"/>
                    </a:cubicBezTo>
                    <a:cubicBezTo>
                      <a:pt x="2592" y="13"/>
                      <a:pt x="2469" y="0"/>
                      <a:pt x="2350" y="0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5" name="Google Shape;2206;p49"/>
            <p:cNvSpPr/>
            <p:nvPr/>
          </p:nvSpPr>
          <p:spPr>
            <a:xfrm flipH="1">
              <a:off x="6379166" y="1687915"/>
              <a:ext cx="363359" cy="197715"/>
            </a:xfrm>
            <a:custGeom>
              <a:avLst/>
              <a:gdLst/>
              <a:ahLst/>
              <a:cxnLst/>
              <a:rect l="l" t="t" r="r" b="b"/>
              <a:pathLst>
                <a:path w="14387" h="7828" extrusionOk="0">
                  <a:moveTo>
                    <a:pt x="3888" y="0"/>
                  </a:moveTo>
                  <a:cubicBezTo>
                    <a:pt x="3245" y="0"/>
                    <a:pt x="2594" y="79"/>
                    <a:pt x="1937" y="250"/>
                  </a:cubicBezTo>
                  <a:cubicBezTo>
                    <a:pt x="185" y="775"/>
                    <a:pt x="0" y="3333"/>
                    <a:pt x="1479" y="4404"/>
                  </a:cubicBezTo>
                  <a:cubicBezTo>
                    <a:pt x="4591" y="6319"/>
                    <a:pt x="8103" y="6962"/>
                    <a:pt x="11518" y="7827"/>
                  </a:cubicBezTo>
                  <a:cubicBezTo>
                    <a:pt x="11858" y="7428"/>
                    <a:pt x="12257" y="7088"/>
                    <a:pt x="12693" y="6748"/>
                  </a:cubicBezTo>
                  <a:cubicBezTo>
                    <a:pt x="13181" y="6408"/>
                    <a:pt x="13765" y="6105"/>
                    <a:pt x="14386" y="5883"/>
                  </a:cubicBezTo>
                  <a:cubicBezTo>
                    <a:pt x="11571" y="3049"/>
                    <a:pt x="7889" y="0"/>
                    <a:pt x="3888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6" name="Google Shape;2207;p49"/>
            <p:cNvGrpSpPr/>
            <p:nvPr/>
          </p:nvGrpSpPr>
          <p:grpSpPr>
            <a:xfrm flipH="1">
              <a:off x="6622001" y="1914247"/>
              <a:ext cx="268522" cy="234894"/>
              <a:chOff x="4037921" y="1824340"/>
              <a:chExt cx="151639" cy="132641"/>
            </a:xfrm>
          </p:grpSpPr>
          <p:sp>
            <p:nvSpPr>
              <p:cNvPr id="208" name="Google Shape;2208;p49"/>
              <p:cNvSpPr/>
              <p:nvPr/>
            </p:nvSpPr>
            <p:spPr>
              <a:xfrm>
                <a:off x="4068015" y="1824340"/>
                <a:ext cx="118065" cy="89112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209;p49"/>
              <p:cNvSpPr/>
              <p:nvPr/>
            </p:nvSpPr>
            <p:spPr>
              <a:xfrm>
                <a:off x="4037921" y="1895994"/>
                <a:ext cx="151639" cy="60986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7" name="Google Shape;2210;p49"/>
            <p:cNvSpPr/>
            <p:nvPr/>
          </p:nvSpPr>
          <p:spPr>
            <a:xfrm flipH="1">
              <a:off x="6623568" y="1953144"/>
              <a:ext cx="299915" cy="133966"/>
            </a:xfrm>
            <a:custGeom>
              <a:avLst/>
              <a:gdLst/>
              <a:ahLst/>
              <a:cxnLst/>
              <a:rect l="l" t="t" r="r" b="b"/>
              <a:pathLst>
                <a:path w="11875" h="5304" extrusionOk="0">
                  <a:moveTo>
                    <a:pt x="2315" y="1"/>
                  </a:moveTo>
                  <a:cubicBezTo>
                    <a:pt x="999" y="1"/>
                    <a:pt x="0" y="1538"/>
                    <a:pt x="726" y="2627"/>
                  </a:cubicBezTo>
                  <a:cubicBezTo>
                    <a:pt x="2310" y="4753"/>
                    <a:pt x="5014" y="5303"/>
                    <a:pt x="7688" y="5303"/>
                  </a:cubicBezTo>
                  <a:cubicBezTo>
                    <a:pt x="8809" y="5303"/>
                    <a:pt x="9924" y="5207"/>
                    <a:pt x="10950" y="5089"/>
                  </a:cubicBezTo>
                  <a:cubicBezTo>
                    <a:pt x="11845" y="4934"/>
                    <a:pt x="11874" y="3795"/>
                    <a:pt x="11172" y="3329"/>
                  </a:cubicBezTo>
                  <a:cubicBezTo>
                    <a:pt x="8274" y="2161"/>
                    <a:pt x="5590" y="409"/>
                    <a:pt x="2389" y="3"/>
                  </a:cubicBezTo>
                  <a:cubicBezTo>
                    <a:pt x="2364" y="1"/>
                    <a:pt x="2340" y="1"/>
                    <a:pt x="2315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11;p49"/>
          <p:cNvSpPr/>
          <p:nvPr/>
        </p:nvSpPr>
        <p:spPr>
          <a:xfrm>
            <a:off x="8508502" y="713524"/>
            <a:ext cx="2371725" cy="1104675"/>
          </a:xfrm>
          <a:custGeom>
            <a:avLst/>
            <a:gdLst/>
            <a:ahLst/>
            <a:cxnLst/>
            <a:rect l="l" t="t" r="r" b="b"/>
            <a:pathLst>
              <a:path w="94869" h="44187" extrusionOk="0">
                <a:moveTo>
                  <a:pt x="0" y="7378"/>
                </a:moveTo>
                <a:cubicBezTo>
                  <a:pt x="7903" y="18442"/>
                  <a:pt x="28501" y="19696"/>
                  <a:pt x="40386" y="13093"/>
                </a:cubicBezTo>
                <a:cubicBezTo>
                  <a:pt x="43375" y="11432"/>
                  <a:pt x="46184" y="6351"/>
                  <a:pt x="44196" y="3568"/>
                </a:cubicBezTo>
                <a:cubicBezTo>
                  <a:pt x="42373" y="1016"/>
                  <a:pt x="38527" y="-377"/>
                  <a:pt x="35433" y="139"/>
                </a:cubicBezTo>
                <a:cubicBezTo>
                  <a:pt x="25898" y="1728"/>
                  <a:pt x="33550" y="21878"/>
                  <a:pt x="40386" y="28714"/>
                </a:cubicBezTo>
                <a:cubicBezTo>
                  <a:pt x="53526" y="41854"/>
                  <a:pt x="78248" y="48835"/>
                  <a:pt x="94869" y="40525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20" name="Google Shape;1571;p43"/>
          <p:cNvGrpSpPr/>
          <p:nvPr/>
        </p:nvGrpSpPr>
        <p:grpSpPr>
          <a:xfrm>
            <a:off x="185400" y="120467"/>
            <a:ext cx="805900" cy="703550"/>
            <a:chOff x="1597300" y="664500"/>
            <a:chExt cx="805900" cy="703550"/>
          </a:xfrm>
        </p:grpSpPr>
        <p:grpSp>
          <p:nvGrpSpPr>
            <p:cNvPr id="221" name="Google Shape;1572;p43"/>
            <p:cNvGrpSpPr/>
            <p:nvPr/>
          </p:nvGrpSpPr>
          <p:grpSpPr>
            <a:xfrm>
              <a:off x="1597300" y="694800"/>
              <a:ext cx="239125" cy="238150"/>
              <a:chOff x="1597300" y="694800"/>
              <a:chExt cx="239125" cy="238150"/>
            </a:xfrm>
          </p:grpSpPr>
          <p:sp>
            <p:nvSpPr>
              <p:cNvPr id="242" name="Google Shape;1573;p43"/>
              <p:cNvSpPr/>
              <p:nvPr/>
            </p:nvSpPr>
            <p:spPr>
              <a:xfrm flipH="1">
                <a:off x="1719225" y="694800"/>
                <a:ext cx="117200" cy="23050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9220" extrusionOk="0">
                    <a:moveTo>
                      <a:pt x="2030" y="0"/>
                    </a:moveTo>
                    <a:cubicBezTo>
                      <a:pt x="1431" y="0"/>
                      <a:pt x="806" y="388"/>
                      <a:pt x="621" y="1030"/>
                    </a:cubicBezTo>
                    <a:cubicBezTo>
                      <a:pt x="0" y="3558"/>
                      <a:pt x="591" y="6049"/>
                      <a:pt x="680" y="8548"/>
                    </a:cubicBezTo>
                    <a:cubicBezTo>
                      <a:pt x="777" y="8948"/>
                      <a:pt x="1148" y="9220"/>
                      <a:pt x="1504" y="9220"/>
                    </a:cubicBezTo>
                    <a:cubicBezTo>
                      <a:pt x="1720" y="9220"/>
                      <a:pt x="1930" y="9120"/>
                      <a:pt x="2070" y="8888"/>
                    </a:cubicBezTo>
                    <a:cubicBezTo>
                      <a:pt x="3327" y="6389"/>
                      <a:pt x="4687" y="3033"/>
                      <a:pt x="3024" y="505"/>
                    </a:cubicBezTo>
                    <a:cubicBezTo>
                      <a:pt x="2782" y="157"/>
                      <a:pt x="2411" y="0"/>
                      <a:pt x="2030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1574;p43"/>
              <p:cNvSpPr/>
              <p:nvPr/>
            </p:nvSpPr>
            <p:spPr>
              <a:xfrm flipH="1">
                <a:off x="1597300" y="754900"/>
                <a:ext cx="221175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7122" extrusionOk="0">
                    <a:moveTo>
                      <a:pt x="7058" y="0"/>
                    </a:moveTo>
                    <a:cubicBezTo>
                      <a:pt x="6847" y="0"/>
                      <a:pt x="6633" y="42"/>
                      <a:pt x="6431" y="134"/>
                    </a:cubicBezTo>
                    <a:cubicBezTo>
                      <a:pt x="3939" y="1524"/>
                      <a:pt x="2335" y="3830"/>
                      <a:pt x="391" y="5745"/>
                    </a:cubicBezTo>
                    <a:cubicBezTo>
                      <a:pt x="0" y="6304"/>
                      <a:pt x="297" y="7122"/>
                      <a:pt x="935" y="7122"/>
                    </a:cubicBezTo>
                    <a:cubicBezTo>
                      <a:pt x="997" y="7122"/>
                      <a:pt x="1062" y="7114"/>
                      <a:pt x="1130" y="7098"/>
                    </a:cubicBezTo>
                    <a:cubicBezTo>
                      <a:pt x="4124" y="6299"/>
                      <a:pt x="7821" y="4910"/>
                      <a:pt x="8649" y="1708"/>
                    </a:cubicBezTo>
                    <a:cubicBezTo>
                      <a:pt x="8847" y="784"/>
                      <a:pt x="7972" y="0"/>
                      <a:pt x="7058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" name="Google Shape;1575;p43"/>
            <p:cNvGrpSpPr/>
            <p:nvPr/>
          </p:nvGrpSpPr>
          <p:grpSpPr>
            <a:xfrm>
              <a:off x="1597300" y="694800"/>
              <a:ext cx="239125" cy="238150"/>
              <a:chOff x="1597300" y="694800"/>
              <a:chExt cx="239125" cy="238150"/>
            </a:xfrm>
          </p:grpSpPr>
          <p:sp>
            <p:nvSpPr>
              <p:cNvPr id="240" name="Google Shape;1576;p43"/>
              <p:cNvSpPr/>
              <p:nvPr/>
            </p:nvSpPr>
            <p:spPr>
              <a:xfrm flipH="1">
                <a:off x="1719225" y="694800"/>
                <a:ext cx="117200" cy="23050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9220" extrusionOk="0">
                    <a:moveTo>
                      <a:pt x="2030" y="0"/>
                    </a:moveTo>
                    <a:cubicBezTo>
                      <a:pt x="1431" y="0"/>
                      <a:pt x="806" y="388"/>
                      <a:pt x="621" y="1030"/>
                    </a:cubicBezTo>
                    <a:cubicBezTo>
                      <a:pt x="0" y="3558"/>
                      <a:pt x="591" y="6049"/>
                      <a:pt x="680" y="8548"/>
                    </a:cubicBezTo>
                    <a:cubicBezTo>
                      <a:pt x="777" y="8948"/>
                      <a:pt x="1148" y="9220"/>
                      <a:pt x="1504" y="9220"/>
                    </a:cubicBezTo>
                    <a:cubicBezTo>
                      <a:pt x="1720" y="9220"/>
                      <a:pt x="1930" y="9120"/>
                      <a:pt x="2070" y="8888"/>
                    </a:cubicBezTo>
                    <a:cubicBezTo>
                      <a:pt x="3327" y="6389"/>
                      <a:pt x="4687" y="3033"/>
                      <a:pt x="3024" y="505"/>
                    </a:cubicBezTo>
                    <a:cubicBezTo>
                      <a:pt x="2782" y="157"/>
                      <a:pt x="2411" y="0"/>
                      <a:pt x="2030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1577;p43"/>
              <p:cNvSpPr/>
              <p:nvPr/>
            </p:nvSpPr>
            <p:spPr>
              <a:xfrm flipH="1">
                <a:off x="1597300" y="754900"/>
                <a:ext cx="221175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7122" extrusionOk="0">
                    <a:moveTo>
                      <a:pt x="7058" y="0"/>
                    </a:moveTo>
                    <a:cubicBezTo>
                      <a:pt x="6847" y="0"/>
                      <a:pt x="6633" y="42"/>
                      <a:pt x="6431" y="134"/>
                    </a:cubicBezTo>
                    <a:cubicBezTo>
                      <a:pt x="3939" y="1524"/>
                      <a:pt x="2335" y="3830"/>
                      <a:pt x="391" y="5745"/>
                    </a:cubicBezTo>
                    <a:cubicBezTo>
                      <a:pt x="0" y="6304"/>
                      <a:pt x="297" y="7122"/>
                      <a:pt x="935" y="7122"/>
                    </a:cubicBezTo>
                    <a:cubicBezTo>
                      <a:pt x="997" y="7122"/>
                      <a:pt x="1062" y="7114"/>
                      <a:pt x="1130" y="7098"/>
                    </a:cubicBezTo>
                    <a:cubicBezTo>
                      <a:pt x="4124" y="6299"/>
                      <a:pt x="7821" y="4910"/>
                      <a:pt x="8649" y="1708"/>
                    </a:cubicBezTo>
                    <a:cubicBezTo>
                      <a:pt x="8847" y="784"/>
                      <a:pt x="7972" y="0"/>
                      <a:pt x="7058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3" name="Google Shape;1578;p43"/>
            <p:cNvSpPr/>
            <p:nvPr/>
          </p:nvSpPr>
          <p:spPr>
            <a:xfrm flipH="1">
              <a:off x="1643825" y="664500"/>
              <a:ext cx="176525" cy="268575"/>
            </a:xfrm>
            <a:custGeom>
              <a:avLst/>
              <a:gdLst/>
              <a:ahLst/>
              <a:cxnLst/>
              <a:rect l="l" t="t" r="r" b="b"/>
              <a:pathLst>
                <a:path w="7061" h="10743" extrusionOk="0">
                  <a:moveTo>
                    <a:pt x="4600" y="0"/>
                  </a:moveTo>
                  <a:cubicBezTo>
                    <a:pt x="4049" y="0"/>
                    <a:pt x="3483" y="230"/>
                    <a:pt x="3120" y="704"/>
                  </a:cubicBezTo>
                  <a:cubicBezTo>
                    <a:pt x="1360" y="3410"/>
                    <a:pt x="991" y="6618"/>
                    <a:pt x="67" y="9575"/>
                  </a:cubicBezTo>
                  <a:cubicBezTo>
                    <a:pt x="1" y="10192"/>
                    <a:pt x="480" y="10743"/>
                    <a:pt x="1007" y="10743"/>
                  </a:cubicBezTo>
                  <a:cubicBezTo>
                    <a:pt x="1187" y="10743"/>
                    <a:pt x="1374" y="10678"/>
                    <a:pt x="1545" y="10529"/>
                  </a:cubicBezTo>
                  <a:cubicBezTo>
                    <a:pt x="4103" y="8126"/>
                    <a:pt x="7060" y="4770"/>
                    <a:pt x="6195" y="1103"/>
                  </a:cubicBezTo>
                  <a:cubicBezTo>
                    <a:pt x="5988" y="377"/>
                    <a:pt x="5305" y="0"/>
                    <a:pt x="4600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579;p43"/>
            <p:cNvSpPr/>
            <p:nvPr/>
          </p:nvSpPr>
          <p:spPr>
            <a:xfrm flipH="1">
              <a:off x="2091275" y="1145300"/>
              <a:ext cx="63050" cy="185775"/>
            </a:xfrm>
            <a:custGeom>
              <a:avLst/>
              <a:gdLst/>
              <a:ahLst/>
              <a:cxnLst/>
              <a:rect l="l" t="t" r="r" b="b"/>
              <a:pathLst>
                <a:path w="2522" h="7431" extrusionOk="0">
                  <a:moveTo>
                    <a:pt x="2215" y="0"/>
                  </a:moveTo>
                  <a:cubicBezTo>
                    <a:pt x="2091" y="0"/>
                    <a:pt x="1967" y="76"/>
                    <a:pt x="1967" y="228"/>
                  </a:cubicBezTo>
                  <a:cubicBezTo>
                    <a:pt x="1967" y="1921"/>
                    <a:pt x="1937" y="3621"/>
                    <a:pt x="1937" y="5314"/>
                  </a:cubicBezTo>
                  <a:cubicBezTo>
                    <a:pt x="1412" y="5188"/>
                    <a:pt x="828" y="5159"/>
                    <a:pt x="303" y="5063"/>
                  </a:cubicBezTo>
                  <a:cubicBezTo>
                    <a:pt x="295" y="5062"/>
                    <a:pt x="286" y="5061"/>
                    <a:pt x="278" y="5061"/>
                  </a:cubicBezTo>
                  <a:cubicBezTo>
                    <a:pt x="1" y="5061"/>
                    <a:pt x="9" y="5529"/>
                    <a:pt x="303" y="5558"/>
                  </a:cubicBezTo>
                  <a:cubicBezTo>
                    <a:pt x="673" y="5617"/>
                    <a:pt x="1072" y="5654"/>
                    <a:pt x="1479" y="5713"/>
                  </a:cubicBezTo>
                  <a:cubicBezTo>
                    <a:pt x="1412" y="5743"/>
                    <a:pt x="1383" y="5772"/>
                    <a:pt x="1324" y="5802"/>
                  </a:cubicBezTo>
                  <a:cubicBezTo>
                    <a:pt x="1013" y="5927"/>
                    <a:pt x="740" y="6053"/>
                    <a:pt x="429" y="6171"/>
                  </a:cubicBezTo>
                  <a:cubicBezTo>
                    <a:pt x="190" y="6304"/>
                    <a:pt x="337" y="6641"/>
                    <a:pt x="555" y="6641"/>
                  </a:cubicBezTo>
                  <a:cubicBezTo>
                    <a:pt x="593" y="6641"/>
                    <a:pt x="633" y="6630"/>
                    <a:pt x="673" y="6608"/>
                  </a:cubicBezTo>
                  <a:cubicBezTo>
                    <a:pt x="954" y="6482"/>
                    <a:pt x="1228" y="6356"/>
                    <a:pt x="1508" y="6238"/>
                  </a:cubicBezTo>
                  <a:cubicBezTo>
                    <a:pt x="1693" y="6171"/>
                    <a:pt x="1849" y="6053"/>
                    <a:pt x="2033" y="5987"/>
                  </a:cubicBezTo>
                  <a:lnTo>
                    <a:pt x="2033" y="5987"/>
                  </a:lnTo>
                  <a:cubicBezTo>
                    <a:pt x="1996" y="6356"/>
                    <a:pt x="1967" y="6763"/>
                    <a:pt x="1878" y="7132"/>
                  </a:cubicBezTo>
                  <a:cubicBezTo>
                    <a:pt x="1839" y="7313"/>
                    <a:pt x="1988" y="7431"/>
                    <a:pt x="2127" y="7431"/>
                  </a:cubicBezTo>
                  <a:cubicBezTo>
                    <a:pt x="2222" y="7431"/>
                    <a:pt x="2313" y="7376"/>
                    <a:pt x="2336" y="7251"/>
                  </a:cubicBezTo>
                  <a:cubicBezTo>
                    <a:pt x="2462" y="6763"/>
                    <a:pt x="2521" y="6208"/>
                    <a:pt x="2521" y="5684"/>
                  </a:cubicBezTo>
                  <a:cubicBezTo>
                    <a:pt x="2521" y="5558"/>
                    <a:pt x="2492" y="5499"/>
                    <a:pt x="2433" y="5469"/>
                  </a:cubicBezTo>
                  <a:cubicBezTo>
                    <a:pt x="2433" y="3710"/>
                    <a:pt x="2462" y="1987"/>
                    <a:pt x="2462" y="228"/>
                  </a:cubicBezTo>
                  <a:cubicBezTo>
                    <a:pt x="2462" y="76"/>
                    <a:pt x="2338" y="0"/>
                    <a:pt x="2215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580;p43"/>
            <p:cNvSpPr/>
            <p:nvPr/>
          </p:nvSpPr>
          <p:spPr>
            <a:xfrm flipH="1">
              <a:off x="1759350" y="864500"/>
              <a:ext cx="643850" cy="374425"/>
            </a:xfrm>
            <a:custGeom>
              <a:avLst/>
              <a:gdLst/>
              <a:ahLst/>
              <a:cxnLst/>
              <a:rect l="l" t="t" r="r" b="b"/>
              <a:pathLst>
                <a:path w="25754" h="14977" extrusionOk="0">
                  <a:moveTo>
                    <a:pt x="25480" y="1"/>
                  </a:moveTo>
                  <a:lnTo>
                    <a:pt x="25480" y="1"/>
                  </a:lnTo>
                  <a:cubicBezTo>
                    <a:pt x="22580" y="335"/>
                    <a:pt x="19679" y="811"/>
                    <a:pt x="16757" y="811"/>
                  </a:cubicBezTo>
                  <a:cubicBezTo>
                    <a:pt x="15612" y="811"/>
                    <a:pt x="14464" y="738"/>
                    <a:pt x="13312" y="555"/>
                  </a:cubicBezTo>
                  <a:cubicBezTo>
                    <a:pt x="12816" y="496"/>
                    <a:pt x="12321" y="466"/>
                    <a:pt x="11892" y="437"/>
                  </a:cubicBezTo>
                  <a:cubicBezTo>
                    <a:pt x="11321" y="304"/>
                    <a:pt x="10729" y="240"/>
                    <a:pt x="10129" y="240"/>
                  </a:cubicBezTo>
                  <a:cubicBezTo>
                    <a:pt x="5296" y="240"/>
                    <a:pt x="1" y="4370"/>
                    <a:pt x="1698" y="9552"/>
                  </a:cubicBezTo>
                  <a:cubicBezTo>
                    <a:pt x="2067" y="10476"/>
                    <a:pt x="2622" y="11275"/>
                    <a:pt x="3331" y="11984"/>
                  </a:cubicBezTo>
                  <a:cubicBezTo>
                    <a:pt x="4071" y="12694"/>
                    <a:pt x="4928" y="13278"/>
                    <a:pt x="5889" y="13744"/>
                  </a:cubicBezTo>
                  <a:cubicBezTo>
                    <a:pt x="6377" y="13988"/>
                    <a:pt x="6873" y="14173"/>
                    <a:pt x="7397" y="14358"/>
                  </a:cubicBezTo>
                  <a:cubicBezTo>
                    <a:pt x="8573" y="14781"/>
                    <a:pt x="9754" y="14976"/>
                    <a:pt x="10913" y="14976"/>
                  </a:cubicBezTo>
                  <a:cubicBezTo>
                    <a:pt x="13638" y="14976"/>
                    <a:pt x="16236" y="13897"/>
                    <a:pt x="18331" y="12169"/>
                  </a:cubicBezTo>
                  <a:cubicBezTo>
                    <a:pt x="18760" y="11829"/>
                    <a:pt x="19196" y="11430"/>
                    <a:pt x="19566" y="11031"/>
                  </a:cubicBezTo>
                  <a:cubicBezTo>
                    <a:pt x="22117" y="7889"/>
                    <a:pt x="25754" y="4281"/>
                    <a:pt x="25480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581;p43"/>
            <p:cNvSpPr/>
            <p:nvPr/>
          </p:nvSpPr>
          <p:spPr>
            <a:xfrm flipH="1">
              <a:off x="1814475" y="992425"/>
              <a:ext cx="406200" cy="246525"/>
            </a:xfrm>
            <a:custGeom>
              <a:avLst/>
              <a:gdLst/>
              <a:ahLst/>
              <a:cxnLst/>
              <a:rect l="l" t="t" r="r" b="b"/>
              <a:pathLst>
                <a:path w="16248" h="9861" extrusionOk="0">
                  <a:moveTo>
                    <a:pt x="15623" y="0"/>
                  </a:moveTo>
                  <a:cubicBezTo>
                    <a:pt x="15151" y="0"/>
                    <a:pt x="14522" y="352"/>
                    <a:pt x="14172" y="613"/>
                  </a:cubicBezTo>
                  <a:cubicBezTo>
                    <a:pt x="12905" y="1566"/>
                    <a:pt x="11546" y="1867"/>
                    <a:pt x="10103" y="1867"/>
                  </a:cubicBezTo>
                  <a:cubicBezTo>
                    <a:pt x="9542" y="1867"/>
                    <a:pt x="8969" y="1822"/>
                    <a:pt x="8384" y="1752"/>
                  </a:cubicBezTo>
                  <a:cubicBezTo>
                    <a:pt x="7835" y="1685"/>
                    <a:pt x="7280" y="1651"/>
                    <a:pt x="6725" y="1651"/>
                  </a:cubicBezTo>
                  <a:cubicBezTo>
                    <a:pt x="5746" y="1651"/>
                    <a:pt x="4766" y="1756"/>
                    <a:pt x="3822" y="1973"/>
                  </a:cubicBezTo>
                  <a:cubicBezTo>
                    <a:pt x="2063" y="2617"/>
                    <a:pt x="555" y="3822"/>
                    <a:pt x="252" y="5818"/>
                  </a:cubicBezTo>
                  <a:cubicBezTo>
                    <a:pt x="0" y="7481"/>
                    <a:pt x="836" y="8841"/>
                    <a:pt x="2033" y="9736"/>
                  </a:cubicBezTo>
                  <a:cubicBezTo>
                    <a:pt x="2568" y="9820"/>
                    <a:pt x="3099" y="9860"/>
                    <a:pt x="3626" y="9860"/>
                  </a:cubicBezTo>
                  <a:cubicBezTo>
                    <a:pt x="6350" y="9860"/>
                    <a:pt x="8937" y="8781"/>
                    <a:pt x="11030" y="7052"/>
                  </a:cubicBezTo>
                  <a:cubicBezTo>
                    <a:pt x="11459" y="6712"/>
                    <a:pt x="11895" y="6313"/>
                    <a:pt x="12265" y="5914"/>
                  </a:cubicBezTo>
                  <a:cubicBezTo>
                    <a:pt x="13522" y="4376"/>
                    <a:pt x="15067" y="2713"/>
                    <a:pt x="16235" y="894"/>
                  </a:cubicBezTo>
                  <a:lnTo>
                    <a:pt x="16235" y="798"/>
                  </a:lnTo>
                  <a:cubicBezTo>
                    <a:pt x="16248" y="202"/>
                    <a:pt x="15980" y="0"/>
                    <a:pt x="15623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582;p43"/>
            <p:cNvSpPr/>
            <p:nvPr/>
          </p:nvSpPr>
          <p:spPr>
            <a:xfrm flipH="1">
              <a:off x="2282950" y="1116975"/>
              <a:ext cx="33100" cy="31775"/>
            </a:xfrm>
            <a:custGeom>
              <a:avLst/>
              <a:gdLst/>
              <a:ahLst/>
              <a:cxnLst/>
              <a:rect l="l" t="t" r="r" b="b"/>
              <a:pathLst>
                <a:path w="1324" h="1271" extrusionOk="0">
                  <a:moveTo>
                    <a:pt x="662" y="0"/>
                  </a:moveTo>
                  <a:cubicBezTo>
                    <a:pt x="331" y="0"/>
                    <a:pt x="1" y="207"/>
                    <a:pt x="1" y="621"/>
                  </a:cubicBezTo>
                  <a:cubicBezTo>
                    <a:pt x="1" y="1054"/>
                    <a:pt x="331" y="1270"/>
                    <a:pt x="662" y="1270"/>
                  </a:cubicBezTo>
                  <a:cubicBezTo>
                    <a:pt x="993" y="1270"/>
                    <a:pt x="1324" y="1054"/>
                    <a:pt x="1324" y="621"/>
                  </a:cubicBezTo>
                  <a:cubicBezTo>
                    <a:pt x="1324" y="207"/>
                    <a:pt x="993" y="0"/>
                    <a:pt x="662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583;p43"/>
            <p:cNvSpPr/>
            <p:nvPr/>
          </p:nvSpPr>
          <p:spPr>
            <a:xfrm rot="-232915" flipH="1">
              <a:off x="2244503" y="1164276"/>
              <a:ext cx="50100" cy="78350"/>
            </a:xfrm>
            <a:custGeom>
              <a:avLst/>
              <a:gdLst/>
              <a:ahLst/>
              <a:cxnLst/>
              <a:rect l="l" t="t" r="r" b="b"/>
              <a:pathLst>
                <a:path w="2004" h="3134" extrusionOk="0">
                  <a:moveTo>
                    <a:pt x="1175" y="1"/>
                  </a:moveTo>
                  <a:cubicBezTo>
                    <a:pt x="751" y="1"/>
                    <a:pt x="269" y="206"/>
                    <a:pt x="126" y="548"/>
                  </a:cubicBezTo>
                  <a:cubicBezTo>
                    <a:pt x="0" y="918"/>
                    <a:pt x="0" y="1317"/>
                    <a:pt x="96" y="1627"/>
                  </a:cubicBezTo>
                  <a:cubicBezTo>
                    <a:pt x="126" y="1842"/>
                    <a:pt x="215" y="1997"/>
                    <a:pt x="311" y="2182"/>
                  </a:cubicBezTo>
                  <a:cubicBezTo>
                    <a:pt x="436" y="2396"/>
                    <a:pt x="525" y="2640"/>
                    <a:pt x="651" y="2825"/>
                  </a:cubicBezTo>
                  <a:cubicBezTo>
                    <a:pt x="743" y="2923"/>
                    <a:pt x="934" y="3134"/>
                    <a:pt x="1144" y="3134"/>
                  </a:cubicBezTo>
                  <a:cubicBezTo>
                    <a:pt x="1203" y="3134"/>
                    <a:pt x="1263" y="3117"/>
                    <a:pt x="1324" y="3076"/>
                  </a:cubicBezTo>
                  <a:cubicBezTo>
                    <a:pt x="1479" y="2980"/>
                    <a:pt x="1479" y="2795"/>
                    <a:pt x="1508" y="2677"/>
                  </a:cubicBezTo>
                  <a:cubicBezTo>
                    <a:pt x="1575" y="2396"/>
                    <a:pt x="1693" y="1812"/>
                    <a:pt x="1693" y="1812"/>
                  </a:cubicBezTo>
                  <a:cubicBezTo>
                    <a:pt x="1730" y="1686"/>
                    <a:pt x="1760" y="1568"/>
                    <a:pt x="1789" y="1442"/>
                  </a:cubicBezTo>
                  <a:cubicBezTo>
                    <a:pt x="1878" y="1102"/>
                    <a:pt x="2004" y="644"/>
                    <a:pt x="1848" y="334"/>
                  </a:cubicBezTo>
                  <a:cubicBezTo>
                    <a:pt x="1747" y="104"/>
                    <a:pt x="1476" y="1"/>
                    <a:pt x="117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584;p43"/>
            <p:cNvSpPr/>
            <p:nvPr/>
          </p:nvSpPr>
          <p:spPr>
            <a:xfrm flipH="1">
              <a:off x="2224125" y="1074475"/>
              <a:ext cx="46650" cy="29000"/>
            </a:xfrm>
            <a:custGeom>
              <a:avLst/>
              <a:gdLst/>
              <a:ahLst/>
              <a:cxnLst/>
              <a:rect l="l" t="t" r="r" b="b"/>
              <a:pathLst>
                <a:path w="1866" h="1160" extrusionOk="0">
                  <a:moveTo>
                    <a:pt x="1600" y="0"/>
                  </a:moveTo>
                  <a:cubicBezTo>
                    <a:pt x="1417" y="0"/>
                    <a:pt x="1182" y="71"/>
                    <a:pt x="1080" y="103"/>
                  </a:cubicBezTo>
                  <a:cubicBezTo>
                    <a:pt x="740" y="259"/>
                    <a:pt x="252" y="540"/>
                    <a:pt x="38" y="909"/>
                  </a:cubicBezTo>
                  <a:lnTo>
                    <a:pt x="38" y="968"/>
                  </a:lnTo>
                  <a:cubicBezTo>
                    <a:pt x="1" y="968"/>
                    <a:pt x="1" y="998"/>
                    <a:pt x="38" y="998"/>
                  </a:cubicBezTo>
                  <a:cubicBezTo>
                    <a:pt x="89" y="1116"/>
                    <a:pt x="194" y="1159"/>
                    <a:pt x="321" y="1159"/>
                  </a:cubicBezTo>
                  <a:cubicBezTo>
                    <a:pt x="561" y="1159"/>
                    <a:pt x="882" y="1006"/>
                    <a:pt x="1080" y="909"/>
                  </a:cubicBezTo>
                  <a:cubicBezTo>
                    <a:pt x="1332" y="784"/>
                    <a:pt x="1790" y="503"/>
                    <a:pt x="1849" y="200"/>
                  </a:cubicBezTo>
                  <a:cubicBezTo>
                    <a:pt x="1866" y="47"/>
                    <a:pt x="1750" y="0"/>
                    <a:pt x="1600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585;p43"/>
            <p:cNvSpPr/>
            <p:nvPr/>
          </p:nvSpPr>
          <p:spPr>
            <a:xfrm flipH="1">
              <a:off x="2228775" y="1055675"/>
              <a:ext cx="36450" cy="20525"/>
            </a:xfrm>
            <a:custGeom>
              <a:avLst/>
              <a:gdLst/>
              <a:ahLst/>
              <a:cxnLst/>
              <a:rect l="l" t="t" r="r" b="b"/>
              <a:pathLst>
                <a:path w="1458" h="821" extrusionOk="0">
                  <a:moveTo>
                    <a:pt x="1335" y="0"/>
                  </a:moveTo>
                  <a:cubicBezTo>
                    <a:pt x="1236" y="0"/>
                    <a:pt x="1099" y="40"/>
                    <a:pt x="1043" y="57"/>
                  </a:cubicBezTo>
                  <a:cubicBezTo>
                    <a:pt x="673" y="183"/>
                    <a:pt x="304" y="368"/>
                    <a:pt x="30" y="671"/>
                  </a:cubicBezTo>
                  <a:cubicBezTo>
                    <a:pt x="1" y="700"/>
                    <a:pt x="1" y="700"/>
                    <a:pt x="1" y="737"/>
                  </a:cubicBezTo>
                  <a:lnTo>
                    <a:pt x="1" y="767"/>
                  </a:lnTo>
                  <a:cubicBezTo>
                    <a:pt x="46" y="805"/>
                    <a:pt x="109" y="820"/>
                    <a:pt x="182" y="820"/>
                  </a:cubicBezTo>
                  <a:cubicBezTo>
                    <a:pt x="409" y="820"/>
                    <a:pt x="735" y="671"/>
                    <a:pt x="925" y="582"/>
                  </a:cubicBezTo>
                  <a:cubicBezTo>
                    <a:pt x="1043" y="515"/>
                    <a:pt x="1442" y="301"/>
                    <a:pt x="1442" y="87"/>
                  </a:cubicBezTo>
                  <a:cubicBezTo>
                    <a:pt x="1458" y="21"/>
                    <a:pt x="1407" y="0"/>
                    <a:pt x="1335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586;p43"/>
            <p:cNvSpPr/>
            <p:nvPr/>
          </p:nvSpPr>
          <p:spPr>
            <a:xfrm flipH="1">
              <a:off x="2224525" y="1098900"/>
              <a:ext cx="40700" cy="20000"/>
            </a:xfrm>
            <a:custGeom>
              <a:avLst/>
              <a:gdLst/>
              <a:ahLst/>
              <a:cxnLst/>
              <a:rect l="l" t="t" r="r" b="b"/>
              <a:pathLst>
                <a:path w="1628" h="800" extrusionOk="0">
                  <a:moveTo>
                    <a:pt x="1256" y="0"/>
                  </a:moveTo>
                  <a:cubicBezTo>
                    <a:pt x="1014" y="0"/>
                    <a:pt x="686" y="181"/>
                    <a:pt x="400" y="361"/>
                  </a:cubicBezTo>
                  <a:cubicBezTo>
                    <a:pt x="245" y="420"/>
                    <a:pt x="1" y="575"/>
                    <a:pt x="30" y="701"/>
                  </a:cubicBezTo>
                  <a:cubicBezTo>
                    <a:pt x="47" y="772"/>
                    <a:pt x="117" y="799"/>
                    <a:pt x="212" y="799"/>
                  </a:cubicBezTo>
                  <a:cubicBezTo>
                    <a:pt x="444" y="799"/>
                    <a:pt x="832" y="635"/>
                    <a:pt x="984" y="546"/>
                  </a:cubicBezTo>
                  <a:cubicBezTo>
                    <a:pt x="1169" y="450"/>
                    <a:pt x="1627" y="117"/>
                    <a:pt x="1383" y="21"/>
                  </a:cubicBezTo>
                  <a:cubicBezTo>
                    <a:pt x="1344" y="7"/>
                    <a:pt x="1302" y="0"/>
                    <a:pt x="125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2" name="Google Shape;1587;p43"/>
            <p:cNvGrpSpPr/>
            <p:nvPr/>
          </p:nvGrpSpPr>
          <p:grpSpPr>
            <a:xfrm>
              <a:off x="1808675" y="971622"/>
              <a:ext cx="248068" cy="201860"/>
              <a:chOff x="1808700" y="965100"/>
              <a:chExt cx="262450" cy="208275"/>
            </a:xfrm>
          </p:grpSpPr>
          <p:sp>
            <p:nvSpPr>
              <p:cNvPr id="238" name="Google Shape;1588;p43"/>
              <p:cNvSpPr/>
              <p:nvPr/>
            </p:nvSpPr>
            <p:spPr>
              <a:xfrm flipH="1">
                <a:off x="1808700" y="965100"/>
                <a:ext cx="262450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10498" h="4203" extrusionOk="0">
                    <a:moveTo>
                      <a:pt x="5545" y="1"/>
                    </a:moveTo>
                    <a:cubicBezTo>
                      <a:pt x="4604" y="1"/>
                      <a:pt x="3667" y="67"/>
                      <a:pt x="2735" y="139"/>
                    </a:cubicBezTo>
                    <a:cubicBezTo>
                      <a:pt x="2307" y="723"/>
                      <a:pt x="1811" y="1248"/>
                      <a:pt x="1294" y="1617"/>
                    </a:cubicBezTo>
                    <a:cubicBezTo>
                      <a:pt x="858" y="1921"/>
                      <a:pt x="429" y="2172"/>
                      <a:pt x="0" y="2386"/>
                    </a:cubicBezTo>
                    <a:cubicBezTo>
                      <a:pt x="1897" y="3327"/>
                      <a:pt x="4096" y="4203"/>
                      <a:pt x="6190" y="4203"/>
                    </a:cubicBezTo>
                    <a:cubicBezTo>
                      <a:pt x="7321" y="4203"/>
                      <a:pt x="8420" y="3948"/>
                      <a:pt x="9426" y="3310"/>
                    </a:cubicBezTo>
                    <a:cubicBezTo>
                      <a:pt x="10498" y="2571"/>
                      <a:pt x="10069" y="782"/>
                      <a:pt x="8805" y="353"/>
                    </a:cubicBezTo>
                    <a:cubicBezTo>
                      <a:pt x="7717" y="88"/>
                      <a:pt x="6629" y="1"/>
                      <a:pt x="5545" y="1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1589;p43"/>
              <p:cNvSpPr/>
              <p:nvPr/>
            </p:nvSpPr>
            <p:spPr>
              <a:xfrm flipH="1">
                <a:off x="1832700" y="980025"/>
                <a:ext cx="236975" cy="193350"/>
              </a:xfrm>
              <a:custGeom>
                <a:avLst/>
                <a:gdLst/>
                <a:ahLst/>
                <a:cxnLst/>
                <a:rect l="l" t="t" r="r" b="b"/>
                <a:pathLst>
                  <a:path w="9479" h="7734" extrusionOk="0">
                    <a:moveTo>
                      <a:pt x="2307" y="0"/>
                    </a:moveTo>
                    <a:cubicBezTo>
                      <a:pt x="2004" y="399"/>
                      <a:pt x="1634" y="739"/>
                      <a:pt x="1235" y="1020"/>
                    </a:cubicBezTo>
                    <a:cubicBezTo>
                      <a:pt x="828" y="1294"/>
                      <a:pt x="399" y="1545"/>
                      <a:pt x="0" y="1760"/>
                    </a:cubicBezTo>
                    <a:cubicBezTo>
                      <a:pt x="1634" y="4650"/>
                      <a:pt x="3911" y="7548"/>
                      <a:pt x="7297" y="7733"/>
                    </a:cubicBezTo>
                    <a:cubicBezTo>
                      <a:pt x="7308" y="7733"/>
                      <a:pt x="7319" y="7733"/>
                      <a:pt x="7331" y="7733"/>
                    </a:cubicBezTo>
                    <a:cubicBezTo>
                      <a:pt x="8728" y="7733"/>
                      <a:pt x="9479" y="5905"/>
                      <a:pt x="8657" y="4746"/>
                    </a:cubicBezTo>
                    <a:cubicBezTo>
                      <a:pt x="6898" y="2684"/>
                      <a:pt x="4562" y="1390"/>
                      <a:pt x="2307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3" name="Google Shape;1590;p43"/>
            <p:cNvSpPr/>
            <p:nvPr/>
          </p:nvSpPr>
          <p:spPr>
            <a:xfrm flipH="1">
              <a:off x="2010325" y="1182250"/>
              <a:ext cx="63225" cy="185800"/>
            </a:xfrm>
            <a:custGeom>
              <a:avLst/>
              <a:gdLst/>
              <a:ahLst/>
              <a:cxnLst/>
              <a:rect l="l" t="t" r="r" b="b"/>
              <a:pathLst>
                <a:path w="2529" h="7432" extrusionOk="0">
                  <a:moveTo>
                    <a:pt x="2218" y="1"/>
                  </a:moveTo>
                  <a:cubicBezTo>
                    <a:pt x="2096" y="1"/>
                    <a:pt x="1974" y="77"/>
                    <a:pt x="1974" y="228"/>
                  </a:cubicBezTo>
                  <a:cubicBezTo>
                    <a:pt x="1974" y="1921"/>
                    <a:pt x="1944" y="3621"/>
                    <a:pt x="1944" y="5314"/>
                  </a:cubicBezTo>
                  <a:cubicBezTo>
                    <a:pt x="1390" y="5189"/>
                    <a:pt x="835" y="5159"/>
                    <a:pt x="311" y="5063"/>
                  </a:cubicBezTo>
                  <a:cubicBezTo>
                    <a:pt x="302" y="5062"/>
                    <a:pt x="293" y="5062"/>
                    <a:pt x="284" y="5062"/>
                  </a:cubicBezTo>
                  <a:cubicBezTo>
                    <a:pt x="0" y="5062"/>
                    <a:pt x="9" y="5530"/>
                    <a:pt x="311" y="5558"/>
                  </a:cubicBezTo>
                  <a:cubicBezTo>
                    <a:pt x="680" y="5618"/>
                    <a:pt x="1079" y="5654"/>
                    <a:pt x="1479" y="5714"/>
                  </a:cubicBezTo>
                  <a:cubicBezTo>
                    <a:pt x="1419" y="5743"/>
                    <a:pt x="1353" y="5773"/>
                    <a:pt x="1323" y="5802"/>
                  </a:cubicBezTo>
                  <a:cubicBezTo>
                    <a:pt x="1020" y="5928"/>
                    <a:pt x="710" y="6054"/>
                    <a:pt x="429" y="6172"/>
                  </a:cubicBezTo>
                  <a:cubicBezTo>
                    <a:pt x="196" y="6304"/>
                    <a:pt x="339" y="6641"/>
                    <a:pt x="560" y="6641"/>
                  </a:cubicBezTo>
                  <a:cubicBezTo>
                    <a:pt x="598" y="6641"/>
                    <a:pt x="639" y="6631"/>
                    <a:pt x="680" y="6608"/>
                  </a:cubicBezTo>
                  <a:cubicBezTo>
                    <a:pt x="954" y="6482"/>
                    <a:pt x="1235" y="6357"/>
                    <a:pt x="1508" y="6239"/>
                  </a:cubicBezTo>
                  <a:cubicBezTo>
                    <a:pt x="1663" y="6172"/>
                    <a:pt x="1848" y="6054"/>
                    <a:pt x="2033" y="5987"/>
                  </a:cubicBezTo>
                  <a:lnTo>
                    <a:pt x="2033" y="5987"/>
                  </a:lnTo>
                  <a:cubicBezTo>
                    <a:pt x="2003" y="6357"/>
                    <a:pt x="1944" y="6763"/>
                    <a:pt x="1878" y="7133"/>
                  </a:cubicBezTo>
                  <a:cubicBezTo>
                    <a:pt x="1843" y="7314"/>
                    <a:pt x="1991" y="7431"/>
                    <a:pt x="2131" y="7431"/>
                  </a:cubicBezTo>
                  <a:cubicBezTo>
                    <a:pt x="2226" y="7431"/>
                    <a:pt x="2317" y="7377"/>
                    <a:pt x="2344" y="7251"/>
                  </a:cubicBezTo>
                  <a:cubicBezTo>
                    <a:pt x="2462" y="6763"/>
                    <a:pt x="2528" y="6209"/>
                    <a:pt x="2528" y="5684"/>
                  </a:cubicBezTo>
                  <a:cubicBezTo>
                    <a:pt x="2528" y="5558"/>
                    <a:pt x="2499" y="5499"/>
                    <a:pt x="2403" y="5470"/>
                  </a:cubicBezTo>
                  <a:cubicBezTo>
                    <a:pt x="2432" y="3710"/>
                    <a:pt x="2462" y="1988"/>
                    <a:pt x="2462" y="228"/>
                  </a:cubicBezTo>
                  <a:cubicBezTo>
                    <a:pt x="2462" y="77"/>
                    <a:pt x="2340" y="1"/>
                    <a:pt x="221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4" name="Google Shape;1591;p43"/>
            <p:cNvGrpSpPr/>
            <p:nvPr/>
          </p:nvGrpSpPr>
          <p:grpSpPr>
            <a:xfrm>
              <a:off x="1808675" y="971534"/>
              <a:ext cx="248068" cy="201860"/>
              <a:chOff x="1808700" y="965010"/>
              <a:chExt cx="262450" cy="208275"/>
            </a:xfrm>
          </p:grpSpPr>
          <p:sp>
            <p:nvSpPr>
              <p:cNvPr id="236" name="Google Shape;1592;p43"/>
              <p:cNvSpPr/>
              <p:nvPr/>
            </p:nvSpPr>
            <p:spPr>
              <a:xfrm flipH="1">
                <a:off x="1808700" y="965010"/>
                <a:ext cx="262450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10498" h="4203" extrusionOk="0">
                    <a:moveTo>
                      <a:pt x="5545" y="1"/>
                    </a:moveTo>
                    <a:cubicBezTo>
                      <a:pt x="4604" y="1"/>
                      <a:pt x="3667" y="67"/>
                      <a:pt x="2735" y="139"/>
                    </a:cubicBezTo>
                    <a:cubicBezTo>
                      <a:pt x="2307" y="723"/>
                      <a:pt x="1811" y="1248"/>
                      <a:pt x="1294" y="1617"/>
                    </a:cubicBezTo>
                    <a:cubicBezTo>
                      <a:pt x="858" y="1921"/>
                      <a:pt x="429" y="2172"/>
                      <a:pt x="0" y="2386"/>
                    </a:cubicBezTo>
                    <a:cubicBezTo>
                      <a:pt x="1897" y="3327"/>
                      <a:pt x="4096" y="4203"/>
                      <a:pt x="6190" y="4203"/>
                    </a:cubicBezTo>
                    <a:cubicBezTo>
                      <a:pt x="7321" y="4203"/>
                      <a:pt x="8420" y="3948"/>
                      <a:pt x="9426" y="3310"/>
                    </a:cubicBezTo>
                    <a:cubicBezTo>
                      <a:pt x="10498" y="2571"/>
                      <a:pt x="10069" y="782"/>
                      <a:pt x="8805" y="353"/>
                    </a:cubicBezTo>
                    <a:cubicBezTo>
                      <a:pt x="7717" y="88"/>
                      <a:pt x="6629" y="1"/>
                      <a:pt x="5545" y="1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1593;p43"/>
              <p:cNvSpPr/>
              <p:nvPr/>
            </p:nvSpPr>
            <p:spPr>
              <a:xfrm flipH="1">
                <a:off x="1832700" y="979935"/>
                <a:ext cx="236975" cy="193350"/>
              </a:xfrm>
              <a:custGeom>
                <a:avLst/>
                <a:gdLst/>
                <a:ahLst/>
                <a:cxnLst/>
                <a:rect l="l" t="t" r="r" b="b"/>
                <a:pathLst>
                  <a:path w="9479" h="7734" extrusionOk="0">
                    <a:moveTo>
                      <a:pt x="2307" y="0"/>
                    </a:moveTo>
                    <a:cubicBezTo>
                      <a:pt x="2004" y="399"/>
                      <a:pt x="1634" y="739"/>
                      <a:pt x="1235" y="1020"/>
                    </a:cubicBezTo>
                    <a:cubicBezTo>
                      <a:pt x="828" y="1294"/>
                      <a:pt x="399" y="1545"/>
                      <a:pt x="0" y="1760"/>
                    </a:cubicBezTo>
                    <a:cubicBezTo>
                      <a:pt x="1634" y="4650"/>
                      <a:pt x="3911" y="7548"/>
                      <a:pt x="7297" y="7733"/>
                    </a:cubicBezTo>
                    <a:cubicBezTo>
                      <a:pt x="7308" y="7733"/>
                      <a:pt x="7319" y="7733"/>
                      <a:pt x="7331" y="7733"/>
                    </a:cubicBezTo>
                    <a:cubicBezTo>
                      <a:pt x="8728" y="7733"/>
                      <a:pt x="9479" y="5905"/>
                      <a:pt x="8657" y="4746"/>
                    </a:cubicBezTo>
                    <a:cubicBezTo>
                      <a:pt x="6898" y="2684"/>
                      <a:pt x="4562" y="1390"/>
                      <a:pt x="2307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5" name="Google Shape;1594;p43"/>
            <p:cNvSpPr/>
            <p:nvPr/>
          </p:nvSpPr>
          <p:spPr>
            <a:xfrm flipH="1">
              <a:off x="1779300" y="971525"/>
              <a:ext cx="286500" cy="162250"/>
            </a:xfrm>
            <a:custGeom>
              <a:avLst/>
              <a:gdLst/>
              <a:ahLst/>
              <a:cxnLst/>
              <a:rect l="l" t="t" r="r" b="b"/>
              <a:pathLst>
                <a:path w="11460" h="6490" extrusionOk="0">
                  <a:moveTo>
                    <a:pt x="2433" y="0"/>
                  </a:moveTo>
                  <a:cubicBezTo>
                    <a:pt x="2034" y="525"/>
                    <a:pt x="1568" y="1020"/>
                    <a:pt x="1080" y="1360"/>
                  </a:cubicBezTo>
                  <a:cubicBezTo>
                    <a:pt x="710" y="1604"/>
                    <a:pt x="341" y="1819"/>
                    <a:pt x="1" y="2033"/>
                  </a:cubicBezTo>
                  <a:cubicBezTo>
                    <a:pt x="2297" y="4442"/>
                    <a:pt x="4688" y="6489"/>
                    <a:pt x="7863" y="6489"/>
                  </a:cubicBezTo>
                  <a:cubicBezTo>
                    <a:pt x="8429" y="6489"/>
                    <a:pt x="9021" y="6424"/>
                    <a:pt x="9641" y="6284"/>
                  </a:cubicBezTo>
                  <a:cubicBezTo>
                    <a:pt x="11208" y="5855"/>
                    <a:pt x="11459" y="3608"/>
                    <a:pt x="10166" y="2588"/>
                  </a:cubicBezTo>
                  <a:cubicBezTo>
                    <a:pt x="7482" y="806"/>
                    <a:pt x="5360" y="806"/>
                    <a:pt x="2433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42"/>
          <p:cNvSpPr/>
          <p:nvPr/>
        </p:nvSpPr>
        <p:spPr>
          <a:xfrm>
            <a:off x="-86025" y="-31075"/>
            <a:ext cx="2618316" cy="1419567"/>
          </a:xfrm>
          <a:custGeom>
            <a:avLst/>
            <a:gdLst/>
            <a:ahLst/>
            <a:cxnLst/>
            <a:rect l="l" t="t" r="r" b="b"/>
            <a:pathLst>
              <a:path w="102009" h="55306" extrusionOk="0">
                <a:moveTo>
                  <a:pt x="0" y="55306"/>
                </a:moveTo>
                <a:cubicBezTo>
                  <a:pt x="15834" y="49368"/>
                  <a:pt x="32105" y="41146"/>
                  <a:pt x="42770" y="28022"/>
                </a:cubicBezTo>
                <a:cubicBezTo>
                  <a:pt x="46618" y="23287"/>
                  <a:pt x="50978" y="17017"/>
                  <a:pt x="49653" y="11061"/>
                </a:cubicBezTo>
                <a:cubicBezTo>
                  <a:pt x="48986" y="8063"/>
                  <a:pt x="43083" y="7838"/>
                  <a:pt x="40558" y="9586"/>
                </a:cubicBezTo>
                <a:cubicBezTo>
                  <a:pt x="35563" y="13044"/>
                  <a:pt x="34142" y="22378"/>
                  <a:pt x="37362" y="27530"/>
                </a:cubicBezTo>
                <a:cubicBezTo>
                  <a:pt x="39679" y="31236"/>
                  <a:pt x="44403" y="33218"/>
                  <a:pt x="48669" y="34167"/>
                </a:cubicBezTo>
                <a:cubicBezTo>
                  <a:pt x="69280" y="38751"/>
                  <a:pt x="102009" y="21115"/>
                  <a:pt x="102009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48" name="Group 47"/>
          <p:cNvGrpSpPr/>
          <p:nvPr/>
        </p:nvGrpSpPr>
        <p:grpSpPr>
          <a:xfrm>
            <a:off x="1451392" y="70246"/>
            <a:ext cx="6241216" cy="577026"/>
            <a:chOff x="689651" y="99681"/>
            <a:chExt cx="4711301" cy="55786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BEF57ED-118B-4B0B-B1A5-AD0A75D4EBCB}"/>
                </a:ext>
              </a:extLst>
            </p:cNvPr>
            <p:cNvGrpSpPr/>
            <p:nvPr/>
          </p:nvGrpSpPr>
          <p:grpSpPr>
            <a:xfrm>
              <a:off x="934948" y="118264"/>
              <a:ext cx="4220708" cy="539283"/>
              <a:chOff x="-1067331" y="-1872504"/>
              <a:chExt cx="11537950" cy="1455779"/>
            </a:xfrm>
            <a:solidFill>
              <a:schemeClr val="tx1"/>
            </a:solidFill>
          </p:grpSpPr>
          <p:sp>
            <p:nvSpPr>
              <p:cNvPr id="51" name="Rectangle: Diagonal Corners Rounded 10">
                <a:extLst>
                  <a:ext uri="{FF2B5EF4-FFF2-40B4-BE49-F238E27FC236}">
                    <a16:creationId xmlns:a16="http://schemas.microsoft.com/office/drawing/2014/main" id="{5BA77597-BF5E-4E72-B14D-5E4082264134}"/>
                  </a:ext>
                </a:extLst>
              </p:cNvPr>
              <p:cNvSpPr/>
              <p:nvPr/>
            </p:nvSpPr>
            <p:spPr>
              <a:xfrm>
                <a:off x="-1067331" y="-1872504"/>
                <a:ext cx="11537950" cy="1455779"/>
              </a:xfrm>
              <a:prstGeom prst="round2DiagRect">
                <a:avLst>
                  <a:gd name="adj1" fmla="val 16667"/>
                  <a:gd name="adj2" fmla="val 12590"/>
                </a:avLst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Rectangle: Diagonal Corners Rounded 11">
                <a:extLst>
                  <a:ext uri="{FF2B5EF4-FFF2-40B4-BE49-F238E27FC236}">
                    <a16:creationId xmlns:a16="http://schemas.microsoft.com/office/drawing/2014/main" id="{50C11B7F-7B7E-408D-B52A-596B71D81736}"/>
                  </a:ext>
                </a:extLst>
              </p:cNvPr>
              <p:cNvSpPr/>
              <p:nvPr/>
            </p:nvSpPr>
            <p:spPr>
              <a:xfrm>
                <a:off x="-929072" y="-1754661"/>
                <a:ext cx="11203782" cy="1192170"/>
              </a:xfrm>
              <a:prstGeom prst="round2DiagRect">
                <a:avLst>
                  <a:gd name="adj1" fmla="val 12672"/>
                  <a:gd name="adj2" fmla="val 12590"/>
                </a:avLst>
              </a:prstGeom>
              <a:grpFill/>
              <a:ln w="1905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5D19535-F90C-4588-97B3-B1B540E637A3}"/>
                </a:ext>
              </a:extLst>
            </p:cNvPr>
            <p:cNvSpPr txBox="1"/>
            <p:nvPr/>
          </p:nvSpPr>
          <p:spPr>
            <a:xfrm>
              <a:off x="689651" y="99681"/>
              <a:ext cx="471130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200" cap="none" spc="0" normalizeH="0" baseline="0" noProof="0" dirty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Bài</a:t>
              </a:r>
              <a:r>
                <a:rPr kumimoji="0" lang="en-US" sz="2800" b="1" i="0" u="sng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u="sng" kern="1200" noProof="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3</a:t>
              </a:r>
              <a:r>
                <a:rPr lang="en-US" sz="2800" b="1" u="sng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:</a:t>
              </a:r>
              <a:r>
                <a:rPr lang="vi-VN" sz="2800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Quy đồng mẫu số các phân số.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2" name="Text Box 57">
            <a:extLst>
              <a:ext uri="{FF2B5EF4-FFF2-40B4-BE49-F238E27FC236}">
                <a16:creationId xmlns:a16="http://schemas.microsoft.com/office/drawing/2014/main" id="{A9498C36-1A36-4408-88D4-EEE5F68C8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250" y="34671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46" name="Group 72">
            <a:extLst>
              <a:ext uri="{FF2B5EF4-FFF2-40B4-BE49-F238E27FC236}">
                <a16:creationId xmlns:a16="http://schemas.microsoft.com/office/drawing/2014/main" id="{A9631787-0D8D-47D5-926B-47400A8D7FE6}"/>
              </a:ext>
            </a:extLst>
          </p:cNvPr>
          <p:cNvGrpSpPr>
            <a:grpSpLocks/>
          </p:cNvGrpSpPr>
          <p:nvPr/>
        </p:nvGrpSpPr>
        <p:grpSpPr bwMode="auto">
          <a:xfrm>
            <a:off x="556977" y="702076"/>
            <a:ext cx="2209800" cy="976313"/>
            <a:chOff x="241" y="1248"/>
            <a:chExt cx="1392" cy="615"/>
          </a:xfrm>
        </p:grpSpPr>
        <p:sp>
          <p:nvSpPr>
            <p:cNvPr id="247" name="Text Box 5">
              <a:extLst>
                <a:ext uri="{FF2B5EF4-FFF2-40B4-BE49-F238E27FC236}">
                  <a16:creationId xmlns:a16="http://schemas.microsoft.com/office/drawing/2014/main" id="{F25224C3-0489-45EF-9D8B-6242BC8A4F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" y="1357"/>
              <a:ext cx="35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a) </a:t>
              </a:r>
            </a:p>
          </p:txBody>
        </p:sp>
        <p:sp>
          <p:nvSpPr>
            <p:cNvPr id="248" name="Text Box 7">
              <a:extLst>
                <a:ext uri="{FF2B5EF4-FFF2-40B4-BE49-F238E27FC236}">
                  <a16:creationId xmlns:a16="http://schemas.microsoft.com/office/drawing/2014/main" id="{D83F9F89-DD0C-46BF-B4A5-4691589B3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" y="124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49" name="Text Box 8">
              <a:extLst>
                <a:ext uri="{FF2B5EF4-FFF2-40B4-BE49-F238E27FC236}">
                  <a16:creationId xmlns:a16="http://schemas.microsoft.com/office/drawing/2014/main" id="{A033AB1D-9108-4B78-9A44-83BB1AC3E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" y="153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50" name="Line 9">
              <a:extLst>
                <a:ext uri="{FF2B5EF4-FFF2-40B4-BE49-F238E27FC236}">
                  <a16:creationId xmlns:a16="http://schemas.microsoft.com/office/drawing/2014/main" id="{D9779B76-EA65-4DA1-859C-2B07A9DFD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7" y="157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1" name="Text Box 11">
              <a:extLst>
                <a:ext uri="{FF2B5EF4-FFF2-40B4-BE49-F238E27FC236}">
                  <a16:creationId xmlns:a16="http://schemas.microsoft.com/office/drawing/2014/main" id="{B54CEBCF-2CA4-463C-899D-6199A36965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5" y="124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52" name="Text Box 12">
              <a:extLst>
                <a:ext uri="{FF2B5EF4-FFF2-40B4-BE49-F238E27FC236}">
                  <a16:creationId xmlns:a16="http://schemas.microsoft.com/office/drawing/2014/main" id="{D4EC4F31-4A29-43CE-87DD-9DE537F385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1" y="153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53" name="Line 13">
              <a:extLst>
                <a:ext uri="{FF2B5EF4-FFF2-40B4-BE49-F238E27FC236}">
                  <a16:creationId xmlns:a16="http://schemas.microsoft.com/office/drawing/2014/main" id="{388FE88D-0AD8-4CE6-AE69-478CABCF1F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" y="157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4" name="Text Box 14">
              <a:extLst>
                <a:ext uri="{FF2B5EF4-FFF2-40B4-BE49-F238E27FC236}">
                  <a16:creationId xmlns:a16="http://schemas.microsoft.com/office/drawing/2014/main" id="{EEFFA414-7114-4203-A6EB-8C3A5F63E1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3" y="1367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và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55" name="Group 73">
            <a:extLst>
              <a:ext uri="{FF2B5EF4-FFF2-40B4-BE49-F238E27FC236}">
                <a16:creationId xmlns:a16="http://schemas.microsoft.com/office/drawing/2014/main" id="{41C804CB-A64C-4505-AD81-C83CDA94DD5B}"/>
              </a:ext>
            </a:extLst>
          </p:cNvPr>
          <p:cNvGrpSpPr>
            <a:grpSpLocks/>
          </p:cNvGrpSpPr>
          <p:nvPr/>
        </p:nvGrpSpPr>
        <p:grpSpPr bwMode="auto">
          <a:xfrm>
            <a:off x="3074794" y="734156"/>
            <a:ext cx="2324100" cy="976313"/>
            <a:chOff x="1917" y="1248"/>
            <a:chExt cx="1464" cy="615"/>
          </a:xfrm>
        </p:grpSpPr>
        <p:sp>
          <p:nvSpPr>
            <p:cNvPr id="256" name="Text Box 17">
              <a:extLst>
                <a:ext uri="{FF2B5EF4-FFF2-40B4-BE49-F238E27FC236}">
                  <a16:creationId xmlns:a16="http://schemas.microsoft.com/office/drawing/2014/main" id="{922B5013-D2D5-4FDD-910B-17BFBC8EE5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7" y="1357"/>
              <a:ext cx="3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b) </a:t>
              </a:r>
            </a:p>
          </p:txBody>
        </p:sp>
        <p:sp>
          <p:nvSpPr>
            <p:cNvPr id="257" name="Text Box 19">
              <a:extLst>
                <a:ext uri="{FF2B5EF4-FFF2-40B4-BE49-F238E27FC236}">
                  <a16:creationId xmlns:a16="http://schemas.microsoft.com/office/drawing/2014/main" id="{7F656E22-CBCA-45AF-9FCF-9BC31452BA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1" y="124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58" name="Text Box 20">
              <a:extLst>
                <a:ext uri="{FF2B5EF4-FFF2-40B4-BE49-F238E27FC236}">
                  <a16:creationId xmlns:a16="http://schemas.microsoft.com/office/drawing/2014/main" id="{88DCF823-4710-4B69-B22A-1B9688E795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9" y="1536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259" name="Line 21">
              <a:extLst>
                <a:ext uri="{FF2B5EF4-FFF2-40B4-BE49-F238E27FC236}">
                  <a16:creationId xmlns:a16="http://schemas.microsoft.com/office/drawing/2014/main" id="{6524B1E8-ADAC-4213-82CC-AFE9B0246B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3" y="156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0" name="Text Box 23">
              <a:extLst>
                <a:ext uri="{FF2B5EF4-FFF2-40B4-BE49-F238E27FC236}">
                  <a16:creationId xmlns:a16="http://schemas.microsoft.com/office/drawing/2014/main" id="{1FE634F0-4A55-4DCF-AE70-B531A4EF3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3" y="1248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11</a:t>
              </a:r>
            </a:p>
          </p:txBody>
        </p:sp>
        <p:sp>
          <p:nvSpPr>
            <p:cNvPr id="261" name="Text Box 24">
              <a:extLst>
                <a:ext uri="{FF2B5EF4-FFF2-40B4-BE49-F238E27FC236}">
                  <a16:creationId xmlns:a16="http://schemas.microsoft.com/office/drawing/2014/main" id="{BD80DEAE-47AC-41BB-80E6-3050FA9A53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3" y="1536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36</a:t>
              </a:r>
            </a:p>
          </p:txBody>
        </p:sp>
        <p:sp>
          <p:nvSpPr>
            <p:cNvPr id="262" name="Line 25">
              <a:extLst>
                <a:ext uri="{FF2B5EF4-FFF2-40B4-BE49-F238E27FC236}">
                  <a16:creationId xmlns:a16="http://schemas.microsoft.com/office/drawing/2014/main" id="{9E00F5D6-A99F-4D42-B3EA-CD7657DA10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3" y="156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3" name="Text Box 26">
              <a:extLst>
                <a:ext uri="{FF2B5EF4-FFF2-40B4-BE49-F238E27FC236}">
                  <a16:creationId xmlns:a16="http://schemas.microsoft.com/office/drawing/2014/main" id="{706934DC-12F0-4A62-9FE2-00DAE25B7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9" y="1367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và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64" name="Text Box 39">
              <a:extLst>
                <a:ext uri="{FF2B5EF4-FFF2-40B4-BE49-F238E27FC236}">
                  <a16:creationId xmlns:a16="http://schemas.microsoft.com/office/drawing/2014/main" id="{513323F0-FCE5-4556-B954-73745F7E42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" y="1401"/>
              <a:ext cx="1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472860" y="718186"/>
            <a:ext cx="3246095" cy="990600"/>
            <a:chOff x="716305" y="1981200"/>
            <a:chExt cx="3246095" cy="990600"/>
          </a:xfrm>
        </p:grpSpPr>
        <p:grpSp>
          <p:nvGrpSpPr>
            <p:cNvPr id="289" name="Group 72">
              <a:extLst>
                <a:ext uri="{FF2B5EF4-FFF2-40B4-BE49-F238E27FC236}">
                  <a16:creationId xmlns:a16="http://schemas.microsoft.com/office/drawing/2014/main" id="{A9631787-0D8D-47D5-926B-47400A8D7F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600" y="1981200"/>
              <a:ext cx="2209800" cy="976313"/>
              <a:chOff x="241" y="1248"/>
              <a:chExt cx="1392" cy="615"/>
            </a:xfrm>
          </p:grpSpPr>
          <p:sp>
            <p:nvSpPr>
              <p:cNvPr id="290" name="Text Box 5">
                <a:extLst>
                  <a:ext uri="{FF2B5EF4-FFF2-40B4-BE49-F238E27FC236}">
                    <a16:creationId xmlns:a16="http://schemas.microsoft.com/office/drawing/2014/main" id="{F25224C3-0489-45EF-9D8B-6242BC8A4F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1" y="1357"/>
                <a:ext cx="343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   </a:t>
                </a:r>
              </a:p>
            </p:txBody>
          </p:sp>
          <p:sp>
            <p:nvSpPr>
              <p:cNvPr id="291" name="Text Box 7">
                <a:extLst>
                  <a:ext uri="{FF2B5EF4-FFF2-40B4-BE49-F238E27FC236}">
                    <a16:creationId xmlns:a16="http://schemas.microsoft.com/office/drawing/2014/main" id="{D83F9F89-DD0C-46BF-B4A5-4691589B34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5" y="1248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292" name="Text Box 8">
                <a:extLst>
                  <a:ext uri="{FF2B5EF4-FFF2-40B4-BE49-F238E27FC236}">
                    <a16:creationId xmlns:a16="http://schemas.microsoft.com/office/drawing/2014/main" id="{A033AB1D-9108-4B78-9A44-83BB1AC3EB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1" y="1536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293" name="Line 9">
                <a:extLst>
                  <a:ext uri="{FF2B5EF4-FFF2-40B4-BE49-F238E27FC236}">
                    <a16:creationId xmlns:a16="http://schemas.microsoft.com/office/drawing/2014/main" id="{D9779B76-EA65-4DA1-859C-2B07A9DFD5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7" y="1573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4" name="Text Box 11">
                <a:extLst>
                  <a:ext uri="{FF2B5EF4-FFF2-40B4-BE49-F238E27FC236}">
                    <a16:creationId xmlns:a16="http://schemas.microsoft.com/office/drawing/2014/main" id="{B54CEBCF-2CA4-463C-899D-6199A36965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5" y="1248"/>
                <a:ext cx="22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altLang="en-US" sz="2800" b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5" name="Text Box 12">
                <a:extLst>
                  <a:ext uri="{FF2B5EF4-FFF2-40B4-BE49-F238E27FC236}">
                    <a16:creationId xmlns:a16="http://schemas.microsoft.com/office/drawing/2014/main" id="{D4EC4F31-4A29-43CE-87DD-9DE537F385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1" y="1536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96" name="Line 13">
                <a:extLst>
                  <a:ext uri="{FF2B5EF4-FFF2-40B4-BE49-F238E27FC236}">
                    <a16:creationId xmlns:a16="http://schemas.microsoft.com/office/drawing/2014/main" id="{388FE88D-0AD8-4CE6-AE69-478CABCF1F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7" y="1568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7" name="Text Box 14">
                <a:extLst>
                  <a:ext uri="{FF2B5EF4-FFF2-40B4-BE49-F238E27FC236}">
                    <a16:creationId xmlns:a16="http://schemas.microsoft.com/office/drawing/2014/main" id="{EEFFA414-7114-4203-A6EB-8C3A5F63E1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3" y="1367"/>
                <a:ext cx="3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và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98" name="Text Box 7">
              <a:extLst>
                <a:ext uri="{FF2B5EF4-FFF2-40B4-BE49-F238E27FC236}">
                  <a16:creationId xmlns:a16="http://schemas.microsoft.com/office/drawing/2014/main" id="{D83F9F89-DD0C-46BF-B4A5-4691589B3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6850" y="1981200"/>
              <a:ext cx="36420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kern="1200" dirty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99" name="Text Box 8">
              <a:extLst>
                <a:ext uri="{FF2B5EF4-FFF2-40B4-BE49-F238E27FC236}">
                  <a16:creationId xmlns:a16="http://schemas.microsoft.com/office/drawing/2014/main" id="{A033AB1D-9108-4B78-9A44-83BB1AC3E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2448580"/>
              <a:ext cx="36420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kern="1200" dirty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00" name="Line 9">
              <a:extLst>
                <a:ext uri="{FF2B5EF4-FFF2-40B4-BE49-F238E27FC236}">
                  <a16:creationId xmlns:a16="http://schemas.microsoft.com/office/drawing/2014/main" id="{D9779B76-EA65-4DA1-859C-2B07A9DFD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1600" y="2514600"/>
              <a:ext cx="533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1828800" y="2133600"/>
              <a:ext cx="533400" cy="3048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</a:t>
              </a:r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716305" y="2284272"/>
              <a:ext cx="838200" cy="3048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c)</a:t>
              </a:r>
            </a:p>
          </p:txBody>
        </p:sp>
      </p:grpSp>
      <p:grpSp>
        <p:nvGrpSpPr>
          <p:cNvPr id="304" name="Group 303"/>
          <p:cNvGrpSpPr/>
          <p:nvPr/>
        </p:nvGrpSpPr>
        <p:grpSpPr>
          <a:xfrm>
            <a:off x="406575" y="1507350"/>
            <a:ext cx="8629503" cy="3670152"/>
            <a:chOff x="525681" y="1473348"/>
            <a:chExt cx="8095689" cy="3670152"/>
          </a:xfrm>
        </p:grpSpPr>
        <p:sp>
          <p:nvSpPr>
            <p:cNvPr id="305" name="Google Shape;5877;p74"/>
            <p:cNvSpPr/>
            <p:nvPr/>
          </p:nvSpPr>
          <p:spPr>
            <a:xfrm>
              <a:off x="682651" y="1584487"/>
              <a:ext cx="7119871" cy="3264000"/>
            </a:xfrm>
            <a:prstGeom prst="roundRect">
              <a:avLst>
                <a:gd name="adj" fmla="val 457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6" name="Google Shape;5893;p74"/>
            <p:cNvGrpSpPr/>
            <p:nvPr/>
          </p:nvGrpSpPr>
          <p:grpSpPr>
            <a:xfrm>
              <a:off x="525681" y="1473348"/>
              <a:ext cx="7406705" cy="353183"/>
              <a:chOff x="609358" y="444995"/>
              <a:chExt cx="7406705" cy="353183"/>
            </a:xfrm>
          </p:grpSpPr>
          <p:sp>
            <p:nvSpPr>
              <p:cNvPr id="360" name="Google Shape;5896;p74"/>
              <p:cNvSpPr/>
              <p:nvPr/>
            </p:nvSpPr>
            <p:spPr>
              <a:xfrm>
                <a:off x="609358" y="444995"/>
                <a:ext cx="364755" cy="332702"/>
              </a:xfrm>
              <a:custGeom>
                <a:avLst/>
                <a:gdLst/>
                <a:ahLst/>
                <a:cxnLst/>
                <a:rect l="l" t="t" r="r" b="b"/>
                <a:pathLst>
                  <a:path w="2782" h="2537" extrusionOk="0">
                    <a:moveTo>
                      <a:pt x="1391" y="0"/>
                    </a:moveTo>
                    <a:cubicBezTo>
                      <a:pt x="1307" y="0"/>
                      <a:pt x="1223" y="42"/>
                      <a:pt x="1178" y="126"/>
                    </a:cubicBezTo>
                    <a:lnTo>
                      <a:pt x="958" y="592"/>
                    </a:lnTo>
                    <a:cubicBezTo>
                      <a:pt x="917" y="657"/>
                      <a:pt x="855" y="710"/>
                      <a:pt x="778" y="722"/>
                    </a:cubicBezTo>
                    <a:lnTo>
                      <a:pt x="271" y="788"/>
                    </a:lnTo>
                    <a:cubicBezTo>
                      <a:pt x="79" y="812"/>
                      <a:pt x="1" y="1058"/>
                      <a:pt x="141" y="1188"/>
                    </a:cubicBezTo>
                    <a:lnTo>
                      <a:pt x="504" y="1549"/>
                    </a:lnTo>
                    <a:cubicBezTo>
                      <a:pt x="569" y="1601"/>
                      <a:pt x="594" y="1679"/>
                      <a:pt x="582" y="1757"/>
                    </a:cubicBezTo>
                    <a:lnTo>
                      <a:pt x="492" y="2263"/>
                    </a:lnTo>
                    <a:cubicBezTo>
                      <a:pt x="460" y="2415"/>
                      <a:pt x="583" y="2536"/>
                      <a:pt x="719" y="2536"/>
                    </a:cubicBezTo>
                    <a:cubicBezTo>
                      <a:pt x="755" y="2536"/>
                      <a:pt x="792" y="2528"/>
                      <a:pt x="827" y="2509"/>
                    </a:cubicBezTo>
                    <a:lnTo>
                      <a:pt x="1281" y="2263"/>
                    </a:lnTo>
                    <a:cubicBezTo>
                      <a:pt x="1313" y="2243"/>
                      <a:pt x="1352" y="2233"/>
                      <a:pt x="1391" y="2233"/>
                    </a:cubicBezTo>
                    <a:cubicBezTo>
                      <a:pt x="1430" y="2233"/>
                      <a:pt x="1469" y="2243"/>
                      <a:pt x="1501" y="2263"/>
                    </a:cubicBezTo>
                    <a:lnTo>
                      <a:pt x="1955" y="2509"/>
                    </a:lnTo>
                    <a:cubicBezTo>
                      <a:pt x="1990" y="2528"/>
                      <a:pt x="2027" y="2536"/>
                      <a:pt x="2064" y="2536"/>
                    </a:cubicBezTo>
                    <a:cubicBezTo>
                      <a:pt x="2199" y="2536"/>
                      <a:pt x="2322" y="2415"/>
                      <a:pt x="2290" y="2263"/>
                    </a:cubicBezTo>
                    <a:lnTo>
                      <a:pt x="2200" y="1757"/>
                    </a:lnTo>
                    <a:cubicBezTo>
                      <a:pt x="2188" y="1679"/>
                      <a:pt x="2213" y="1601"/>
                      <a:pt x="2266" y="1549"/>
                    </a:cubicBezTo>
                    <a:lnTo>
                      <a:pt x="2641" y="1188"/>
                    </a:lnTo>
                    <a:cubicBezTo>
                      <a:pt x="2781" y="1058"/>
                      <a:pt x="2704" y="812"/>
                      <a:pt x="2511" y="788"/>
                    </a:cubicBezTo>
                    <a:lnTo>
                      <a:pt x="2005" y="722"/>
                    </a:lnTo>
                    <a:cubicBezTo>
                      <a:pt x="1927" y="710"/>
                      <a:pt x="1849" y="657"/>
                      <a:pt x="1824" y="592"/>
                    </a:cubicBezTo>
                    <a:lnTo>
                      <a:pt x="1604" y="126"/>
                    </a:lnTo>
                    <a:cubicBezTo>
                      <a:pt x="1559" y="42"/>
                      <a:pt x="1475" y="0"/>
                      <a:pt x="1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5897;p74"/>
              <p:cNvSpPr/>
              <p:nvPr/>
            </p:nvSpPr>
            <p:spPr>
              <a:xfrm>
                <a:off x="7651308" y="465476"/>
                <a:ext cx="364755" cy="332702"/>
              </a:xfrm>
              <a:custGeom>
                <a:avLst/>
                <a:gdLst/>
                <a:ahLst/>
                <a:cxnLst/>
                <a:rect l="l" t="t" r="r" b="b"/>
                <a:pathLst>
                  <a:path w="2782" h="2537" extrusionOk="0">
                    <a:moveTo>
                      <a:pt x="1391" y="0"/>
                    </a:moveTo>
                    <a:cubicBezTo>
                      <a:pt x="1307" y="0"/>
                      <a:pt x="1223" y="42"/>
                      <a:pt x="1178" y="126"/>
                    </a:cubicBezTo>
                    <a:lnTo>
                      <a:pt x="958" y="592"/>
                    </a:lnTo>
                    <a:cubicBezTo>
                      <a:pt x="917" y="657"/>
                      <a:pt x="855" y="710"/>
                      <a:pt x="778" y="722"/>
                    </a:cubicBezTo>
                    <a:lnTo>
                      <a:pt x="271" y="788"/>
                    </a:lnTo>
                    <a:cubicBezTo>
                      <a:pt x="79" y="812"/>
                      <a:pt x="1" y="1058"/>
                      <a:pt x="141" y="1188"/>
                    </a:cubicBezTo>
                    <a:lnTo>
                      <a:pt x="504" y="1549"/>
                    </a:lnTo>
                    <a:cubicBezTo>
                      <a:pt x="569" y="1601"/>
                      <a:pt x="594" y="1679"/>
                      <a:pt x="582" y="1757"/>
                    </a:cubicBezTo>
                    <a:lnTo>
                      <a:pt x="492" y="2263"/>
                    </a:lnTo>
                    <a:cubicBezTo>
                      <a:pt x="460" y="2415"/>
                      <a:pt x="583" y="2536"/>
                      <a:pt x="719" y="2536"/>
                    </a:cubicBezTo>
                    <a:cubicBezTo>
                      <a:pt x="755" y="2536"/>
                      <a:pt x="792" y="2528"/>
                      <a:pt x="827" y="2509"/>
                    </a:cubicBezTo>
                    <a:lnTo>
                      <a:pt x="1281" y="2263"/>
                    </a:lnTo>
                    <a:cubicBezTo>
                      <a:pt x="1313" y="2243"/>
                      <a:pt x="1352" y="2233"/>
                      <a:pt x="1391" y="2233"/>
                    </a:cubicBezTo>
                    <a:cubicBezTo>
                      <a:pt x="1430" y="2233"/>
                      <a:pt x="1469" y="2243"/>
                      <a:pt x="1501" y="2263"/>
                    </a:cubicBezTo>
                    <a:lnTo>
                      <a:pt x="1955" y="2509"/>
                    </a:lnTo>
                    <a:cubicBezTo>
                      <a:pt x="1990" y="2528"/>
                      <a:pt x="2027" y="2536"/>
                      <a:pt x="2064" y="2536"/>
                    </a:cubicBezTo>
                    <a:cubicBezTo>
                      <a:pt x="2199" y="2536"/>
                      <a:pt x="2322" y="2415"/>
                      <a:pt x="2290" y="2263"/>
                    </a:cubicBezTo>
                    <a:lnTo>
                      <a:pt x="2200" y="1757"/>
                    </a:lnTo>
                    <a:cubicBezTo>
                      <a:pt x="2188" y="1679"/>
                      <a:pt x="2213" y="1601"/>
                      <a:pt x="2266" y="1549"/>
                    </a:cubicBezTo>
                    <a:lnTo>
                      <a:pt x="2641" y="1188"/>
                    </a:lnTo>
                    <a:cubicBezTo>
                      <a:pt x="2781" y="1058"/>
                      <a:pt x="2704" y="812"/>
                      <a:pt x="2511" y="788"/>
                    </a:cubicBezTo>
                    <a:lnTo>
                      <a:pt x="2005" y="722"/>
                    </a:lnTo>
                    <a:cubicBezTo>
                      <a:pt x="1927" y="710"/>
                      <a:pt x="1849" y="657"/>
                      <a:pt x="1824" y="592"/>
                    </a:cubicBezTo>
                    <a:lnTo>
                      <a:pt x="1604" y="126"/>
                    </a:lnTo>
                    <a:cubicBezTo>
                      <a:pt x="1559" y="42"/>
                      <a:pt x="1475" y="0"/>
                      <a:pt x="1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7" name="Google Shape;5898;p74"/>
            <p:cNvGrpSpPr/>
            <p:nvPr/>
          </p:nvGrpSpPr>
          <p:grpSpPr>
            <a:xfrm>
              <a:off x="7267429" y="2465998"/>
              <a:ext cx="1353941" cy="2677502"/>
              <a:chOff x="9297845" y="1927023"/>
              <a:chExt cx="1353941" cy="2677502"/>
            </a:xfrm>
          </p:grpSpPr>
          <p:sp>
            <p:nvSpPr>
              <p:cNvPr id="308" name="Google Shape;5899;p74"/>
              <p:cNvSpPr/>
              <p:nvPr/>
            </p:nvSpPr>
            <p:spPr>
              <a:xfrm flipH="1">
                <a:off x="10199452" y="4266603"/>
                <a:ext cx="165803" cy="281903"/>
              </a:xfrm>
              <a:custGeom>
                <a:avLst/>
                <a:gdLst/>
                <a:ahLst/>
                <a:cxnLst/>
                <a:rect l="l" t="t" r="r" b="b"/>
                <a:pathLst>
                  <a:path w="2652" h="4509" extrusionOk="0">
                    <a:moveTo>
                      <a:pt x="2418" y="0"/>
                    </a:moveTo>
                    <a:lnTo>
                      <a:pt x="0" y="234"/>
                    </a:lnTo>
                    <a:lnTo>
                      <a:pt x="122" y="3613"/>
                    </a:lnTo>
                    <a:lnTo>
                      <a:pt x="588" y="4434"/>
                    </a:lnTo>
                    <a:lnTo>
                      <a:pt x="2334" y="4509"/>
                    </a:lnTo>
                    <a:lnTo>
                      <a:pt x="2651" y="3687"/>
                    </a:lnTo>
                    <a:cubicBezTo>
                      <a:pt x="2371" y="3575"/>
                      <a:pt x="2418" y="0"/>
                      <a:pt x="2418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5900;p74"/>
              <p:cNvSpPr/>
              <p:nvPr/>
            </p:nvSpPr>
            <p:spPr>
              <a:xfrm flipH="1">
                <a:off x="10022083" y="4482424"/>
                <a:ext cx="340859" cy="122102"/>
              </a:xfrm>
              <a:custGeom>
                <a:avLst/>
                <a:gdLst/>
                <a:ahLst/>
                <a:cxnLst/>
                <a:rect l="l" t="t" r="r" b="b"/>
                <a:pathLst>
                  <a:path w="5452" h="1953" extrusionOk="0">
                    <a:moveTo>
                      <a:pt x="51" y="1"/>
                    </a:moveTo>
                    <a:cubicBezTo>
                      <a:pt x="17" y="1"/>
                      <a:pt x="1" y="2"/>
                      <a:pt x="1" y="2"/>
                    </a:cubicBezTo>
                    <a:lnTo>
                      <a:pt x="85" y="1915"/>
                    </a:lnTo>
                    <a:lnTo>
                      <a:pt x="5414" y="1953"/>
                    </a:lnTo>
                    <a:cubicBezTo>
                      <a:pt x="5452" y="1757"/>
                      <a:pt x="5330" y="1290"/>
                      <a:pt x="5181" y="1169"/>
                    </a:cubicBezTo>
                    <a:lnTo>
                      <a:pt x="2530" y="198"/>
                    </a:lnTo>
                    <a:cubicBezTo>
                      <a:pt x="2530" y="198"/>
                      <a:pt x="2398" y="399"/>
                      <a:pt x="2050" y="399"/>
                    </a:cubicBezTo>
                    <a:cubicBezTo>
                      <a:pt x="1936" y="399"/>
                      <a:pt x="1798" y="377"/>
                      <a:pt x="1634" y="319"/>
                    </a:cubicBezTo>
                    <a:cubicBezTo>
                      <a:pt x="740" y="26"/>
                      <a:pt x="208" y="1"/>
                      <a:pt x="51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5901;p74"/>
              <p:cNvSpPr/>
              <p:nvPr/>
            </p:nvSpPr>
            <p:spPr>
              <a:xfrm flipH="1">
                <a:off x="10036648" y="4516935"/>
                <a:ext cx="116787" cy="46202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739" extrusionOk="0">
                    <a:moveTo>
                      <a:pt x="150" y="1"/>
                    </a:moveTo>
                    <a:lnTo>
                      <a:pt x="1" y="738"/>
                    </a:lnTo>
                    <a:lnTo>
                      <a:pt x="1830" y="738"/>
                    </a:lnTo>
                    <a:cubicBezTo>
                      <a:pt x="1867" y="738"/>
                      <a:pt x="1867" y="701"/>
                      <a:pt x="1830" y="701"/>
                    </a:cubicBezTo>
                    <a:lnTo>
                      <a:pt x="150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5902;p74"/>
              <p:cNvSpPr/>
              <p:nvPr/>
            </p:nvSpPr>
            <p:spPr>
              <a:xfrm flipH="1">
                <a:off x="10036648" y="4514622"/>
                <a:ext cx="119101" cy="48516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776" extrusionOk="0">
                    <a:moveTo>
                      <a:pt x="187" y="75"/>
                    </a:moveTo>
                    <a:lnTo>
                      <a:pt x="1820" y="738"/>
                    </a:lnTo>
                    <a:lnTo>
                      <a:pt x="75" y="738"/>
                    </a:lnTo>
                    <a:lnTo>
                      <a:pt x="187" y="75"/>
                    </a:lnTo>
                    <a:close/>
                    <a:moveTo>
                      <a:pt x="150" y="0"/>
                    </a:moveTo>
                    <a:lnTo>
                      <a:pt x="0" y="775"/>
                    </a:lnTo>
                    <a:lnTo>
                      <a:pt x="1867" y="775"/>
                    </a:lnTo>
                    <a:cubicBezTo>
                      <a:pt x="1904" y="775"/>
                      <a:pt x="1904" y="775"/>
                      <a:pt x="1904" y="738"/>
                    </a:cubicBezTo>
                    <a:lnTo>
                      <a:pt x="1904" y="70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5903;p74"/>
              <p:cNvSpPr/>
              <p:nvPr/>
            </p:nvSpPr>
            <p:spPr>
              <a:xfrm flipH="1">
                <a:off x="10335996" y="4482486"/>
                <a:ext cx="26946" cy="80651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290" extrusionOk="0">
                    <a:moveTo>
                      <a:pt x="1" y="1"/>
                    </a:moveTo>
                    <a:lnTo>
                      <a:pt x="47" y="1289"/>
                    </a:lnTo>
                    <a:lnTo>
                      <a:pt x="430" y="1252"/>
                    </a:lnTo>
                    <a:lnTo>
                      <a:pt x="355" y="48"/>
                    </a:lnTo>
                    <a:cubicBezTo>
                      <a:pt x="318" y="4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5904;p74"/>
              <p:cNvSpPr/>
              <p:nvPr/>
            </p:nvSpPr>
            <p:spPr>
              <a:xfrm flipH="1">
                <a:off x="10034337" y="4560699"/>
                <a:ext cx="325667" cy="4752"/>
              </a:xfrm>
              <a:custGeom>
                <a:avLst/>
                <a:gdLst/>
                <a:ahLst/>
                <a:cxnLst/>
                <a:rect l="l" t="t" r="r" b="b"/>
                <a:pathLst>
                  <a:path w="5209" h="76" extrusionOk="0">
                    <a:moveTo>
                      <a:pt x="38" y="1"/>
                    </a:moveTo>
                    <a:cubicBezTo>
                      <a:pt x="38" y="1"/>
                      <a:pt x="0" y="1"/>
                      <a:pt x="0" y="38"/>
                    </a:cubicBezTo>
                    <a:lnTo>
                      <a:pt x="38" y="38"/>
                    </a:lnTo>
                    <a:lnTo>
                      <a:pt x="5171" y="75"/>
                    </a:lnTo>
                    <a:lnTo>
                      <a:pt x="5209" y="38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5905;p74"/>
              <p:cNvSpPr/>
              <p:nvPr/>
            </p:nvSpPr>
            <p:spPr>
              <a:xfrm flipH="1">
                <a:off x="10092669" y="3313377"/>
                <a:ext cx="367117" cy="1115857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17848" extrusionOk="0">
                    <a:moveTo>
                      <a:pt x="5713" y="1"/>
                    </a:moveTo>
                    <a:lnTo>
                      <a:pt x="0" y="776"/>
                    </a:lnTo>
                    <a:lnTo>
                      <a:pt x="1083" y="8709"/>
                    </a:lnTo>
                    <a:cubicBezTo>
                      <a:pt x="1242" y="9913"/>
                      <a:pt x="1400" y="17577"/>
                      <a:pt x="1400" y="17577"/>
                    </a:cubicBezTo>
                    <a:lnTo>
                      <a:pt x="4079" y="17847"/>
                    </a:lnTo>
                    <a:lnTo>
                      <a:pt x="5479" y="12331"/>
                    </a:lnTo>
                    <a:cubicBezTo>
                      <a:pt x="5750" y="11351"/>
                      <a:pt x="5871" y="10343"/>
                      <a:pt x="5871" y="9335"/>
                    </a:cubicBezTo>
                    <a:lnTo>
                      <a:pt x="5713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5906;p74"/>
              <p:cNvSpPr/>
              <p:nvPr/>
            </p:nvSpPr>
            <p:spPr>
              <a:xfrm flipH="1">
                <a:off x="10092669" y="3313359"/>
                <a:ext cx="367117" cy="1115857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17848" extrusionOk="0">
                    <a:moveTo>
                      <a:pt x="5713" y="1"/>
                    </a:moveTo>
                    <a:lnTo>
                      <a:pt x="0" y="776"/>
                    </a:lnTo>
                    <a:lnTo>
                      <a:pt x="1083" y="8709"/>
                    </a:lnTo>
                    <a:cubicBezTo>
                      <a:pt x="1242" y="9913"/>
                      <a:pt x="1400" y="17577"/>
                      <a:pt x="1400" y="17577"/>
                    </a:cubicBezTo>
                    <a:lnTo>
                      <a:pt x="4079" y="17847"/>
                    </a:lnTo>
                    <a:lnTo>
                      <a:pt x="5479" y="12331"/>
                    </a:lnTo>
                    <a:cubicBezTo>
                      <a:pt x="5750" y="11351"/>
                      <a:pt x="5871" y="10343"/>
                      <a:pt x="5871" y="9335"/>
                    </a:cubicBezTo>
                    <a:lnTo>
                      <a:pt x="5713" y="1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5907;p74"/>
              <p:cNvSpPr/>
              <p:nvPr/>
            </p:nvSpPr>
            <p:spPr>
              <a:xfrm flipH="1">
                <a:off x="9496847" y="4135310"/>
                <a:ext cx="267898" cy="288905"/>
              </a:xfrm>
              <a:custGeom>
                <a:avLst/>
                <a:gdLst/>
                <a:ahLst/>
                <a:cxnLst/>
                <a:rect l="l" t="t" r="r" b="b"/>
                <a:pathLst>
                  <a:path w="4285" h="4621" extrusionOk="0">
                    <a:moveTo>
                      <a:pt x="2025" y="0"/>
                    </a:moveTo>
                    <a:lnTo>
                      <a:pt x="0" y="1316"/>
                    </a:lnTo>
                    <a:lnTo>
                      <a:pt x="1913" y="4117"/>
                    </a:lnTo>
                    <a:lnTo>
                      <a:pt x="2688" y="4621"/>
                    </a:lnTo>
                    <a:lnTo>
                      <a:pt x="4284" y="3921"/>
                    </a:lnTo>
                    <a:lnTo>
                      <a:pt x="4200" y="3071"/>
                    </a:lnTo>
                    <a:cubicBezTo>
                      <a:pt x="3892" y="3071"/>
                      <a:pt x="2025" y="0"/>
                      <a:pt x="2025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5908;p74"/>
              <p:cNvSpPr/>
              <p:nvPr/>
            </p:nvSpPr>
            <p:spPr>
              <a:xfrm flipH="1">
                <a:off x="9297845" y="4305116"/>
                <a:ext cx="354864" cy="187372"/>
              </a:xfrm>
              <a:custGeom>
                <a:avLst/>
                <a:gdLst/>
                <a:ahLst/>
                <a:cxnLst/>
                <a:rect l="l" t="t" r="r" b="b"/>
                <a:pathLst>
                  <a:path w="5676" h="2997" extrusionOk="0">
                    <a:moveTo>
                      <a:pt x="5134" y="0"/>
                    </a:moveTo>
                    <a:lnTo>
                      <a:pt x="2334" y="318"/>
                    </a:lnTo>
                    <a:cubicBezTo>
                      <a:pt x="2334" y="318"/>
                      <a:pt x="2296" y="738"/>
                      <a:pt x="1596" y="859"/>
                    </a:cubicBezTo>
                    <a:cubicBezTo>
                      <a:pt x="467" y="1018"/>
                      <a:pt x="0" y="1326"/>
                      <a:pt x="0" y="1326"/>
                    </a:cubicBezTo>
                    <a:lnTo>
                      <a:pt x="934" y="2997"/>
                    </a:lnTo>
                    <a:lnTo>
                      <a:pt x="5675" y="589"/>
                    </a:lnTo>
                    <a:cubicBezTo>
                      <a:pt x="5638" y="392"/>
                      <a:pt x="5330" y="0"/>
                      <a:pt x="5134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5909;p74"/>
              <p:cNvSpPr/>
              <p:nvPr/>
            </p:nvSpPr>
            <p:spPr>
              <a:xfrm flipH="1">
                <a:off x="9329354" y="4307429"/>
                <a:ext cx="114474" cy="5608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897" extrusionOk="0">
                    <a:moveTo>
                      <a:pt x="1830" y="1"/>
                    </a:moveTo>
                    <a:lnTo>
                      <a:pt x="1" y="159"/>
                    </a:lnTo>
                    <a:lnTo>
                      <a:pt x="197" y="897"/>
                    </a:lnTo>
                    <a:lnTo>
                      <a:pt x="1830" y="47"/>
                    </a:lnTo>
                    <a:lnTo>
                      <a:pt x="1830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5910;p74"/>
              <p:cNvSpPr/>
              <p:nvPr/>
            </p:nvSpPr>
            <p:spPr>
              <a:xfrm flipH="1">
                <a:off x="9327041" y="4307429"/>
                <a:ext cx="119101" cy="58456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935" extrusionOk="0">
                    <a:moveTo>
                      <a:pt x="1792" y="47"/>
                    </a:moveTo>
                    <a:lnTo>
                      <a:pt x="234" y="860"/>
                    </a:lnTo>
                    <a:lnTo>
                      <a:pt x="84" y="159"/>
                    </a:lnTo>
                    <a:lnTo>
                      <a:pt x="1792" y="47"/>
                    </a:lnTo>
                    <a:close/>
                    <a:moveTo>
                      <a:pt x="1867" y="1"/>
                    </a:moveTo>
                    <a:lnTo>
                      <a:pt x="38" y="122"/>
                    </a:lnTo>
                    <a:lnTo>
                      <a:pt x="0" y="122"/>
                    </a:lnTo>
                    <a:lnTo>
                      <a:pt x="234" y="934"/>
                    </a:lnTo>
                    <a:lnTo>
                      <a:pt x="1867" y="85"/>
                    </a:lnTo>
                    <a:cubicBezTo>
                      <a:pt x="1904" y="85"/>
                      <a:pt x="1904" y="47"/>
                      <a:pt x="1904" y="47"/>
                    </a:cubicBezTo>
                    <a:cubicBezTo>
                      <a:pt x="1904" y="1"/>
                      <a:pt x="1867" y="1"/>
                      <a:pt x="1867" y="1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5911;p74"/>
              <p:cNvSpPr/>
              <p:nvPr/>
            </p:nvSpPr>
            <p:spPr>
              <a:xfrm flipH="1">
                <a:off x="9594315" y="4378077"/>
                <a:ext cx="58394" cy="78213"/>
              </a:xfrm>
              <a:custGeom>
                <a:avLst/>
                <a:gdLst/>
                <a:ahLst/>
                <a:cxnLst/>
                <a:rect l="l" t="t" r="r" b="b"/>
                <a:pathLst>
                  <a:path w="934" h="1251" extrusionOk="0">
                    <a:moveTo>
                      <a:pt x="308" y="0"/>
                    </a:moveTo>
                    <a:cubicBezTo>
                      <a:pt x="271" y="0"/>
                      <a:pt x="0" y="159"/>
                      <a:pt x="0" y="159"/>
                    </a:cubicBezTo>
                    <a:lnTo>
                      <a:pt x="626" y="1251"/>
                    </a:lnTo>
                    <a:lnTo>
                      <a:pt x="934" y="1055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5912;p74"/>
              <p:cNvSpPr/>
              <p:nvPr/>
            </p:nvSpPr>
            <p:spPr>
              <a:xfrm flipH="1">
                <a:off x="9324103" y="4307429"/>
                <a:ext cx="291843" cy="14886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2381" extrusionOk="0">
                    <a:moveTo>
                      <a:pt x="4620" y="1"/>
                    </a:moveTo>
                    <a:lnTo>
                      <a:pt x="38" y="2334"/>
                    </a:lnTo>
                    <a:lnTo>
                      <a:pt x="0" y="2381"/>
                    </a:lnTo>
                    <a:lnTo>
                      <a:pt x="38" y="2381"/>
                    </a:lnTo>
                    <a:lnTo>
                      <a:pt x="4620" y="85"/>
                    </a:lnTo>
                    <a:lnTo>
                      <a:pt x="4667" y="47"/>
                    </a:lnTo>
                    <a:lnTo>
                      <a:pt x="4620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5913;p74"/>
              <p:cNvSpPr/>
              <p:nvPr/>
            </p:nvSpPr>
            <p:spPr>
              <a:xfrm flipH="1">
                <a:off x="9542993" y="3366745"/>
                <a:ext cx="919169" cy="943677"/>
              </a:xfrm>
              <a:custGeom>
                <a:avLst/>
                <a:gdLst/>
                <a:ahLst/>
                <a:cxnLst/>
                <a:rect l="l" t="t" r="r" b="b"/>
                <a:pathLst>
                  <a:path w="14702" h="15094" extrusionOk="0">
                    <a:moveTo>
                      <a:pt x="6843" y="1"/>
                    </a:moveTo>
                    <a:lnTo>
                      <a:pt x="505" y="234"/>
                    </a:lnTo>
                    <a:lnTo>
                      <a:pt x="1" y="271"/>
                    </a:lnTo>
                    <a:cubicBezTo>
                      <a:pt x="309" y="2642"/>
                      <a:pt x="972" y="4359"/>
                      <a:pt x="2754" y="5946"/>
                    </a:cubicBezTo>
                    <a:lnTo>
                      <a:pt x="6535" y="8830"/>
                    </a:lnTo>
                    <a:cubicBezTo>
                      <a:pt x="7272" y="9530"/>
                      <a:pt x="8009" y="10268"/>
                      <a:pt x="8635" y="11127"/>
                    </a:cubicBezTo>
                    <a:lnTo>
                      <a:pt x="11706" y="15093"/>
                    </a:lnTo>
                    <a:lnTo>
                      <a:pt x="14702" y="13647"/>
                    </a:lnTo>
                    <a:lnTo>
                      <a:pt x="12676" y="8980"/>
                    </a:lnTo>
                    <a:cubicBezTo>
                      <a:pt x="11976" y="7430"/>
                      <a:pt x="11118" y="5946"/>
                      <a:pt x="10147" y="4546"/>
                    </a:cubicBezTo>
                    <a:lnTo>
                      <a:pt x="6843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5914;p74"/>
              <p:cNvSpPr/>
              <p:nvPr/>
            </p:nvSpPr>
            <p:spPr>
              <a:xfrm flipH="1">
                <a:off x="10355254" y="2662890"/>
                <a:ext cx="296532" cy="521292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8338" extrusionOk="0">
                    <a:moveTo>
                      <a:pt x="4236" y="1"/>
                    </a:moveTo>
                    <a:cubicBezTo>
                      <a:pt x="3236" y="1"/>
                      <a:pt x="1066" y="208"/>
                      <a:pt x="616" y="1962"/>
                    </a:cubicBezTo>
                    <a:cubicBezTo>
                      <a:pt x="383" y="2895"/>
                      <a:pt x="112" y="3987"/>
                      <a:pt x="38" y="5425"/>
                    </a:cubicBezTo>
                    <a:cubicBezTo>
                      <a:pt x="0" y="6433"/>
                      <a:pt x="504" y="7992"/>
                      <a:pt x="2017" y="8337"/>
                    </a:cubicBezTo>
                    <a:lnTo>
                      <a:pt x="3417" y="7796"/>
                    </a:lnTo>
                    <a:lnTo>
                      <a:pt x="4742" y="21"/>
                    </a:lnTo>
                    <a:cubicBezTo>
                      <a:pt x="4742" y="21"/>
                      <a:pt x="4545" y="1"/>
                      <a:pt x="4236" y="1"/>
                    </a:cubicBezTo>
                    <a:close/>
                  </a:path>
                </a:pathLst>
              </a:custGeom>
              <a:solidFill>
                <a:srgbClr val="FFAE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5915;p74"/>
              <p:cNvSpPr/>
              <p:nvPr/>
            </p:nvSpPr>
            <p:spPr>
              <a:xfrm flipH="1">
                <a:off x="10374510" y="2603745"/>
                <a:ext cx="267961" cy="342297"/>
              </a:xfrm>
              <a:custGeom>
                <a:avLst/>
                <a:gdLst/>
                <a:ahLst/>
                <a:cxnLst/>
                <a:rect l="l" t="t" r="r" b="b"/>
                <a:pathLst>
                  <a:path w="4286" h="5475" extrusionOk="0">
                    <a:moveTo>
                      <a:pt x="3251" y="1"/>
                    </a:moveTo>
                    <a:cubicBezTo>
                      <a:pt x="2797" y="1"/>
                      <a:pt x="2345" y="121"/>
                      <a:pt x="1952" y="341"/>
                    </a:cubicBezTo>
                    <a:cubicBezTo>
                      <a:pt x="393" y="1275"/>
                      <a:pt x="1" y="4233"/>
                      <a:pt x="85" y="4663"/>
                    </a:cubicBezTo>
                    <a:cubicBezTo>
                      <a:pt x="186" y="5063"/>
                      <a:pt x="359" y="5474"/>
                      <a:pt x="621" y="5474"/>
                    </a:cubicBezTo>
                    <a:cubicBezTo>
                      <a:pt x="842" y="5474"/>
                      <a:pt x="1126" y="5182"/>
                      <a:pt x="1485" y="4345"/>
                    </a:cubicBezTo>
                    <a:cubicBezTo>
                      <a:pt x="1905" y="3375"/>
                      <a:pt x="3305" y="845"/>
                      <a:pt x="3305" y="845"/>
                    </a:cubicBezTo>
                    <a:lnTo>
                      <a:pt x="4285" y="229"/>
                    </a:lnTo>
                    <a:cubicBezTo>
                      <a:pt x="3958" y="74"/>
                      <a:pt x="3604" y="1"/>
                      <a:pt x="3251" y="1"/>
                    </a:cubicBezTo>
                    <a:close/>
                  </a:path>
                </a:pathLst>
              </a:custGeom>
              <a:solidFill>
                <a:srgbClr val="EF41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5916;p74"/>
              <p:cNvSpPr/>
              <p:nvPr/>
            </p:nvSpPr>
            <p:spPr>
              <a:xfrm flipH="1">
                <a:off x="9890789" y="2570797"/>
                <a:ext cx="277214" cy="645456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10324" extrusionOk="0">
                    <a:moveTo>
                      <a:pt x="971" y="1"/>
                    </a:moveTo>
                    <a:cubicBezTo>
                      <a:pt x="945" y="1"/>
                      <a:pt x="920" y="3"/>
                      <a:pt x="896" y="9"/>
                    </a:cubicBezTo>
                    <a:cubicBezTo>
                      <a:pt x="738" y="9"/>
                      <a:pt x="663" y="56"/>
                      <a:pt x="663" y="56"/>
                    </a:cubicBezTo>
                    <a:lnTo>
                      <a:pt x="579" y="93"/>
                    </a:lnTo>
                    <a:cubicBezTo>
                      <a:pt x="0" y="868"/>
                      <a:pt x="4434" y="10323"/>
                      <a:pt x="4434" y="10323"/>
                    </a:cubicBezTo>
                    <a:cubicBezTo>
                      <a:pt x="4434" y="10323"/>
                      <a:pt x="4163" y="7169"/>
                      <a:pt x="4117" y="6935"/>
                    </a:cubicBezTo>
                    <a:cubicBezTo>
                      <a:pt x="3463" y="2576"/>
                      <a:pt x="1867" y="672"/>
                      <a:pt x="1400" y="205"/>
                    </a:cubicBezTo>
                    <a:cubicBezTo>
                      <a:pt x="1267" y="80"/>
                      <a:pt x="1107" y="1"/>
                      <a:pt x="971" y="1"/>
                    </a:cubicBezTo>
                    <a:close/>
                  </a:path>
                </a:pathLst>
              </a:custGeom>
              <a:solidFill>
                <a:srgbClr val="415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5917;p74"/>
              <p:cNvSpPr/>
              <p:nvPr/>
            </p:nvSpPr>
            <p:spPr>
              <a:xfrm flipH="1">
                <a:off x="10102608" y="2508339"/>
                <a:ext cx="192061" cy="20194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230" extrusionOk="0">
                    <a:moveTo>
                      <a:pt x="505" y="0"/>
                    </a:moveTo>
                    <a:lnTo>
                      <a:pt x="271" y="1167"/>
                    </a:lnTo>
                    <a:lnTo>
                      <a:pt x="1" y="2838"/>
                    </a:lnTo>
                    <a:lnTo>
                      <a:pt x="2876" y="3230"/>
                    </a:lnTo>
                    <a:lnTo>
                      <a:pt x="3072" y="75"/>
                    </a:lnTo>
                    <a:lnTo>
                      <a:pt x="505" y="0"/>
                    </a:ln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5918;p74"/>
              <p:cNvSpPr/>
              <p:nvPr/>
            </p:nvSpPr>
            <p:spPr>
              <a:xfrm flipH="1">
                <a:off x="10102608" y="2508339"/>
                <a:ext cx="177432" cy="89904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1438" extrusionOk="0">
                    <a:moveTo>
                      <a:pt x="271" y="0"/>
                    </a:moveTo>
                    <a:lnTo>
                      <a:pt x="37" y="1167"/>
                    </a:lnTo>
                    <a:lnTo>
                      <a:pt x="0" y="1438"/>
                    </a:lnTo>
                    <a:cubicBezTo>
                      <a:pt x="2334" y="1130"/>
                      <a:pt x="2838" y="75"/>
                      <a:pt x="2838" y="75"/>
                    </a:cubicBez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000000">
                  <a:alpha val="21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5919;p74"/>
              <p:cNvSpPr/>
              <p:nvPr/>
            </p:nvSpPr>
            <p:spPr>
              <a:xfrm flipH="1">
                <a:off x="10306863" y="2642008"/>
                <a:ext cx="291843" cy="457521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7318" extrusionOk="0">
                    <a:moveTo>
                      <a:pt x="3282" y="0"/>
                    </a:moveTo>
                    <a:cubicBezTo>
                      <a:pt x="1887" y="0"/>
                      <a:pt x="1252" y="1400"/>
                      <a:pt x="1252" y="1400"/>
                    </a:cubicBezTo>
                    <a:cubicBezTo>
                      <a:pt x="318" y="2996"/>
                      <a:pt x="1" y="6926"/>
                      <a:pt x="1" y="6926"/>
                    </a:cubicBezTo>
                    <a:lnTo>
                      <a:pt x="3230" y="7318"/>
                    </a:lnTo>
                    <a:cubicBezTo>
                      <a:pt x="3968" y="6422"/>
                      <a:pt x="4668" y="6338"/>
                      <a:pt x="4668" y="6338"/>
                    </a:cubicBezTo>
                    <a:lnTo>
                      <a:pt x="4397" y="270"/>
                    </a:lnTo>
                    <a:cubicBezTo>
                      <a:pt x="3982" y="78"/>
                      <a:pt x="3611" y="0"/>
                      <a:pt x="3282" y="0"/>
                    </a:cubicBezTo>
                    <a:close/>
                  </a:path>
                </a:pathLst>
              </a:custGeom>
              <a:solidFill>
                <a:srgbClr val="FD7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5920;p74"/>
              <p:cNvSpPr/>
              <p:nvPr/>
            </p:nvSpPr>
            <p:spPr>
              <a:xfrm flipH="1">
                <a:off x="10243217" y="3125729"/>
                <a:ext cx="251455" cy="237764"/>
              </a:xfrm>
              <a:custGeom>
                <a:avLst/>
                <a:gdLst/>
                <a:ahLst/>
                <a:cxnLst/>
                <a:rect l="l" t="t" r="r" b="b"/>
                <a:pathLst>
                  <a:path w="4022" h="3803" extrusionOk="0">
                    <a:moveTo>
                      <a:pt x="792" y="1"/>
                    </a:moveTo>
                    <a:cubicBezTo>
                      <a:pt x="792" y="1"/>
                      <a:pt x="1" y="3802"/>
                      <a:pt x="2935" y="3802"/>
                    </a:cubicBezTo>
                    <a:cubicBezTo>
                      <a:pt x="3251" y="3802"/>
                      <a:pt x="3612" y="3758"/>
                      <a:pt x="4021" y="3660"/>
                    </a:cubicBezTo>
                    <a:cubicBezTo>
                      <a:pt x="4021" y="3660"/>
                      <a:pt x="1454" y="3622"/>
                      <a:pt x="1604" y="159"/>
                    </a:cubicBezTo>
                    <a:lnTo>
                      <a:pt x="792" y="1"/>
                    </a:lnTo>
                    <a:close/>
                  </a:path>
                </a:pathLst>
              </a:custGeom>
              <a:solidFill>
                <a:srgbClr val="2741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5921;p74"/>
              <p:cNvSpPr/>
              <p:nvPr/>
            </p:nvSpPr>
            <p:spPr>
              <a:xfrm flipH="1">
                <a:off x="10160939" y="3023195"/>
                <a:ext cx="87591" cy="157488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2519" extrusionOk="0">
                    <a:moveTo>
                      <a:pt x="564" y="1"/>
                    </a:moveTo>
                    <a:cubicBezTo>
                      <a:pt x="532" y="1"/>
                      <a:pt x="499" y="3"/>
                      <a:pt x="467" y="7"/>
                    </a:cubicBezTo>
                    <a:cubicBezTo>
                      <a:pt x="196" y="54"/>
                      <a:pt x="0" y="287"/>
                      <a:pt x="38" y="521"/>
                    </a:cubicBezTo>
                    <a:lnTo>
                      <a:pt x="355" y="2191"/>
                    </a:lnTo>
                    <a:cubicBezTo>
                      <a:pt x="386" y="2384"/>
                      <a:pt x="575" y="2519"/>
                      <a:pt x="792" y="2519"/>
                    </a:cubicBezTo>
                    <a:cubicBezTo>
                      <a:pt x="838" y="2519"/>
                      <a:pt x="886" y="2513"/>
                      <a:pt x="934" y="2499"/>
                    </a:cubicBezTo>
                    <a:cubicBezTo>
                      <a:pt x="1251" y="2462"/>
                      <a:pt x="1400" y="2229"/>
                      <a:pt x="1363" y="1995"/>
                    </a:cubicBezTo>
                    <a:lnTo>
                      <a:pt x="1055" y="325"/>
                    </a:lnTo>
                    <a:cubicBezTo>
                      <a:pt x="1022" y="119"/>
                      <a:pt x="801" y="1"/>
                      <a:pt x="564" y="1"/>
                    </a:cubicBezTo>
                    <a:close/>
                  </a:path>
                </a:pathLst>
              </a:custGeom>
              <a:solidFill>
                <a:srgbClr val="3B8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5922;p74"/>
              <p:cNvSpPr/>
              <p:nvPr/>
            </p:nvSpPr>
            <p:spPr>
              <a:xfrm flipH="1">
                <a:off x="10292232" y="3026509"/>
                <a:ext cx="99844" cy="5845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935" extrusionOk="0">
                    <a:moveTo>
                      <a:pt x="1521" y="1"/>
                    </a:moveTo>
                    <a:cubicBezTo>
                      <a:pt x="1363" y="1"/>
                      <a:pt x="1213" y="38"/>
                      <a:pt x="1055" y="76"/>
                    </a:cubicBezTo>
                    <a:cubicBezTo>
                      <a:pt x="933" y="113"/>
                      <a:pt x="784" y="150"/>
                      <a:pt x="663" y="234"/>
                    </a:cubicBezTo>
                    <a:cubicBezTo>
                      <a:pt x="513" y="309"/>
                      <a:pt x="392" y="384"/>
                      <a:pt x="280" y="505"/>
                    </a:cubicBezTo>
                    <a:cubicBezTo>
                      <a:pt x="196" y="580"/>
                      <a:pt x="84" y="738"/>
                      <a:pt x="47" y="850"/>
                    </a:cubicBezTo>
                    <a:cubicBezTo>
                      <a:pt x="0" y="888"/>
                      <a:pt x="0" y="888"/>
                      <a:pt x="47" y="934"/>
                    </a:cubicBezTo>
                    <a:cubicBezTo>
                      <a:pt x="84" y="934"/>
                      <a:pt x="84" y="934"/>
                      <a:pt x="121" y="888"/>
                    </a:cubicBezTo>
                    <a:cubicBezTo>
                      <a:pt x="196" y="776"/>
                      <a:pt x="280" y="654"/>
                      <a:pt x="392" y="580"/>
                    </a:cubicBezTo>
                    <a:cubicBezTo>
                      <a:pt x="467" y="505"/>
                      <a:pt x="588" y="421"/>
                      <a:pt x="747" y="346"/>
                    </a:cubicBezTo>
                    <a:cubicBezTo>
                      <a:pt x="859" y="309"/>
                      <a:pt x="980" y="272"/>
                      <a:pt x="1129" y="234"/>
                    </a:cubicBezTo>
                    <a:cubicBezTo>
                      <a:pt x="1251" y="188"/>
                      <a:pt x="1400" y="188"/>
                      <a:pt x="1521" y="188"/>
                    </a:cubicBezTo>
                    <a:cubicBezTo>
                      <a:pt x="1559" y="188"/>
                      <a:pt x="1596" y="150"/>
                      <a:pt x="1596" y="76"/>
                    </a:cubicBezTo>
                    <a:cubicBezTo>
                      <a:pt x="1596" y="38"/>
                      <a:pt x="1559" y="1"/>
                      <a:pt x="1521" y="1"/>
                    </a:cubicBezTo>
                    <a:close/>
                  </a:path>
                </a:pathLst>
              </a:custGeom>
              <a:solidFill>
                <a:srgbClr val="415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5923;p74"/>
              <p:cNvSpPr/>
              <p:nvPr/>
            </p:nvSpPr>
            <p:spPr>
              <a:xfrm flipH="1">
                <a:off x="10328433" y="2603058"/>
                <a:ext cx="308786" cy="620198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9920" extrusionOk="0">
                    <a:moveTo>
                      <a:pt x="3783" y="0"/>
                    </a:moveTo>
                    <a:cubicBezTo>
                      <a:pt x="2765" y="0"/>
                      <a:pt x="1350" y="659"/>
                      <a:pt x="738" y="4011"/>
                    </a:cubicBezTo>
                    <a:cubicBezTo>
                      <a:pt x="738" y="4011"/>
                      <a:pt x="271" y="5486"/>
                      <a:pt x="113" y="7082"/>
                    </a:cubicBezTo>
                    <a:cubicBezTo>
                      <a:pt x="1" y="8211"/>
                      <a:pt x="775" y="9257"/>
                      <a:pt x="1942" y="9453"/>
                    </a:cubicBezTo>
                    <a:lnTo>
                      <a:pt x="4388" y="9919"/>
                    </a:lnTo>
                    <a:lnTo>
                      <a:pt x="4938" y="277"/>
                    </a:lnTo>
                    <a:cubicBezTo>
                      <a:pt x="4938" y="277"/>
                      <a:pt x="4444" y="0"/>
                      <a:pt x="3783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5924;p74"/>
              <p:cNvSpPr/>
              <p:nvPr/>
            </p:nvSpPr>
            <p:spPr>
              <a:xfrm flipH="1">
                <a:off x="10296921" y="2618062"/>
                <a:ext cx="168116" cy="286592"/>
              </a:xfrm>
              <a:custGeom>
                <a:avLst/>
                <a:gdLst/>
                <a:ahLst/>
                <a:cxnLst/>
                <a:rect l="l" t="t" r="r" b="b"/>
                <a:pathLst>
                  <a:path w="2689" h="4584" extrusionOk="0">
                    <a:moveTo>
                      <a:pt x="2688" y="0"/>
                    </a:moveTo>
                    <a:lnTo>
                      <a:pt x="2688" y="0"/>
                    </a:lnTo>
                    <a:cubicBezTo>
                      <a:pt x="2688" y="0"/>
                      <a:pt x="1596" y="37"/>
                      <a:pt x="1522" y="149"/>
                    </a:cubicBezTo>
                    <a:cubicBezTo>
                      <a:pt x="1522" y="149"/>
                      <a:pt x="551" y="1279"/>
                      <a:pt x="0" y="4583"/>
                    </a:cubicBezTo>
                    <a:lnTo>
                      <a:pt x="2026" y="971"/>
                    </a:lnTo>
                    <a:cubicBezTo>
                      <a:pt x="2026" y="971"/>
                      <a:pt x="2184" y="653"/>
                      <a:pt x="2688" y="0"/>
                    </a:cubicBezTo>
                    <a:close/>
                  </a:path>
                </a:pathLst>
              </a:custGeom>
              <a:solidFill>
                <a:srgbClr val="2741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5925;p74"/>
              <p:cNvSpPr/>
              <p:nvPr/>
            </p:nvSpPr>
            <p:spPr>
              <a:xfrm flipH="1">
                <a:off x="10372197" y="2598181"/>
                <a:ext cx="226510" cy="564368"/>
              </a:xfrm>
              <a:custGeom>
                <a:avLst/>
                <a:gdLst/>
                <a:ahLst/>
                <a:cxnLst/>
                <a:rect l="l" t="t" r="r" b="b"/>
                <a:pathLst>
                  <a:path w="3623" h="9027" extrusionOk="0">
                    <a:moveTo>
                      <a:pt x="3538" y="1"/>
                    </a:moveTo>
                    <a:cubicBezTo>
                      <a:pt x="3464" y="1"/>
                      <a:pt x="2185" y="197"/>
                      <a:pt x="1522" y="1830"/>
                    </a:cubicBezTo>
                    <a:cubicBezTo>
                      <a:pt x="972" y="3156"/>
                      <a:pt x="1" y="6385"/>
                      <a:pt x="197" y="8989"/>
                    </a:cubicBezTo>
                    <a:cubicBezTo>
                      <a:pt x="197" y="9027"/>
                      <a:pt x="234" y="9027"/>
                      <a:pt x="271" y="9027"/>
                    </a:cubicBezTo>
                    <a:cubicBezTo>
                      <a:pt x="318" y="9027"/>
                      <a:pt x="355" y="8989"/>
                      <a:pt x="355" y="8952"/>
                    </a:cubicBezTo>
                    <a:cubicBezTo>
                      <a:pt x="159" y="6423"/>
                      <a:pt x="1130" y="3230"/>
                      <a:pt x="1672" y="1868"/>
                    </a:cubicBezTo>
                    <a:cubicBezTo>
                      <a:pt x="2297" y="355"/>
                      <a:pt x="3538" y="159"/>
                      <a:pt x="3538" y="159"/>
                    </a:cubicBezTo>
                    <a:cubicBezTo>
                      <a:pt x="3585" y="159"/>
                      <a:pt x="3622" y="122"/>
                      <a:pt x="3622" y="85"/>
                    </a:cubicBezTo>
                    <a:cubicBezTo>
                      <a:pt x="3622" y="38"/>
                      <a:pt x="3585" y="1"/>
                      <a:pt x="3538" y="1"/>
                    </a:cubicBezTo>
                    <a:close/>
                  </a:path>
                </a:pathLst>
              </a:custGeom>
              <a:solidFill>
                <a:srgbClr val="FFAE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5926;p74"/>
              <p:cNvSpPr/>
              <p:nvPr/>
            </p:nvSpPr>
            <p:spPr>
              <a:xfrm flipH="1">
                <a:off x="9854593" y="2581300"/>
                <a:ext cx="639642" cy="989692"/>
              </a:xfrm>
              <a:custGeom>
                <a:avLst/>
                <a:gdLst/>
                <a:ahLst/>
                <a:cxnLst/>
                <a:rect l="l" t="t" r="r" b="b"/>
                <a:pathLst>
                  <a:path w="10231" h="15830" extrusionOk="0">
                    <a:moveTo>
                      <a:pt x="3426" y="0"/>
                    </a:moveTo>
                    <a:cubicBezTo>
                      <a:pt x="1" y="4275"/>
                      <a:pt x="467" y="13338"/>
                      <a:pt x="467" y="13338"/>
                    </a:cubicBezTo>
                    <a:cubicBezTo>
                      <a:pt x="355" y="15634"/>
                      <a:pt x="4714" y="15709"/>
                      <a:pt x="4714" y="15709"/>
                    </a:cubicBezTo>
                    <a:cubicBezTo>
                      <a:pt x="5426" y="15791"/>
                      <a:pt x="6034" y="15829"/>
                      <a:pt x="6554" y="15829"/>
                    </a:cubicBezTo>
                    <a:cubicBezTo>
                      <a:pt x="9274" y="15829"/>
                      <a:pt x="9581" y="14792"/>
                      <a:pt x="9652" y="13656"/>
                    </a:cubicBezTo>
                    <a:cubicBezTo>
                      <a:pt x="10231" y="5096"/>
                      <a:pt x="6189" y="429"/>
                      <a:pt x="6189" y="429"/>
                    </a:cubicBezTo>
                    <a:cubicBezTo>
                      <a:pt x="6085" y="730"/>
                      <a:pt x="5841" y="840"/>
                      <a:pt x="5538" y="840"/>
                    </a:cubicBezTo>
                    <a:cubicBezTo>
                      <a:pt x="4704" y="840"/>
                      <a:pt x="3426" y="0"/>
                      <a:pt x="3426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5927;p74"/>
              <p:cNvSpPr/>
              <p:nvPr/>
            </p:nvSpPr>
            <p:spPr>
              <a:xfrm flipH="1">
                <a:off x="9883789" y="3373748"/>
                <a:ext cx="585937" cy="53767"/>
              </a:xfrm>
              <a:custGeom>
                <a:avLst/>
                <a:gdLst/>
                <a:ahLst/>
                <a:cxnLst/>
                <a:rect l="l" t="t" r="r" b="b"/>
                <a:pathLst>
                  <a:path w="9372" h="860" extrusionOk="0">
                    <a:moveTo>
                      <a:pt x="75" y="1"/>
                    </a:moveTo>
                    <a:cubicBezTo>
                      <a:pt x="75" y="1"/>
                      <a:pt x="38" y="1"/>
                      <a:pt x="38" y="47"/>
                    </a:cubicBezTo>
                    <a:cubicBezTo>
                      <a:pt x="1" y="85"/>
                      <a:pt x="38" y="85"/>
                      <a:pt x="38" y="122"/>
                    </a:cubicBezTo>
                    <a:cubicBezTo>
                      <a:pt x="75" y="122"/>
                      <a:pt x="2297" y="859"/>
                      <a:pt x="5134" y="859"/>
                    </a:cubicBezTo>
                    <a:cubicBezTo>
                      <a:pt x="6460" y="859"/>
                      <a:pt x="7897" y="701"/>
                      <a:pt x="9335" y="234"/>
                    </a:cubicBezTo>
                    <a:cubicBezTo>
                      <a:pt x="9335" y="234"/>
                      <a:pt x="9372" y="197"/>
                      <a:pt x="9372" y="159"/>
                    </a:cubicBezTo>
                    <a:cubicBezTo>
                      <a:pt x="9347" y="159"/>
                      <a:pt x="9339" y="143"/>
                      <a:pt x="9325" y="143"/>
                    </a:cubicBezTo>
                    <a:cubicBezTo>
                      <a:pt x="9318" y="143"/>
                      <a:pt x="9310" y="147"/>
                      <a:pt x="9297" y="159"/>
                    </a:cubicBezTo>
                    <a:cubicBezTo>
                      <a:pt x="7909" y="606"/>
                      <a:pt x="6502" y="759"/>
                      <a:pt x="5219" y="759"/>
                    </a:cubicBezTo>
                    <a:cubicBezTo>
                      <a:pt x="2370" y="759"/>
                      <a:pt x="133" y="1"/>
                      <a:pt x="75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5928;p74"/>
              <p:cNvSpPr/>
              <p:nvPr/>
            </p:nvSpPr>
            <p:spPr>
              <a:xfrm flipH="1">
                <a:off x="9883789" y="3422764"/>
                <a:ext cx="585937" cy="53142"/>
              </a:xfrm>
              <a:custGeom>
                <a:avLst/>
                <a:gdLst/>
                <a:ahLst/>
                <a:cxnLst/>
                <a:rect l="l" t="t" r="r" b="b"/>
                <a:pathLst>
                  <a:path w="9372" h="850" extrusionOk="0">
                    <a:moveTo>
                      <a:pt x="75" y="1"/>
                    </a:moveTo>
                    <a:cubicBezTo>
                      <a:pt x="75" y="1"/>
                      <a:pt x="38" y="1"/>
                      <a:pt x="38" y="38"/>
                    </a:cubicBezTo>
                    <a:cubicBezTo>
                      <a:pt x="1" y="75"/>
                      <a:pt x="38" y="75"/>
                      <a:pt x="38" y="113"/>
                    </a:cubicBezTo>
                    <a:cubicBezTo>
                      <a:pt x="75" y="113"/>
                      <a:pt x="2297" y="850"/>
                      <a:pt x="5172" y="850"/>
                    </a:cubicBezTo>
                    <a:cubicBezTo>
                      <a:pt x="6460" y="850"/>
                      <a:pt x="7897" y="701"/>
                      <a:pt x="9335" y="234"/>
                    </a:cubicBezTo>
                    <a:cubicBezTo>
                      <a:pt x="9335" y="234"/>
                      <a:pt x="9372" y="197"/>
                      <a:pt x="9372" y="150"/>
                    </a:cubicBezTo>
                    <a:cubicBezTo>
                      <a:pt x="9347" y="150"/>
                      <a:pt x="9339" y="133"/>
                      <a:pt x="9325" y="133"/>
                    </a:cubicBezTo>
                    <a:cubicBezTo>
                      <a:pt x="9318" y="133"/>
                      <a:pt x="9310" y="137"/>
                      <a:pt x="9297" y="150"/>
                    </a:cubicBezTo>
                    <a:cubicBezTo>
                      <a:pt x="7903" y="601"/>
                      <a:pt x="6489" y="756"/>
                      <a:pt x="5202" y="756"/>
                    </a:cubicBezTo>
                    <a:cubicBezTo>
                      <a:pt x="2361" y="756"/>
                      <a:pt x="133" y="1"/>
                      <a:pt x="75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5929;p74"/>
              <p:cNvSpPr/>
              <p:nvPr/>
            </p:nvSpPr>
            <p:spPr>
              <a:xfrm flipH="1">
                <a:off x="9898356" y="3475844"/>
                <a:ext cx="549176" cy="51454"/>
              </a:xfrm>
              <a:custGeom>
                <a:avLst/>
                <a:gdLst/>
                <a:ahLst/>
                <a:cxnLst/>
                <a:rect l="l" t="t" r="r" b="b"/>
                <a:pathLst>
                  <a:path w="8784" h="823" extrusionOk="0">
                    <a:moveTo>
                      <a:pt x="75" y="1"/>
                    </a:moveTo>
                    <a:cubicBezTo>
                      <a:pt x="38" y="1"/>
                      <a:pt x="0" y="1"/>
                      <a:pt x="0" y="48"/>
                    </a:cubicBezTo>
                    <a:cubicBezTo>
                      <a:pt x="0" y="85"/>
                      <a:pt x="0" y="85"/>
                      <a:pt x="38" y="122"/>
                    </a:cubicBezTo>
                    <a:cubicBezTo>
                      <a:pt x="75" y="122"/>
                      <a:pt x="2054" y="822"/>
                      <a:pt x="4779" y="822"/>
                    </a:cubicBezTo>
                    <a:cubicBezTo>
                      <a:pt x="5983" y="822"/>
                      <a:pt x="7346" y="664"/>
                      <a:pt x="8746" y="281"/>
                    </a:cubicBezTo>
                    <a:cubicBezTo>
                      <a:pt x="8784" y="281"/>
                      <a:pt x="8784" y="234"/>
                      <a:pt x="8784" y="197"/>
                    </a:cubicBezTo>
                    <a:cubicBezTo>
                      <a:pt x="8784" y="197"/>
                      <a:pt x="8746" y="160"/>
                      <a:pt x="8709" y="160"/>
                    </a:cubicBezTo>
                    <a:cubicBezTo>
                      <a:pt x="7317" y="569"/>
                      <a:pt x="5966" y="710"/>
                      <a:pt x="4761" y="710"/>
                    </a:cubicBezTo>
                    <a:cubicBezTo>
                      <a:pt x="2063" y="710"/>
                      <a:pt x="101" y="1"/>
                      <a:pt x="75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5930;p74"/>
              <p:cNvSpPr/>
              <p:nvPr/>
            </p:nvSpPr>
            <p:spPr>
              <a:xfrm flipH="1">
                <a:off x="10068161" y="2593930"/>
                <a:ext cx="391625" cy="719480"/>
              </a:xfrm>
              <a:custGeom>
                <a:avLst/>
                <a:gdLst/>
                <a:ahLst/>
                <a:cxnLst/>
                <a:rect l="l" t="t" r="r" b="b"/>
                <a:pathLst>
                  <a:path w="6264" h="11508" extrusionOk="0">
                    <a:moveTo>
                      <a:pt x="2486" y="1"/>
                    </a:moveTo>
                    <a:cubicBezTo>
                      <a:pt x="1968" y="1"/>
                      <a:pt x="1208" y="459"/>
                      <a:pt x="738" y="1786"/>
                    </a:cubicBezTo>
                    <a:cubicBezTo>
                      <a:pt x="738" y="1786"/>
                      <a:pt x="1235" y="760"/>
                      <a:pt x="1971" y="760"/>
                    </a:cubicBezTo>
                    <a:cubicBezTo>
                      <a:pt x="2131" y="760"/>
                      <a:pt x="2303" y="809"/>
                      <a:pt x="2483" y="927"/>
                    </a:cubicBezTo>
                    <a:cubicBezTo>
                      <a:pt x="3650" y="1740"/>
                      <a:pt x="4705" y="4157"/>
                      <a:pt x="5209" y="8087"/>
                    </a:cubicBezTo>
                    <a:cubicBezTo>
                      <a:pt x="5367" y="9095"/>
                      <a:pt x="4742" y="10103"/>
                      <a:pt x="3734" y="10373"/>
                    </a:cubicBezTo>
                    <a:cubicBezTo>
                      <a:pt x="3438" y="10456"/>
                      <a:pt x="3129" y="10490"/>
                      <a:pt x="2822" y="10490"/>
                    </a:cubicBezTo>
                    <a:cubicBezTo>
                      <a:pt x="1396" y="10490"/>
                      <a:pt x="0" y="9757"/>
                      <a:pt x="0" y="9757"/>
                    </a:cubicBezTo>
                    <a:lnTo>
                      <a:pt x="0" y="10765"/>
                    </a:lnTo>
                    <a:cubicBezTo>
                      <a:pt x="0" y="10765"/>
                      <a:pt x="658" y="11508"/>
                      <a:pt x="1993" y="11508"/>
                    </a:cubicBezTo>
                    <a:cubicBezTo>
                      <a:pt x="2491" y="11508"/>
                      <a:pt x="3084" y="11404"/>
                      <a:pt x="3771" y="11120"/>
                    </a:cubicBezTo>
                    <a:cubicBezTo>
                      <a:pt x="6263" y="10065"/>
                      <a:pt x="6179" y="8432"/>
                      <a:pt x="6179" y="8432"/>
                    </a:cubicBezTo>
                    <a:cubicBezTo>
                      <a:pt x="6179" y="8432"/>
                      <a:pt x="6030" y="1702"/>
                      <a:pt x="2800" y="69"/>
                    </a:cubicBezTo>
                    <a:cubicBezTo>
                      <a:pt x="2713" y="25"/>
                      <a:pt x="2606" y="1"/>
                      <a:pt x="2486" y="1"/>
                    </a:cubicBezTo>
                    <a:close/>
                  </a:path>
                </a:pathLst>
              </a:custGeom>
              <a:solidFill>
                <a:srgbClr val="415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5931;p74"/>
              <p:cNvSpPr/>
              <p:nvPr/>
            </p:nvSpPr>
            <p:spPr>
              <a:xfrm flipH="1">
                <a:off x="10202390" y="3086091"/>
                <a:ext cx="109160" cy="95843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1533" extrusionOk="0">
                    <a:moveTo>
                      <a:pt x="831" y="0"/>
                    </a:moveTo>
                    <a:cubicBezTo>
                      <a:pt x="734" y="0"/>
                      <a:pt x="635" y="18"/>
                      <a:pt x="541" y="56"/>
                    </a:cubicBezTo>
                    <a:cubicBezTo>
                      <a:pt x="159" y="252"/>
                      <a:pt x="0" y="681"/>
                      <a:pt x="159" y="1064"/>
                    </a:cubicBezTo>
                    <a:cubicBezTo>
                      <a:pt x="295" y="1351"/>
                      <a:pt x="562" y="1533"/>
                      <a:pt x="849" y="1533"/>
                    </a:cubicBezTo>
                    <a:cubicBezTo>
                      <a:pt x="954" y="1533"/>
                      <a:pt x="1062" y="1509"/>
                      <a:pt x="1167" y="1456"/>
                    </a:cubicBezTo>
                    <a:cubicBezTo>
                      <a:pt x="1559" y="1297"/>
                      <a:pt x="1746" y="831"/>
                      <a:pt x="1559" y="448"/>
                    </a:cubicBezTo>
                    <a:cubicBezTo>
                      <a:pt x="1438" y="178"/>
                      <a:pt x="1139" y="0"/>
                      <a:pt x="83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5932;p74"/>
              <p:cNvSpPr/>
              <p:nvPr/>
            </p:nvSpPr>
            <p:spPr>
              <a:xfrm flipH="1">
                <a:off x="10088041" y="3009003"/>
                <a:ext cx="189686" cy="168179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2690" extrusionOk="0">
                    <a:moveTo>
                      <a:pt x="1755" y="1"/>
                    </a:moveTo>
                    <a:cubicBezTo>
                      <a:pt x="1755" y="48"/>
                      <a:pt x="1718" y="85"/>
                      <a:pt x="1671" y="122"/>
                    </a:cubicBezTo>
                    <a:cubicBezTo>
                      <a:pt x="1251" y="664"/>
                      <a:pt x="663" y="1056"/>
                      <a:pt x="0" y="1289"/>
                    </a:cubicBezTo>
                    <a:lnTo>
                      <a:pt x="626" y="2689"/>
                    </a:lnTo>
                    <a:cubicBezTo>
                      <a:pt x="1363" y="2334"/>
                      <a:pt x="2959" y="1597"/>
                      <a:pt x="3034" y="1289"/>
                    </a:cubicBezTo>
                    <a:cubicBezTo>
                      <a:pt x="2922" y="430"/>
                      <a:pt x="2259" y="122"/>
                      <a:pt x="1755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5933;p74"/>
              <p:cNvSpPr/>
              <p:nvPr/>
            </p:nvSpPr>
            <p:spPr>
              <a:xfrm flipH="1">
                <a:off x="10136431" y="2945107"/>
                <a:ext cx="76712" cy="132980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2127" extrusionOk="0">
                    <a:moveTo>
                      <a:pt x="791" y="0"/>
                    </a:moveTo>
                    <a:cubicBezTo>
                      <a:pt x="766" y="0"/>
                      <a:pt x="742" y="5"/>
                      <a:pt x="722" y="15"/>
                    </a:cubicBezTo>
                    <a:cubicBezTo>
                      <a:pt x="760" y="248"/>
                      <a:pt x="638" y="640"/>
                      <a:pt x="489" y="1023"/>
                    </a:cubicBezTo>
                    <a:cubicBezTo>
                      <a:pt x="368" y="1256"/>
                      <a:pt x="256" y="1452"/>
                      <a:pt x="134" y="1648"/>
                    </a:cubicBezTo>
                    <a:cubicBezTo>
                      <a:pt x="0" y="1857"/>
                      <a:pt x="136" y="2126"/>
                      <a:pt x="334" y="2126"/>
                    </a:cubicBezTo>
                    <a:cubicBezTo>
                      <a:pt x="357" y="2126"/>
                      <a:pt x="381" y="2123"/>
                      <a:pt x="405" y="2115"/>
                    </a:cubicBezTo>
                    <a:lnTo>
                      <a:pt x="452" y="2115"/>
                    </a:lnTo>
                    <a:cubicBezTo>
                      <a:pt x="797" y="2003"/>
                      <a:pt x="1068" y="1648"/>
                      <a:pt x="1068" y="1256"/>
                    </a:cubicBezTo>
                    <a:cubicBezTo>
                      <a:pt x="1068" y="1107"/>
                      <a:pt x="1105" y="948"/>
                      <a:pt x="1105" y="948"/>
                    </a:cubicBezTo>
                    <a:cubicBezTo>
                      <a:pt x="1105" y="948"/>
                      <a:pt x="1226" y="481"/>
                      <a:pt x="993" y="89"/>
                    </a:cubicBezTo>
                    <a:cubicBezTo>
                      <a:pt x="938" y="35"/>
                      <a:pt x="859" y="0"/>
                      <a:pt x="791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5934;p74"/>
              <p:cNvSpPr/>
              <p:nvPr/>
            </p:nvSpPr>
            <p:spPr>
              <a:xfrm flipH="1">
                <a:off x="10053608" y="3055538"/>
                <a:ext cx="73009" cy="39116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526" extrusionOk="0">
                    <a:moveTo>
                      <a:pt x="959" y="1"/>
                    </a:moveTo>
                    <a:cubicBezTo>
                      <a:pt x="935" y="1"/>
                      <a:pt x="910" y="6"/>
                      <a:pt x="888" y="16"/>
                    </a:cubicBezTo>
                    <a:cubicBezTo>
                      <a:pt x="542" y="174"/>
                      <a:pt x="1" y="324"/>
                      <a:pt x="76" y="482"/>
                    </a:cubicBezTo>
                    <a:cubicBezTo>
                      <a:pt x="85" y="513"/>
                      <a:pt x="127" y="526"/>
                      <a:pt x="190" y="526"/>
                    </a:cubicBezTo>
                    <a:cubicBezTo>
                      <a:pt x="375" y="526"/>
                      <a:pt x="744" y="414"/>
                      <a:pt x="1009" y="324"/>
                    </a:cubicBezTo>
                    <a:cubicBezTo>
                      <a:pt x="1121" y="324"/>
                      <a:pt x="1168" y="212"/>
                      <a:pt x="1121" y="90"/>
                    </a:cubicBezTo>
                    <a:cubicBezTo>
                      <a:pt x="1094" y="36"/>
                      <a:pt x="1026" y="1"/>
                      <a:pt x="959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5935;p74"/>
              <p:cNvSpPr/>
              <p:nvPr/>
            </p:nvSpPr>
            <p:spPr>
              <a:xfrm flipH="1">
                <a:off x="10048902" y="3037325"/>
                <a:ext cx="87591" cy="41701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667" extrusionOk="0">
                    <a:moveTo>
                      <a:pt x="1189" y="0"/>
                    </a:moveTo>
                    <a:cubicBezTo>
                      <a:pt x="1169" y="0"/>
                      <a:pt x="1149" y="5"/>
                      <a:pt x="1130" y="15"/>
                    </a:cubicBezTo>
                    <a:cubicBezTo>
                      <a:pt x="738" y="211"/>
                      <a:pt x="0" y="481"/>
                      <a:pt x="112" y="640"/>
                    </a:cubicBezTo>
                    <a:cubicBezTo>
                      <a:pt x="137" y="659"/>
                      <a:pt x="173" y="667"/>
                      <a:pt x="217" y="667"/>
                    </a:cubicBezTo>
                    <a:cubicBezTo>
                      <a:pt x="459" y="667"/>
                      <a:pt x="956" y="421"/>
                      <a:pt x="1279" y="295"/>
                    </a:cubicBezTo>
                    <a:cubicBezTo>
                      <a:pt x="1363" y="248"/>
                      <a:pt x="1400" y="173"/>
                      <a:pt x="1363" y="99"/>
                    </a:cubicBezTo>
                    <a:cubicBezTo>
                      <a:pt x="1301" y="37"/>
                      <a:pt x="1244" y="0"/>
                      <a:pt x="1189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5936;p74"/>
              <p:cNvSpPr/>
              <p:nvPr/>
            </p:nvSpPr>
            <p:spPr>
              <a:xfrm flipH="1">
                <a:off x="10051215" y="3008128"/>
                <a:ext cx="102220" cy="54642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874" extrusionOk="0">
                    <a:moveTo>
                      <a:pt x="1372" y="1"/>
                    </a:moveTo>
                    <a:cubicBezTo>
                      <a:pt x="1341" y="1"/>
                      <a:pt x="1309" y="6"/>
                      <a:pt x="1279" y="15"/>
                    </a:cubicBezTo>
                    <a:cubicBezTo>
                      <a:pt x="775" y="295"/>
                      <a:pt x="1" y="603"/>
                      <a:pt x="113" y="836"/>
                    </a:cubicBezTo>
                    <a:cubicBezTo>
                      <a:pt x="126" y="862"/>
                      <a:pt x="158" y="873"/>
                      <a:pt x="204" y="873"/>
                    </a:cubicBezTo>
                    <a:cubicBezTo>
                      <a:pt x="440" y="873"/>
                      <a:pt x="1053" y="571"/>
                      <a:pt x="1475" y="407"/>
                    </a:cubicBezTo>
                    <a:cubicBezTo>
                      <a:pt x="1597" y="370"/>
                      <a:pt x="1634" y="248"/>
                      <a:pt x="1597" y="136"/>
                    </a:cubicBezTo>
                    <a:cubicBezTo>
                      <a:pt x="1562" y="45"/>
                      <a:pt x="1468" y="1"/>
                      <a:pt x="1372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5937;p74"/>
              <p:cNvSpPr/>
              <p:nvPr/>
            </p:nvSpPr>
            <p:spPr>
              <a:xfrm flipH="1">
                <a:off x="10046589" y="3002626"/>
                <a:ext cx="112098" cy="64833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037" extrusionOk="0">
                    <a:moveTo>
                      <a:pt x="1522" y="187"/>
                    </a:moveTo>
                    <a:cubicBezTo>
                      <a:pt x="1559" y="187"/>
                      <a:pt x="1597" y="224"/>
                      <a:pt x="1597" y="262"/>
                    </a:cubicBezTo>
                    <a:cubicBezTo>
                      <a:pt x="1634" y="336"/>
                      <a:pt x="1597" y="420"/>
                      <a:pt x="1522" y="420"/>
                    </a:cubicBezTo>
                    <a:cubicBezTo>
                      <a:pt x="1401" y="458"/>
                      <a:pt x="1289" y="532"/>
                      <a:pt x="1167" y="570"/>
                    </a:cubicBezTo>
                    <a:cubicBezTo>
                      <a:pt x="916" y="682"/>
                      <a:pt x="433" y="891"/>
                      <a:pt x="267" y="891"/>
                    </a:cubicBezTo>
                    <a:cubicBezTo>
                      <a:pt x="254" y="891"/>
                      <a:pt x="243" y="890"/>
                      <a:pt x="234" y="887"/>
                    </a:cubicBezTo>
                    <a:cubicBezTo>
                      <a:pt x="234" y="766"/>
                      <a:pt x="785" y="495"/>
                      <a:pt x="1018" y="383"/>
                    </a:cubicBezTo>
                    <a:cubicBezTo>
                      <a:pt x="1167" y="299"/>
                      <a:pt x="1289" y="262"/>
                      <a:pt x="1401" y="187"/>
                    </a:cubicBezTo>
                    <a:close/>
                    <a:moveTo>
                      <a:pt x="1461" y="0"/>
                    </a:moveTo>
                    <a:cubicBezTo>
                      <a:pt x="1412" y="0"/>
                      <a:pt x="1363" y="10"/>
                      <a:pt x="1326" y="28"/>
                    </a:cubicBezTo>
                    <a:cubicBezTo>
                      <a:pt x="1214" y="103"/>
                      <a:pt x="1093" y="187"/>
                      <a:pt x="981" y="224"/>
                    </a:cubicBezTo>
                    <a:cubicBezTo>
                      <a:pt x="430" y="495"/>
                      <a:pt x="1" y="691"/>
                      <a:pt x="122" y="924"/>
                    </a:cubicBezTo>
                    <a:cubicBezTo>
                      <a:pt x="122" y="999"/>
                      <a:pt x="197" y="1036"/>
                      <a:pt x="281" y="1036"/>
                    </a:cubicBezTo>
                    <a:cubicBezTo>
                      <a:pt x="467" y="1036"/>
                      <a:pt x="785" y="924"/>
                      <a:pt x="1214" y="728"/>
                    </a:cubicBezTo>
                    <a:cubicBezTo>
                      <a:pt x="1363" y="691"/>
                      <a:pt x="1485" y="616"/>
                      <a:pt x="1597" y="570"/>
                    </a:cubicBezTo>
                    <a:cubicBezTo>
                      <a:pt x="1755" y="532"/>
                      <a:pt x="1793" y="336"/>
                      <a:pt x="1755" y="187"/>
                    </a:cubicBezTo>
                    <a:cubicBezTo>
                      <a:pt x="1718" y="103"/>
                      <a:pt x="1681" y="66"/>
                      <a:pt x="1597" y="28"/>
                    </a:cubicBezTo>
                    <a:cubicBezTo>
                      <a:pt x="1559" y="10"/>
                      <a:pt x="1510" y="0"/>
                      <a:pt x="1461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5938;p74"/>
              <p:cNvSpPr/>
              <p:nvPr/>
            </p:nvSpPr>
            <p:spPr>
              <a:xfrm flipH="1">
                <a:off x="10080412" y="2988309"/>
                <a:ext cx="82964" cy="45077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721" extrusionOk="0">
                    <a:moveTo>
                      <a:pt x="1078" y="0"/>
                    </a:moveTo>
                    <a:cubicBezTo>
                      <a:pt x="1043" y="0"/>
                      <a:pt x="1006" y="8"/>
                      <a:pt x="972" y="24"/>
                    </a:cubicBezTo>
                    <a:cubicBezTo>
                      <a:pt x="430" y="295"/>
                      <a:pt x="1" y="612"/>
                      <a:pt x="122" y="687"/>
                    </a:cubicBezTo>
                    <a:cubicBezTo>
                      <a:pt x="146" y="710"/>
                      <a:pt x="187" y="721"/>
                      <a:pt x="242" y="721"/>
                    </a:cubicBezTo>
                    <a:cubicBezTo>
                      <a:pt x="445" y="721"/>
                      <a:pt x="829" y="578"/>
                      <a:pt x="1168" y="453"/>
                    </a:cubicBezTo>
                    <a:cubicBezTo>
                      <a:pt x="1242" y="453"/>
                      <a:pt x="1326" y="332"/>
                      <a:pt x="1326" y="220"/>
                    </a:cubicBezTo>
                    <a:cubicBezTo>
                      <a:pt x="1326" y="96"/>
                      <a:pt x="1206" y="0"/>
                      <a:pt x="1078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5939;p74"/>
              <p:cNvSpPr/>
              <p:nvPr/>
            </p:nvSpPr>
            <p:spPr>
              <a:xfrm flipH="1">
                <a:off x="10075723" y="2983370"/>
                <a:ext cx="85277" cy="54893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78" extrusionOk="0">
                    <a:moveTo>
                      <a:pt x="1040" y="149"/>
                    </a:moveTo>
                    <a:cubicBezTo>
                      <a:pt x="1064" y="149"/>
                      <a:pt x="1092" y="159"/>
                      <a:pt x="1130" y="177"/>
                    </a:cubicBezTo>
                    <a:cubicBezTo>
                      <a:pt x="1167" y="177"/>
                      <a:pt x="1204" y="262"/>
                      <a:pt x="1204" y="299"/>
                    </a:cubicBezTo>
                    <a:lnTo>
                      <a:pt x="1204" y="336"/>
                    </a:lnTo>
                    <a:cubicBezTo>
                      <a:pt x="1204" y="374"/>
                      <a:pt x="1167" y="458"/>
                      <a:pt x="1092" y="495"/>
                    </a:cubicBezTo>
                    <a:cubicBezTo>
                      <a:pt x="551" y="691"/>
                      <a:pt x="234" y="728"/>
                      <a:pt x="159" y="728"/>
                    </a:cubicBezTo>
                    <a:cubicBezTo>
                      <a:pt x="196" y="644"/>
                      <a:pt x="430" y="458"/>
                      <a:pt x="971" y="177"/>
                    </a:cubicBezTo>
                    <a:cubicBezTo>
                      <a:pt x="994" y="159"/>
                      <a:pt x="1015" y="149"/>
                      <a:pt x="1040" y="149"/>
                    </a:cubicBezTo>
                    <a:close/>
                    <a:moveTo>
                      <a:pt x="1036" y="0"/>
                    </a:moveTo>
                    <a:cubicBezTo>
                      <a:pt x="983" y="0"/>
                      <a:pt x="934" y="9"/>
                      <a:pt x="896" y="28"/>
                    </a:cubicBezTo>
                    <a:cubicBezTo>
                      <a:pt x="504" y="224"/>
                      <a:pt x="0" y="532"/>
                      <a:pt x="0" y="728"/>
                    </a:cubicBezTo>
                    <a:cubicBezTo>
                      <a:pt x="0" y="766"/>
                      <a:pt x="0" y="803"/>
                      <a:pt x="38" y="840"/>
                    </a:cubicBezTo>
                    <a:cubicBezTo>
                      <a:pt x="38" y="840"/>
                      <a:pt x="84" y="878"/>
                      <a:pt x="196" y="878"/>
                    </a:cubicBezTo>
                    <a:cubicBezTo>
                      <a:pt x="355" y="878"/>
                      <a:pt x="626" y="840"/>
                      <a:pt x="1167" y="607"/>
                    </a:cubicBezTo>
                    <a:cubicBezTo>
                      <a:pt x="1288" y="570"/>
                      <a:pt x="1363" y="458"/>
                      <a:pt x="1363" y="299"/>
                    </a:cubicBezTo>
                    <a:cubicBezTo>
                      <a:pt x="1363" y="177"/>
                      <a:pt x="1288" y="103"/>
                      <a:pt x="1204" y="28"/>
                    </a:cubicBezTo>
                    <a:cubicBezTo>
                      <a:pt x="1148" y="9"/>
                      <a:pt x="1090" y="0"/>
                      <a:pt x="1036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5940;p74"/>
              <p:cNvSpPr/>
              <p:nvPr/>
            </p:nvSpPr>
            <p:spPr>
              <a:xfrm flipH="1">
                <a:off x="10177884" y="2636131"/>
                <a:ext cx="364804" cy="624075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9982" extrusionOk="0">
                    <a:moveTo>
                      <a:pt x="4031" y="0"/>
                    </a:moveTo>
                    <a:cubicBezTo>
                      <a:pt x="3603" y="0"/>
                      <a:pt x="3175" y="216"/>
                      <a:pt x="2922" y="598"/>
                    </a:cubicBezTo>
                    <a:cubicBezTo>
                      <a:pt x="1" y="5153"/>
                      <a:pt x="664" y="8420"/>
                      <a:pt x="664" y="8420"/>
                    </a:cubicBezTo>
                    <a:cubicBezTo>
                      <a:pt x="776" y="9857"/>
                      <a:pt x="1634" y="9894"/>
                      <a:pt x="1634" y="9894"/>
                    </a:cubicBezTo>
                    <a:cubicBezTo>
                      <a:pt x="1873" y="9954"/>
                      <a:pt x="2112" y="9982"/>
                      <a:pt x="2350" y="9982"/>
                    </a:cubicBezTo>
                    <a:cubicBezTo>
                      <a:pt x="3668" y="9982"/>
                      <a:pt x="4949" y="9147"/>
                      <a:pt x="5835" y="8420"/>
                    </a:cubicBezTo>
                    <a:cubicBezTo>
                      <a:pt x="5797" y="8261"/>
                      <a:pt x="5760" y="8112"/>
                      <a:pt x="5723" y="7953"/>
                    </a:cubicBezTo>
                    <a:cubicBezTo>
                      <a:pt x="5601" y="7412"/>
                      <a:pt x="5443" y="6898"/>
                      <a:pt x="5405" y="6357"/>
                    </a:cubicBezTo>
                    <a:lnTo>
                      <a:pt x="3697" y="6824"/>
                    </a:lnTo>
                    <a:cubicBezTo>
                      <a:pt x="5060" y="4453"/>
                      <a:pt x="5368" y="3249"/>
                      <a:pt x="5527" y="2231"/>
                    </a:cubicBezTo>
                    <a:cubicBezTo>
                      <a:pt x="5527" y="2119"/>
                      <a:pt x="5564" y="1998"/>
                      <a:pt x="5564" y="1886"/>
                    </a:cubicBezTo>
                    <a:cubicBezTo>
                      <a:pt x="5601" y="953"/>
                      <a:pt x="5172" y="449"/>
                      <a:pt x="4668" y="178"/>
                    </a:cubicBezTo>
                    <a:cubicBezTo>
                      <a:pt x="4471" y="57"/>
                      <a:pt x="4251" y="0"/>
                      <a:pt x="4031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5941;p74"/>
              <p:cNvSpPr/>
              <p:nvPr/>
            </p:nvSpPr>
            <p:spPr>
              <a:xfrm flipH="1">
                <a:off x="10012705" y="2005236"/>
                <a:ext cx="437765" cy="437828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7003" extrusionOk="0">
                    <a:moveTo>
                      <a:pt x="3617" y="1"/>
                    </a:moveTo>
                    <a:cubicBezTo>
                      <a:pt x="3594" y="1"/>
                      <a:pt x="3571" y="1"/>
                      <a:pt x="3548" y="2"/>
                    </a:cubicBezTo>
                    <a:cubicBezTo>
                      <a:pt x="1597" y="39"/>
                      <a:pt x="1" y="1514"/>
                      <a:pt x="47" y="3539"/>
                    </a:cubicBezTo>
                    <a:cubicBezTo>
                      <a:pt x="84" y="5530"/>
                      <a:pt x="877" y="7003"/>
                      <a:pt x="2731" y="7003"/>
                    </a:cubicBezTo>
                    <a:cubicBezTo>
                      <a:pt x="2754" y="7003"/>
                      <a:pt x="2777" y="7002"/>
                      <a:pt x="2801" y="7002"/>
                    </a:cubicBezTo>
                    <a:cubicBezTo>
                      <a:pt x="4752" y="6955"/>
                      <a:pt x="7001" y="5873"/>
                      <a:pt x="6964" y="3847"/>
                    </a:cubicBezTo>
                    <a:cubicBezTo>
                      <a:pt x="6927" y="1846"/>
                      <a:pt x="5488" y="1"/>
                      <a:pt x="361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5942;p74"/>
              <p:cNvSpPr/>
              <p:nvPr/>
            </p:nvSpPr>
            <p:spPr>
              <a:xfrm flipH="1">
                <a:off x="9946809" y="2096767"/>
                <a:ext cx="423135" cy="449019"/>
              </a:xfrm>
              <a:custGeom>
                <a:avLst/>
                <a:gdLst/>
                <a:ahLst/>
                <a:cxnLst/>
                <a:rect l="l" t="t" r="r" b="b"/>
                <a:pathLst>
                  <a:path w="6768" h="7182" extrusionOk="0">
                    <a:moveTo>
                      <a:pt x="3334" y="1"/>
                    </a:moveTo>
                    <a:cubicBezTo>
                      <a:pt x="3247" y="1"/>
                      <a:pt x="3160" y="4"/>
                      <a:pt x="3072" y="12"/>
                    </a:cubicBezTo>
                    <a:cubicBezTo>
                      <a:pt x="1279" y="171"/>
                      <a:pt x="1" y="1916"/>
                      <a:pt x="159" y="3858"/>
                    </a:cubicBezTo>
                    <a:cubicBezTo>
                      <a:pt x="302" y="5753"/>
                      <a:pt x="1759" y="7182"/>
                      <a:pt x="3447" y="7182"/>
                    </a:cubicBezTo>
                    <a:cubicBezTo>
                      <a:pt x="3530" y="7182"/>
                      <a:pt x="3613" y="7178"/>
                      <a:pt x="3697" y="7171"/>
                    </a:cubicBezTo>
                    <a:cubicBezTo>
                      <a:pt x="5480" y="7013"/>
                      <a:pt x="6768" y="5258"/>
                      <a:pt x="6609" y="3316"/>
                    </a:cubicBezTo>
                    <a:cubicBezTo>
                      <a:pt x="6423" y="1435"/>
                      <a:pt x="5013" y="1"/>
                      <a:pt x="3334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5943;p74"/>
              <p:cNvSpPr/>
              <p:nvPr/>
            </p:nvSpPr>
            <p:spPr>
              <a:xfrm flipH="1">
                <a:off x="10311488" y="2299395"/>
                <a:ext cx="97531" cy="96969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551" extrusionOk="0">
                    <a:moveTo>
                      <a:pt x="738" y="1"/>
                    </a:moveTo>
                    <a:cubicBezTo>
                      <a:pt x="318" y="1"/>
                      <a:pt x="0" y="346"/>
                      <a:pt x="0" y="776"/>
                    </a:cubicBezTo>
                    <a:cubicBezTo>
                      <a:pt x="0" y="1205"/>
                      <a:pt x="355" y="1550"/>
                      <a:pt x="784" y="1550"/>
                    </a:cubicBezTo>
                    <a:cubicBezTo>
                      <a:pt x="1204" y="1550"/>
                      <a:pt x="1559" y="1205"/>
                      <a:pt x="1559" y="776"/>
                    </a:cubicBezTo>
                    <a:cubicBezTo>
                      <a:pt x="1559" y="346"/>
                      <a:pt x="1167" y="1"/>
                      <a:pt x="738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5944;p74"/>
              <p:cNvSpPr/>
              <p:nvPr/>
            </p:nvSpPr>
            <p:spPr>
              <a:xfrm flipH="1">
                <a:off x="10367506" y="2335595"/>
                <a:ext cx="19319" cy="34511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52" extrusionOk="0">
                    <a:moveTo>
                      <a:pt x="308" y="1"/>
                    </a:moveTo>
                    <a:cubicBezTo>
                      <a:pt x="233" y="38"/>
                      <a:pt x="149" y="38"/>
                      <a:pt x="112" y="85"/>
                    </a:cubicBezTo>
                    <a:cubicBezTo>
                      <a:pt x="75" y="159"/>
                      <a:pt x="0" y="197"/>
                      <a:pt x="0" y="318"/>
                    </a:cubicBezTo>
                    <a:cubicBezTo>
                      <a:pt x="0" y="393"/>
                      <a:pt x="37" y="467"/>
                      <a:pt x="112" y="505"/>
                    </a:cubicBezTo>
                    <a:cubicBezTo>
                      <a:pt x="149" y="505"/>
                      <a:pt x="196" y="551"/>
                      <a:pt x="233" y="551"/>
                    </a:cubicBezTo>
                    <a:lnTo>
                      <a:pt x="308" y="551"/>
                    </a:lnTo>
                    <a:lnTo>
                      <a:pt x="196" y="430"/>
                    </a:lnTo>
                    <a:cubicBezTo>
                      <a:pt x="149" y="393"/>
                      <a:pt x="112" y="355"/>
                      <a:pt x="112" y="318"/>
                    </a:cubicBezTo>
                    <a:cubicBezTo>
                      <a:pt x="112" y="271"/>
                      <a:pt x="149" y="197"/>
                      <a:pt x="196" y="159"/>
                    </a:cubicBezTo>
                    <a:cubicBezTo>
                      <a:pt x="233" y="122"/>
                      <a:pt x="271" y="85"/>
                      <a:pt x="308" y="1"/>
                    </a:cubicBezTo>
                    <a:close/>
                  </a:path>
                </a:pathLst>
              </a:custGeom>
              <a:solidFill>
                <a:srgbClr val="853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5945;p74"/>
              <p:cNvSpPr/>
              <p:nvPr/>
            </p:nvSpPr>
            <p:spPr>
              <a:xfrm flipH="1">
                <a:off x="10036648" y="2401554"/>
                <a:ext cx="97531" cy="36199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57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8" y="75"/>
                      <a:pt x="122" y="150"/>
                      <a:pt x="159" y="196"/>
                    </a:cubicBezTo>
                    <a:cubicBezTo>
                      <a:pt x="197" y="271"/>
                      <a:pt x="271" y="308"/>
                      <a:pt x="309" y="383"/>
                    </a:cubicBezTo>
                    <a:cubicBezTo>
                      <a:pt x="467" y="467"/>
                      <a:pt x="626" y="542"/>
                      <a:pt x="775" y="579"/>
                    </a:cubicBezTo>
                    <a:cubicBezTo>
                      <a:pt x="971" y="579"/>
                      <a:pt x="1167" y="504"/>
                      <a:pt x="1289" y="430"/>
                    </a:cubicBezTo>
                    <a:cubicBezTo>
                      <a:pt x="1401" y="308"/>
                      <a:pt x="1522" y="150"/>
                      <a:pt x="1559" y="0"/>
                    </a:cubicBezTo>
                    <a:lnTo>
                      <a:pt x="1559" y="0"/>
                    </a:lnTo>
                    <a:cubicBezTo>
                      <a:pt x="1438" y="112"/>
                      <a:pt x="1326" y="234"/>
                      <a:pt x="1205" y="271"/>
                    </a:cubicBezTo>
                    <a:cubicBezTo>
                      <a:pt x="1093" y="346"/>
                      <a:pt x="934" y="383"/>
                      <a:pt x="822" y="383"/>
                    </a:cubicBezTo>
                    <a:cubicBezTo>
                      <a:pt x="663" y="346"/>
                      <a:pt x="542" y="308"/>
                      <a:pt x="393" y="234"/>
                    </a:cubicBezTo>
                    <a:lnTo>
                      <a:pt x="197" y="150"/>
                    </a:lnTo>
                    <a:cubicBezTo>
                      <a:pt x="159" y="75"/>
                      <a:pt x="75" y="38"/>
                      <a:pt x="1" y="0"/>
                    </a:cubicBezTo>
                    <a:close/>
                  </a:path>
                </a:pathLst>
              </a:custGeom>
              <a:solidFill>
                <a:srgbClr val="853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5946;p74"/>
              <p:cNvSpPr/>
              <p:nvPr/>
            </p:nvSpPr>
            <p:spPr>
              <a:xfrm flipH="1">
                <a:off x="10046588" y="2307023"/>
                <a:ext cx="43827" cy="70648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130" extrusionOk="0">
                    <a:moveTo>
                      <a:pt x="248" y="0"/>
                    </a:moveTo>
                    <a:cubicBezTo>
                      <a:pt x="215" y="0"/>
                      <a:pt x="178" y="9"/>
                      <a:pt x="159" y="28"/>
                    </a:cubicBezTo>
                    <a:cubicBezTo>
                      <a:pt x="122" y="346"/>
                      <a:pt x="1" y="887"/>
                      <a:pt x="197" y="1120"/>
                    </a:cubicBezTo>
                    <a:cubicBezTo>
                      <a:pt x="203" y="1127"/>
                      <a:pt x="219" y="1130"/>
                      <a:pt x="240" y="1130"/>
                    </a:cubicBezTo>
                    <a:cubicBezTo>
                      <a:pt x="346" y="1130"/>
                      <a:pt x="595" y="1056"/>
                      <a:pt x="626" y="924"/>
                    </a:cubicBezTo>
                    <a:cubicBezTo>
                      <a:pt x="701" y="654"/>
                      <a:pt x="393" y="261"/>
                      <a:pt x="309" y="28"/>
                    </a:cubicBezTo>
                    <a:cubicBezTo>
                      <a:pt x="309" y="9"/>
                      <a:pt x="281" y="0"/>
                      <a:pt x="248" y="0"/>
                    </a:cubicBezTo>
                    <a:close/>
                  </a:path>
                </a:pathLst>
              </a:custGeom>
              <a:solidFill>
                <a:srgbClr val="853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5947;p74"/>
              <p:cNvSpPr/>
              <p:nvPr/>
            </p:nvSpPr>
            <p:spPr>
              <a:xfrm flipH="1">
                <a:off x="9988194" y="2287141"/>
                <a:ext cx="24570" cy="3394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543" extrusionOk="0">
                    <a:moveTo>
                      <a:pt x="196" y="1"/>
                    </a:moveTo>
                    <a:cubicBezTo>
                      <a:pt x="84" y="1"/>
                      <a:pt x="0" y="113"/>
                      <a:pt x="0" y="271"/>
                    </a:cubicBezTo>
                    <a:cubicBezTo>
                      <a:pt x="0" y="393"/>
                      <a:pt x="84" y="542"/>
                      <a:pt x="196" y="542"/>
                    </a:cubicBezTo>
                    <a:cubicBezTo>
                      <a:pt x="317" y="542"/>
                      <a:pt x="392" y="430"/>
                      <a:pt x="392" y="271"/>
                    </a:cubicBezTo>
                    <a:cubicBezTo>
                      <a:pt x="392" y="113"/>
                      <a:pt x="317" y="1"/>
                      <a:pt x="196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5948;p74"/>
              <p:cNvSpPr/>
              <p:nvPr/>
            </p:nvSpPr>
            <p:spPr>
              <a:xfrm flipH="1">
                <a:off x="10163314" y="2304084"/>
                <a:ext cx="24570" cy="33886"/>
              </a:xfrm>
              <a:custGeom>
                <a:avLst/>
                <a:gdLst/>
                <a:ahLst/>
                <a:cxnLst/>
                <a:rect l="l" t="t" r="r" b="b"/>
                <a:pathLst>
                  <a:path w="393" h="542" extrusionOk="0">
                    <a:moveTo>
                      <a:pt x="197" y="0"/>
                    </a:moveTo>
                    <a:cubicBezTo>
                      <a:pt x="85" y="0"/>
                      <a:pt x="1" y="122"/>
                      <a:pt x="1" y="271"/>
                    </a:cubicBezTo>
                    <a:cubicBezTo>
                      <a:pt x="1" y="430"/>
                      <a:pt x="85" y="542"/>
                      <a:pt x="197" y="542"/>
                    </a:cubicBezTo>
                    <a:cubicBezTo>
                      <a:pt x="318" y="542"/>
                      <a:pt x="393" y="430"/>
                      <a:pt x="393" y="271"/>
                    </a:cubicBezTo>
                    <a:cubicBezTo>
                      <a:pt x="393" y="122"/>
                      <a:pt x="318" y="0"/>
                      <a:pt x="197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5949;p74"/>
              <p:cNvSpPr/>
              <p:nvPr/>
            </p:nvSpPr>
            <p:spPr>
              <a:xfrm flipH="1">
                <a:off x="9985884" y="2011301"/>
                <a:ext cx="413195" cy="300409"/>
              </a:xfrm>
              <a:custGeom>
                <a:avLst/>
                <a:gdLst/>
                <a:ahLst/>
                <a:cxnLst/>
                <a:rect l="l" t="t" r="r" b="b"/>
                <a:pathLst>
                  <a:path w="6609" h="4805" extrusionOk="0">
                    <a:moveTo>
                      <a:pt x="2887" y="1"/>
                    </a:moveTo>
                    <a:cubicBezTo>
                      <a:pt x="2397" y="1"/>
                      <a:pt x="1850" y="97"/>
                      <a:pt x="1241" y="325"/>
                    </a:cubicBezTo>
                    <a:cubicBezTo>
                      <a:pt x="812" y="483"/>
                      <a:pt x="0" y="3825"/>
                      <a:pt x="579" y="4609"/>
                    </a:cubicBezTo>
                    <a:lnTo>
                      <a:pt x="812" y="4805"/>
                    </a:lnTo>
                    <a:cubicBezTo>
                      <a:pt x="812" y="4805"/>
                      <a:pt x="1596" y="4217"/>
                      <a:pt x="2604" y="1687"/>
                    </a:cubicBezTo>
                    <a:cubicBezTo>
                      <a:pt x="2604" y="1687"/>
                      <a:pt x="4546" y="3094"/>
                      <a:pt x="6389" y="3094"/>
                    </a:cubicBezTo>
                    <a:cubicBezTo>
                      <a:pt x="6462" y="3094"/>
                      <a:pt x="6535" y="3092"/>
                      <a:pt x="6608" y="3087"/>
                    </a:cubicBezTo>
                    <a:cubicBezTo>
                      <a:pt x="6608" y="3087"/>
                      <a:pt x="5658" y="1"/>
                      <a:pt x="288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5950;p74"/>
              <p:cNvSpPr/>
              <p:nvPr/>
            </p:nvSpPr>
            <p:spPr>
              <a:xfrm flipH="1">
                <a:off x="10238590" y="1927023"/>
                <a:ext cx="231136" cy="253394"/>
              </a:xfrm>
              <a:custGeom>
                <a:avLst/>
                <a:gdLst/>
                <a:ahLst/>
                <a:cxnLst/>
                <a:rect l="l" t="t" r="r" b="b"/>
                <a:pathLst>
                  <a:path w="3697" h="4053" extrusionOk="0">
                    <a:moveTo>
                      <a:pt x="1891" y="1"/>
                    </a:moveTo>
                    <a:cubicBezTo>
                      <a:pt x="1871" y="1"/>
                      <a:pt x="1850" y="1"/>
                      <a:pt x="1830" y="2"/>
                    </a:cubicBezTo>
                    <a:cubicBezTo>
                      <a:pt x="822" y="2"/>
                      <a:pt x="1" y="935"/>
                      <a:pt x="38" y="2027"/>
                    </a:cubicBezTo>
                    <a:cubicBezTo>
                      <a:pt x="38" y="3157"/>
                      <a:pt x="897" y="4053"/>
                      <a:pt x="1905" y="4053"/>
                    </a:cubicBezTo>
                    <a:cubicBezTo>
                      <a:pt x="2922" y="4006"/>
                      <a:pt x="3697" y="3119"/>
                      <a:pt x="3697" y="1990"/>
                    </a:cubicBezTo>
                    <a:cubicBezTo>
                      <a:pt x="3697" y="883"/>
                      <a:pt x="2872" y="1"/>
                      <a:pt x="1891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2" name="Google Shape;635;p47">
            <a:extLst>
              <a:ext uri="{FF2B5EF4-FFF2-40B4-BE49-F238E27FC236}">
                <a16:creationId xmlns:a16="http://schemas.microsoft.com/office/drawing/2014/main" id="{32DBE555-AF40-4482-8FCA-2EBF32311781}"/>
              </a:ext>
            </a:extLst>
          </p:cNvPr>
          <p:cNvSpPr txBox="1">
            <a:spLocks/>
          </p:cNvSpPr>
          <p:nvPr/>
        </p:nvSpPr>
        <p:spPr>
          <a:xfrm>
            <a:off x="1179008" y="1940466"/>
            <a:ext cx="6727617" cy="1175291"/>
          </a:xfrm>
          <a:prstGeom prst="doubleWave">
            <a:avLst/>
          </a:prstGeom>
          <a:solidFill>
            <a:srgbClr val="FFFFFF"/>
          </a:solidFill>
          <a:ln w="57150">
            <a:solidFill>
              <a:schemeClr val="bg2"/>
            </a:solidFill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Char char="●"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indent="0" algn="ctr">
              <a:lnSpc>
                <a:spcPct val="100000"/>
              </a:lnSpc>
              <a:buFont typeface="Quicksand Medium"/>
              <a:buNone/>
            </a:pPr>
            <a:r>
              <a:rPr lang="en-US" sz="3200" b="1" dirty="0" err="1">
                <a:solidFill>
                  <a:srgbClr val="002060"/>
                </a:solidFill>
                <a:latin typeface="Candara" panose="020E0502030303020204" pitchFamily="34" charset="0"/>
                <a:ea typeface="Quicksand"/>
                <a:cs typeface="Quicksand"/>
                <a:sym typeface="Quicksand"/>
              </a:rPr>
              <a:t>Muốn</a:t>
            </a:r>
            <a:r>
              <a:rPr lang="en-US" sz="3200" b="1" dirty="0">
                <a:solidFill>
                  <a:srgbClr val="002060"/>
                </a:solidFill>
                <a:latin typeface="Candara" panose="020E0502030303020204" pitchFamily="34" charset="0"/>
                <a:ea typeface="Quicksand"/>
                <a:cs typeface="Quicksand"/>
                <a:sym typeface="Quicksand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Candara" panose="020E0502030303020204" pitchFamily="34" charset="0"/>
                <a:ea typeface="Quicksand"/>
                <a:cs typeface="Quicksand"/>
                <a:sym typeface="Quicksand"/>
              </a:rPr>
              <a:t>quy đồng mẫu số hai phân số ta làm thế nào?</a:t>
            </a:r>
            <a:endParaRPr lang="en-US" sz="3200" b="1" dirty="0">
              <a:solidFill>
                <a:srgbClr val="002060"/>
              </a:solidFill>
              <a:latin typeface="Candara" panose="020E0502030303020204" pitchFamily="34" charset="0"/>
              <a:ea typeface="Quicksand"/>
              <a:cs typeface="Quicksand"/>
              <a:sym typeface="Quicksand"/>
            </a:endParaRPr>
          </a:p>
        </p:txBody>
      </p:sp>
      <p:pic>
        <p:nvPicPr>
          <p:cNvPr id="363" name="Picture 2" descr="32 Super cute little girl emoji iphone emoticons downloads | Cute gif,  Emoticon, Cute cartoon wallpape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684" y="3250407"/>
            <a:ext cx="1955422" cy="158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4" name="Google Shape;1951;p48"/>
          <p:cNvSpPr txBox="1">
            <a:spLocks noGrp="1"/>
          </p:cNvSpPr>
          <p:nvPr>
            <p:ph type="subTitle" idx="4"/>
          </p:nvPr>
        </p:nvSpPr>
        <p:spPr>
          <a:xfrm>
            <a:off x="447850" y="1799674"/>
            <a:ext cx="7772611" cy="2709206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/>
          <a:p>
            <a:pPr marL="139700" indent="0" algn="l" eaLnBrk="1" hangingPunct="1">
              <a:lnSpc>
                <a:spcPct val="120000"/>
              </a:lnSpc>
            </a:pP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Khi quy đồng mẫu số hai phân số ta làm như sau:</a:t>
            </a:r>
          </a:p>
          <a:p>
            <a:pPr marL="139700" indent="0" algn="l" eaLnBrk="1" hangingPunct="1">
              <a:lnSpc>
                <a:spcPct val="120000"/>
              </a:lnSpc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vi-VN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139700" indent="0" algn="l" eaLnBrk="1" hangingPunct="1">
              <a:lnSpc>
                <a:spcPct val="120000"/>
              </a:lnSpc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362" grpId="0" animBg="1"/>
      <p:bldP spid="362" grpId="1" animBg="1"/>
      <p:bldP spid="36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: Rounded Corners 9">
            <a:extLst>
              <a:ext uri="{FF2B5EF4-FFF2-40B4-BE49-F238E27FC236}">
                <a16:creationId xmlns:a16="http://schemas.microsoft.com/office/drawing/2014/main" id="{A9840E73-6F5B-42AE-9812-E339A91F1F7E}"/>
              </a:ext>
            </a:extLst>
          </p:cNvPr>
          <p:cNvSpPr/>
          <p:nvPr/>
        </p:nvSpPr>
        <p:spPr>
          <a:xfrm>
            <a:off x="448315" y="779415"/>
            <a:ext cx="8298422" cy="4247261"/>
          </a:xfrm>
          <a:prstGeom prst="roundRect">
            <a:avLst>
              <a:gd name="adj" fmla="val 10270"/>
            </a:avLst>
          </a:prstGeom>
          <a:solidFill>
            <a:sysClr val="window" lastClr="FFFFFF">
              <a:alpha val="63000"/>
            </a:sysClr>
          </a:solidFill>
          <a:ln w="2857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4" name="Google Shape;2186;p49"/>
          <p:cNvGrpSpPr/>
          <p:nvPr/>
        </p:nvGrpSpPr>
        <p:grpSpPr>
          <a:xfrm>
            <a:off x="8082823" y="196336"/>
            <a:ext cx="834459" cy="636092"/>
            <a:chOff x="6089024" y="1591853"/>
            <a:chExt cx="834459" cy="636092"/>
          </a:xfrm>
        </p:grpSpPr>
        <p:sp>
          <p:nvSpPr>
            <p:cNvPr id="195" name="Google Shape;2187;p49"/>
            <p:cNvSpPr/>
            <p:nvPr/>
          </p:nvSpPr>
          <p:spPr>
            <a:xfrm flipH="1">
              <a:off x="6339590" y="2069732"/>
              <a:ext cx="91578" cy="158187"/>
            </a:xfrm>
            <a:custGeom>
              <a:avLst/>
              <a:gdLst/>
              <a:ahLst/>
              <a:cxnLst/>
              <a:rect l="l" t="t" r="r" b="b"/>
              <a:pathLst>
                <a:path w="3626" h="6263" extrusionOk="0">
                  <a:moveTo>
                    <a:pt x="2347" y="1"/>
                  </a:moveTo>
                  <a:cubicBezTo>
                    <a:pt x="2159" y="1"/>
                    <a:pt x="1984" y="222"/>
                    <a:pt x="2147" y="414"/>
                  </a:cubicBezTo>
                  <a:cubicBezTo>
                    <a:pt x="3101" y="1486"/>
                    <a:pt x="3042" y="3371"/>
                    <a:pt x="1659" y="4014"/>
                  </a:cubicBezTo>
                  <a:cubicBezTo>
                    <a:pt x="1622" y="4014"/>
                    <a:pt x="1622" y="4044"/>
                    <a:pt x="1622" y="4044"/>
                  </a:cubicBezTo>
                  <a:cubicBezTo>
                    <a:pt x="1534" y="4044"/>
                    <a:pt x="1437" y="4044"/>
                    <a:pt x="1378" y="4140"/>
                  </a:cubicBezTo>
                  <a:cubicBezTo>
                    <a:pt x="1296" y="4155"/>
                    <a:pt x="1214" y="4163"/>
                    <a:pt x="1133" y="4163"/>
                  </a:cubicBezTo>
                  <a:cubicBezTo>
                    <a:pt x="911" y="4163"/>
                    <a:pt x="698" y="4106"/>
                    <a:pt x="513" y="4014"/>
                  </a:cubicBezTo>
                  <a:cubicBezTo>
                    <a:pt x="468" y="3991"/>
                    <a:pt x="425" y="3981"/>
                    <a:pt x="384" y="3981"/>
                  </a:cubicBezTo>
                  <a:cubicBezTo>
                    <a:pt x="147" y="3981"/>
                    <a:pt x="0" y="4312"/>
                    <a:pt x="240" y="4413"/>
                  </a:cubicBezTo>
                  <a:cubicBezTo>
                    <a:pt x="484" y="4539"/>
                    <a:pt x="765" y="4628"/>
                    <a:pt x="1038" y="4665"/>
                  </a:cubicBezTo>
                  <a:cubicBezTo>
                    <a:pt x="853" y="4909"/>
                    <a:pt x="669" y="5093"/>
                    <a:pt x="365" y="5093"/>
                  </a:cubicBezTo>
                  <a:cubicBezTo>
                    <a:pt x="55" y="5093"/>
                    <a:pt x="25" y="5589"/>
                    <a:pt x="329" y="5589"/>
                  </a:cubicBezTo>
                  <a:cubicBezTo>
                    <a:pt x="346" y="5589"/>
                    <a:pt x="363" y="5590"/>
                    <a:pt x="380" y="5590"/>
                  </a:cubicBezTo>
                  <a:cubicBezTo>
                    <a:pt x="1025" y="5590"/>
                    <a:pt x="1328" y="5051"/>
                    <a:pt x="1659" y="4568"/>
                  </a:cubicBezTo>
                  <a:lnTo>
                    <a:pt x="1659" y="4568"/>
                  </a:lnTo>
                  <a:cubicBezTo>
                    <a:pt x="1903" y="4968"/>
                    <a:pt x="1844" y="5707"/>
                    <a:pt x="1319" y="5774"/>
                  </a:cubicBezTo>
                  <a:cubicBezTo>
                    <a:pt x="1018" y="5831"/>
                    <a:pt x="1099" y="6263"/>
                    <a:pt x="1380" y="6263"/>
                  </a:cubicBezTo>
                  <a:cubicBezTo>
                    <a:pt x="1389" y="6263"/>
                    <a:pt x="1398" y="6262"/>
                    <a:pt x="1408" y="6261"/>
                  </a:cubicBezTo>
                  <a:cubicBezTo>
                    <a:pt x="2273" y="6173"/>
                    <a:pt x="2517" y="4997"/>
                    <a:pt x="2088" y="4354"/>
                  </a:cubicBezTo>
                  <a:cubicBezTo>
                    <a:pt x="3567" y="3460"/>
                    <a:pt x="3626" y="1338"/>
                    <a:pt x="2517" y="74"/>
                  </a:cubicBezTo>
                  <a:cubicBezTo>
                    <a:pt x="2466" y="23"/>
                    <a:pt x="2406" y="1"/>
                    <a:pt x="234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" name="Google Shape;2188;p49"/>
            <p:cNvGrpSpPr/>
            <p:nvPr/>
          </p:nvGrpSpPr>
          <p:grpSpPr>
            <a:xfrm flipH="1">
              <a:off x="6621901" y="1914247"/>
              <a:ext cx="268522" cy="234894"/>
              <a:chOff x="4037921" y="1824340"/>
              <a:chExt cx="151639" cy="132641"/>
            </a:xfrm>
          </p:grpSpPr>
          <p:sp>
            <p:nvSpPr>
              <p:cNvPr id="217" name="Google Shape;2189;p49"/>
              <p:cNvSpPr/>
              <p:nvPr/>
            </p:nvSpPr>
            <p:spPr>
              <a:xfrm>
                <a:off x="4068015" y="1824340"/>
                <a:ext cx="118065" cy="89112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90;p49"/>
              <p:cNvSpPr/>
              <p:nvPr/>
            </p:nvSpPr>
            <p:spPr>
              <a:xfrm>
                <a:off x="4037921" y="1895994"/>
                <a:ext cx="151639" cy="60986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7" name="Google Shape;2191;p49"/>
            <p:cNvSpPr/>
            <p:nvPr/>
          </p:nvSpPr>
          <p:spPr>
            <a:xfrm flipH="1">
              <a:off x="6110113" y="1649953"/>
              <a:ext cx="595815" cy="466657"/>
            </a:xfrm>
            <a:custGeom>
              <a:avLst/>
              <a:gdLst/>
              <a:ahLst/>
              <a:cxnLst/>
              <a:rect l="l" t="t" r="r" b="b"/>
              <a:pathLst>
                <a:path w="23591" h="18476" extrusionOk="0">
                  <a:moveTo>
                    <a:pt x="17466" y="0"/>
                  </a:moveTo>
                  <a:cubicBezTo>
                    <a:pt x="14735" y="0"/>
                    <a:pt x="12204" y="1552"/>
                    <a:pt x="10594" y="3601"/>
                  </a:cubicBezTo>
                  <a:cubicBezTo>
                    <a:pt x="10380" y="3845"/>
                    <a:pt x="10165" y="4126"/>
                    <a:pt x="9980" y="4370"/>
                  </a:cubicBezTo>
                  <a:cubicBezTo>
                    <a:pt x="9640" y="4836"/>
                    <a:pt x="9330" y="5294"/>
                    <a:pt x="9027" y="5789"/>
                  </a:cubicBezTo>
                  <a:cubicBezTo>
                    <a:pt x="8775" y="6129"/>
                    <a:pt x="8502" y="6528"/>
                    <a:pt x="8221" y="6957"/>
                  </a:cubicBezTo>
                  <a:cubicBezTo>
                    <a:pt x="6099" y="10498"/>
                    <a:pt x="2957" y="13152"/>
                    <a:pt x="0" y="15954"/>
                  </a:cubicBezTo>
                  <a:cubicBezTo>
                    <a:pt x="2476" y="18306"/>
                    <a:pt x="6214" y="18474"/>
                    <a:pt x="9671" y="18474"/>
                  </a:cubicBezTo>
                  <a:cubicBezTo>
                    <a:pt x="10247" y="18474"/>
                    <a:pt x="10815" y="18470"/>
                    <a:pt x="11368" y="18470"/>
                  </a:cubicBezTo>
                  <a:cubicBezTo>
                    <a:pt x="11669" y="18470"/>
                    <a:pt x="11966" y="18471"/>
                    <a:pt x="12257" y="18475"/>
                  </a:cubicBezTo>
                  <a:cubicBezTo>
                    <a:pt x="12812" y="18446"/>
                    <a:pt x="13366" y="18357"/>
                    <a:pt x="13921" y="18261"/>
                  </a:cubicBezTo>
                  <a:cubicBezTo>
                    <a:pt x="17743" y="17522"/>
                    <a:pt x="21188" y="15185"/>
                    <a:pt x="22607" y="11238"/>
                  </a:cubicBezTo>
                  <a:cubicBezTo>
                    <a:pt x="22792" y="10713"/>
                    <a:pt x="22977" y="10225"/>
                    <a:pt x="23103" y="9700"/>
                  </a:cubicBezTo>
                  <a:cubicBezTo>
                    <a:pt x="23591" y="7637"/>
                    <a:pt x="23502" y="5449"/>
                    <a:pt x="22637" y="3475"/>
                  </a:cubicBezTo>
                  <a:cubicBezTo>
                    <a:pt x="22422" y="2987"/>
                    <a:pt x="22149" y="2522"/>
                    <a:pt x="21838" y="2093"/>
                  </a:cubicBezTo>
                  <a:cubicBezTo>
                    <a:pt x="21498" y="1627"/>
                    <a:pt x="21099" y="1257"/>
                    <a:pt x="20670" y="984"/>
                  </a:cubicBezTo>
                  <a:cubicBezTo>
                    <a:pt x="20205" y="644"/>
                    <a:pt x="19709" y="400"/>
                    <a:pt x="19192" y="245"/>
                  </a:cubicBezTo>
                  <a:cubicBezTo>
                    <a:pt x="18940" y="178"/>
                    <a:pt x="18667" y="119"/>
                    <a:pt x="18386" y="60"/>
                  </a:cubicBezTo>
                  <a:cubicBezTo>
                    <a:pt x="18077" y="20"/>
                    <a:pt x="17770" y="0"/>
                    <a:pt x="17466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192;p49"/>
            <p:cNvSpPr/>
            <p:nvPr/>
          </p:nvSpPr>
          <p:spPr>
            <a:xfrm flipH="1">
              <a:off x="6119458" y="1842516"/>
              <a:ext cx="467540" cy="274094"/>
            </a:xfrm>
            <a:custGeom>
              <a:avLst/>
              <a:gdLst/>
              <a:ahLst/>
              <a:cxnLst/>
              <a:rect l="l" t="t" r="r" b="b"/>
              <a:pathLst>
                <a:path w="18512" h="10852" extrusionOk="0">
                  <a:moveTo>
                    <a:pt x="15090" y="1"/>
                  </a:moveTo>
                  <a:cubicBezTo>
                    <a:pt x="11622" y="1"/>
                    <a:pt x="8672" y="2352"/>
                    <a:pt x="6839" y="5188"/>
                  </a:cubicBezTo>
                  <a:cubicBezTo>
                    <a:pt x="5700" y="6970"/>
                    <a:pt x="4406" y="8419"/>
                    <a:pt x="2285" y="8914"/>
                  </a:cubicBezTo>
                  <a:cubicBezTo>
                    <a:pt x="1508" y="9099"/>
                    <a:pt x="0" y="9742"/>
                    <a:pt x="1080" y="10607"/>
                  </a:cubicBezTo>
                  <a:cubicBezTo>
                    <a:pt x="1080" y="10637"/>
                    <a:pt x="1109" y="10666"/>
                    <a:pt x="1139" y="10666"/>
                  </a:cubicBezTo>
                  <a:cubicBezTo>
                    <a:pt x="2530" y="10829"/>
                    <a:pt x="3959" y="10846"/>
                    <a:pt x="5335" y="10846"/>
                  </a:cubicBezTo>
                  <a:cubicBezTo>
                    <a:pt x="5718" y="10846"/>
                    <a:pt x="6097" y="10845"/>
                    <a:pt x="6470" y="10845"/>
                  </a:cubicBezTo>
                  <a:cubicBezTo>
                    <a:pt x="6836" y="10845"/>
                    <a:pt x="7196" y="10846"/>
                    <a:pt x="7548" y="10851"/>
                  </a:cubicBezTo>
                  <a:cubicBezTo>
                    <a:pt x="8103" y="10822"/>
                    <a:pt x="8657" y="10733"/>
                    <a:pt x="9212" y="10637"/>
                  </a:cubicBezTo>
                  <a:cubicBezTo>
                    <a:pt x="13034" y="9898"/>
                    <a:pt x="16479" y="7561"/>
                    <a:pt x="17898" y="3614"/>
                  </a:cubicBezTo>
                  <a:cubicBezTo>
                    <a:pt x="18083" y="3089"/>
                    <a:pt x="18268" y="2601"/>
                    <a:pt x="18394" y="2076"/>
                  </a:cubicBezTo>
                  <a:cubicBezTo>
                    <a:pt x="18423" y="1891"/>
                    <a:pt x="18482" y="1706"/>
                    <a:pt x="18512" y="1492"/>
                  </a:cubicBezTo>
                  <a:cubicBezTo>
                    <a:pt x="18054" y="597"/>
                    <a:pt x="17033" y="132"/>
                    <a:pt x="15895" y="43"/>
                  </a:cubicBezTo>
                  <a:cubicBezTo>
                    <a:pt x="15624" y="15"/>
                    <a:pt x="15355" y="1"/>
                    <a:pt x="15090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193;p49"/>
            <p:cNvSpPr/>
            <p:nvPr/>
          </p:nvSpPr>
          <p:spPr>
            <a:xfrm flipH="1">
              <a:off x="6203434" y="1703676"/>
              <a:ext cx="47153" cy="33365"/>
            </a:xfrm>
            <a:custGeom>
              <a:avLst/>
              <a:gdLst/>
              <a:ahLst/>
              <a:cxnLst/>
              <a:rect l="l" t="t" r="r" b="b"/>
              <a:pathLst>
                <a:path w="1867" h="1321" extrusionOk="0">
                  <a:moveTo>
                    <a:pt x="936" y="1"/>
                  </a:moveTo>
                  <a:cubicBezTo>
                    <a:pt x="879" y="1"/>
                    <a:pt x="819" y="8"/>
                    <a:pt x="756" y="25"/>
                  </a:cubicBezTo>
                  <a:cubicBezTo>
                    <a:pt x="0" y="248"/>
                    <a:pt x="218" y="1320"/>
                    <a:pt x="891" y="1320"/>
                  </a:cubicBezTo>
                  <a:cubicBezTo>
                    <a:pt x="955" y="1320"/>
                    <a:pt x="1024" y="1310"/>
                    <a:pt x="1096" y="1289"/>
                  </a:cubicBezTo>
                  <a:cubicBezTo>
                    <a:pt x="1867" y="1091"/>
                    <a:pt x="1612" y="1"/>
                    <a:pt x="93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194;p49"/>
            <p:cNvSpPr/>
            <p:nvPr/>
          </p:nvSpPr>
          <p:spPr>
            <a:xfrm flipH="1">
              <a:off x="6089024" y="1711379"/>
              <a:ext cx="85542" cy="51601"/>
            </a:xfrm>
            <a:custGeom>
              <a:avLst/>
              <a:gdLst/>
              <a:ahLst/>
              <a:cxnLst/>
              <a:rect l="l" t="t" r="r" b="b"/>
              <a:pathLst>
                <a:path w="3387" h="2043" extrusionOk="0">
                  <a:moveTo>
                    <a:pt x="1568" y="1"/>
                  </a:moveTo>
                  <a:cubicBezTo>
                    <a:pt x="1228" y="1"/>
                    <a:pt x="829" y="90"/>
                    <a:pt x="518" y="304"/>
                  </a:cubicBezTo>
                  <a:cubicBezTo>
                    <a:pt x="1" y="703"/>
                    <a:pt x="186" y="1938"/>
                    <a:pt x="770" y="2034"/>
                  </a:cubicBezTo>
                  <a:cubicBezTo>
                    <a:pt x="805" y="2040"/>
                    <a:pt x="842" y="2043"/>
                    <a:pt x="878" y="2043"/>
                  </a:cubicBezTo>
                  <a:cubicBezTo>
                    <a:pt x="1192" y="2043"/>
                    <a:pt x="1541" y="1833"/>
                    <a:pt x="1812" y="1694"/>
                  </a:cubicBezTo>
                  <a:cubicBezTo>
                    <a:pt x="1938" y="1627"/>
                    <a:pt x="2034" y="1568"/>
                    <a:pt x="2123" y="1509"/>
                  </a:cubicBezTo>
                  <a:cubicBezTo>
                    <a:pt x="2152" y="1509"/>
                    <a:pt x="2677" y="1228"/>
                    <a:pt x="2921" y="1073"/>
                  </a:cubicBezTo>
                  <a:cubicBezTo>
                    <a:pt x="3047" y="1014"/>
                    <a:pt x="3232" y="984"/>
                    <a:pt x="3261" y="799"/>
                  </a:cubicBezTo>
                  <a:cubicBezTo>
                    <a:pt x="3387" y="489"/>
                    <a:pt x="3017" y="304"/>
                    <a:pt x="2862" y="245"/>
                  </a:cubicBezTo>
                  <a:cubicBezTo>
                    <a:pt x="2648" y="149"/>
                    <a:pt x="2367" y="119"/>
                    <a:pt x="2152" y="60"/>
                  </a:cubicBezTo>
                  <a:cubicBezTo>
                    <a:pt x="1967" y="30"/>
                    <a:pt x="1753" y="1"/>
                    <a:pt x="156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1" name="Google Shape;2195;p49"/>
            <p:cNvGrpSpPr/>
            <p:nvPr/>
          </p:nvGrpSpPr>
          <p:grpSpPr>
            <a:xfrm flipH="1">
              <a:off x="6227655" y="1758080"/>
              <a:ext cx="57432" cy="51424"/>
              <a:chOff x="3323588" y="-610525"/>
              <a:chExt cx="56850" cy="50900"/>
            </a:xfrm>
          </p:grpSpPr>
          <p:sp>
            <p:nvSpPr>
              <p:cNvPr id="214" name="Google Shape;2196;p49"/>
              <p:cNvSpPr/>
              <p:nvPr/>
            </p:nvSpPr>
            <p:spPr>
              <a:xfrm>
                <a:off x="3341338" y="-610525"/>
                <a:ext cx="23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1983" extrusionOk="0">
                    <a:moveTo>
                      <a:pt x="555" y="0"/>
                    </a:moveTo>
                    <a:cubicBezTo>
                      <a:pt x="555" y="0"/>
                      <a:pt x="555" y="30"/>
                      <a:pt x="525" y="30"/>
                    </a:cubicBezTo>
                    <a:cubicBezTo>
                      <a:pt x="215" y="333"/>
                      <a:pt x="59" y="887"/>
                      <a:pt x="30" y="1257"/>
                    </a:cubicBezTo>
                    <a:cubicBezTo>
                      <a:pt x="3" y="1426"/>
                      <a:pt x="0" y="1983"/>
                      <a:pt x="231" y="1983"/>
                    </a:cubicBezTo>
                    <a:cubicBezTo>
                      <a:pt x="253" y="1983"/>
                      <a:pt x="277" y="1977"/>
                      <a:pt x="303" y="1967"/>
                    </a:cubicBezTo>
                    <a:cubicBezTo>
                      <a:pt x="584" y="1848"/>
                      <a:pt x="739" y="1323"/>
                      <a:pt x="799" y="1042"/>
                    </a:cubicBezTo>
                    <a:cubicBezTo>
                      <a:pt x="858" y="702"/>
                      <a:pt x="954" y="59"/>
                      <a:pt x="614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97;p49"/>
              <p:cNvSpPr/>
              <p:nvPr/>
            </p:nvSpPr>
            <p:spPr>
              <a:xfrm>
                <a:off x="3323588" y="-599825"/>
                <a:ext cx="153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615" h="1608" extrusionOk="0">
                    <a:moveTo>
                      <a:pt x="429" y="1"/>
                    </a:moveTo>
                    <a:cubicBezTo>
                      <a:pt x="400" y="1"/>
                      <a:pt x="400" y="1"/>
                      <a:pt x="370" y="30"/>
                    </a:cubicBezTo>
                    <a:cubicBezTo>
                      <a:pt x="370" y="30"/>
                      <a:pt x="341" y="30"/>
                      <a:pt x="341" y="60"/>
                    </a:cubicBezTo>
                    <a:cubicBezTo>
                      <a:pt x="89" y="430"/>
                      <a:pt x="30" y="829"/>
                      <a:pt x="30" y="1198"/>
                    </a:cubicBezTo>
                    <a:cubicBezTo>
                      <a:pt x="2" y="1318"/>
                      <a:pt x="0" y="1607"/>
                      <a:pt x="136" y="1607"/>
                    </a:cubicBezTo>
                    <a:cubicBezTo>
                      <a:pt x="142" y="1607"/>
                      <a:pt x="149" y="1606"/>
                      <a:pt x="156" y="1605"/>
                    </a:cubicBezTo>
                    <a:cubicBezTo>
                      <a:pt x="341" y="1539"/>
                      <a:pt x="459" y="1110"/>
                      <a:pt x="496" y="955"/>
                    </a:cubicBezTo>
                    <a:cubicBezTo>
                      <a:pt x="525" y="681"/>
                      <a:pt x="614" y="156"/>
                      <a:pt x="429" y="1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98;p49"/>
              <p:cNvSpPr/>
              <p:nvPr/>
            </p:nvSpPr>
            <p:spPr>
              <a:xfrm>
                <a:off x="3362763" y="-609075"/>
                <a:ext cx="17675" cy="3780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1512" extrusionOk="0">
                    <a:moveTo>
                      <a:pt x="480" y="0"/>
                    </a:moveTo>
                    <a:cubicBezTo>
                      <a:pt x="476" y="0"/>
                      <a:pt x="471" y="1"/>
                      <a:pt x="466" y="1"/>
                    </a:cubicBezTo>
                    <a:cubicBezTo>
                      <a:pt x="341" y="1"/>
                      <a:pt x="252" y="245"/>
                      <a:pt x="222" y="430"/>
                    </a:cubicBezTo>
                    <a:cubicBezTo>
                      <a:pt x="97" y="800"/>
                      <a:pt x="1" y="1236"/>
                      <a:pt x="156" y="1450"/>
                    </a:cubicBezTo>
                    <a:cubicBezTo>
                      <a:pt x="183" y="1493"/>
                      <a:pt x="212" y="1511"/>
                      <a:pt x="241" y="1511"/>
                    </a:cubicBezTo>
                    <a:cubicBezTo>
                      <a:pt x="380" y="1511"/>
                      <a:pt x="531" y="1102"/>
                      <a:pt x="555" y="925"/>
                    </a:cubicBezTo>
                    <a:cubicBezTo>
                      <a:pt x="620" y="715"/>
                      <a:pt x="707" y="0"/>
                      <a:pt x="480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2" name="Google Shape;2199;p49"/>
            <p:cNvGrpSpPr/>
            <p:nvPr/>
          </p:nvGrpSpPr>
          <p:grpSpPr>
            <a:xfrm flipH="1">
              <a:off x="6367340" y="1591853"/>
              <a:ext cx="363773" cy="309833"/>
              <a:chOff x="4145574" y="1649439"/>
              <a:chExt cx="186753" cy="174958"/>
            </a:xfrm>
          </p:grpSpPr>
          <p:sp>
            <p:nvSpPr>
              <p:cNvPr id="212" name="Google Shape;2200;p49"/>
              <p:cNvSpPr/>
              <p:nvPr/>
            </p:nvSpPr>
            <p:spPr>
              <a:xfrm>
                <a:off x="4145574" y="1757777"/>
                <a:ext cx="170095" cy="66620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671" extrusionOk="0">
                    <a:moveTo>
                      <a:pt x="5003" y="1"/>
                    </a:moveTo>
                    <a:cubicBezTo>
                      <a:pt x="3652" y="1"/>
                      <a:pt x="2343" y="311"/>
                      <a:pt x="1169" y="1101"/>
                    </a:cubicBezTo>
                    <a:cubicBezTo>
                      <a:pt x="1" y="1959"/>
                      <a:pt x="526" y="3933"/>
                      <a:pt x="1945" y="4361"/>
                    </a:cubicBezTo>
                    <a:cubicBezTo>
                      <a:pt x="2976" y="4586"/>
                      <a:pt x="4000" y="4670"/>
                      <a:pt x="5020" y="4670"/>
                    </a:cubicBezTo>
                    <a:cubicBezTo>
                      <a:pt x="6379" y="4670"/>
                      <a:pt x="7731" y="4522"/>
                      <a:pt x="9087" y="4361"/>
                    </a:cubicBezTo>
                    <a:cubicBezTo>
                      <a:pt x="9612" y="3689"/>
                      <a:pt x="10262" y="3038"/>
                      <a:pt x="11001" y="2454"/>
                    </a:cubicBezTo>
                    <a:cubicBezTo>
                      <a:pt x="11275" y="2269"/>
                      <a:pt x="11586" y="2084"/>
                      <a:pt x="11926" y="1929"/>
                    </a:cubicBezTo>
                    <a:cubicBezTo>
                      <a:pt x="9816" y="935"/>
                      <a:pt x="7346" y="1"/>
                      <a:pt x="5003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201;p49"/>
              <p:cNvSpPr/>
              <p:nvPr/>
            </p:nvSpPr>
            <p:spPr>
              <a:xfrm>
                <a:off x="4191200" y="1649439"/>
                <a:ext cx="141127" cy="146818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0294" extrusionOk="0">
                    <a:moveTo>
                      <a:pt x="2350" y="0"/>
                    </a:moveTo>
                    <a:cubicBezTo>
                      <a:pt x="970" y="0"/>
                      <a:pt x="0" y="1723"/>
                      <a:pt x="654" y="3056"/>
                    </a:cubicBezTo>
                    <a:cubicBezTo>
                      <a:pt x="2376" y="6043"/>
                      <a:pt x="5089" y="8047"/>
                      <a:pt x="7492" y="10294"/>
                    </a:cubicBezTo>
                    <a:cubicBezTo>
                      <a:pt x="7618" y="10235"/>
                      <a:pt x="7706" y="10146"/>
                      <a:pt x="7802" y="10050"/>
                    </a:cubicBezTo>
                    <a:cubicBezTo>
                      <a:pt x="8387" y="9621"/>
                      <a:pt x="9126" y="9281"/>
                      <a:pt x="9895" y="9067"/>
                    </a:cubicBezTo>
                    <a:cubicBezTo>
                      <a:pt x="8690" y="5274"/>
                      <a:pt x="6753" y="994"/>
                      <a:pt x="2716" y="40"/>
                    </a:cubicBezTo>
                    <a:cubicBezTo>
                      <a:pt x="2592" y="13"/>
                      <a:pt x="2469" y="0"/>
                      <a:pt x="2350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3" name="Google Shape;2202;p49"/>
            <p:cNvSpPr/>
            <p:nvPr/>
          </p:nvSpPr>
          <p:spPr>
            <a:xfrm flipH="1">
              <a:off x="6429021" y="2095040"/>
              <a:ext cx="128907" cy="132905"/>
            </a:xfrm>
            <a:custGeom>
              <a:avLst/>
              <a:gdLst/>
              <a:ahLst/>
              <a:cxnLst/>
              <a:rect l="l" t="t" r="r" b="b"/>
              <a:pathLst>
                <a:path w="5104" h="5262" extrusionOk="0">
                  <a:moveTo>
                    <a:pt x="4441" y="1"/>
                  </a:moveTo>
                  <a:cubicBezTo>
                    <a:pt x="4297" y="1"/>
                    <a:pt x="4156" y="118"/>
                    <a:pt x="4209" y="299"/>
                  </a:cubicBezTo>
                  <a:cubicBezTo>
                    <a:pt x="4546" y="1676"/>
                    <a:pt x="3699" y="3323"/>
                    <a:pt x="2158" y="3323"/>
                  </a:cubicBezTo>
                  <a:cubicBezTo>
                    <a:pt x="2144" y="3323"/>
                    <a:pt x="2131" y="3323"/>
                    <a:pt x="2117" y="3323"/>
                  </a:cubicBezTo>
                  <a:lnTo>
                    <a:pt x="2087" y="3323"/>
                  </a:lnTo>
                  <a:cubicBezTo>
                    <a:pt x="2047" y="3282"/>
                    <a:pt x="1998" y="3255"/>
                    <a:pt x="1939" y="3255"/>
                  </a:cubicBezTo>
                  <a:cubicBezTo>
                    <a:pt x="1900" y="3255"/>
                    <a:pt x="1856" y="3267"/>
                    <a:pt x="1806" y="3293"/>
                  </a:cubicBezTo>
                  <a:cubicBezTo>
                    <a:pt x="1533" y="3226"/>
                    <a:pt x="1281" y="3012"/>
                    <a:pt x="1097" y="2768"/>
                  </a:cubicBezTo>
                  <a:cubicBezTo>
                    <a:pt x="1042" y="2694"/>
                    <a:pt x="967" y="2664"/>
                    <a:pt x="892" y="2664"/>
                  </a:cubicBezTo>
                  <a:cubicBezTo>
                    <a:pt x="713" y="2664"/>
                    <a:pt x="537" y="2840"/>
                    <a:pt x="668" y="3012"/>
                  </a:cubicBezTo>
                  <a:cubicBezTo>
                    <a:pt x="853" y="3256"/>
                    <a:pt x="1067" y="3441"/>
                    <a:pt x="1281" y="3596"/>
                  </a:cubicBezTo>
                  <a:cubicBezTo>
                    <a:pt x="1118" y="3680"/>
                    <a:pt x="942" y="3748"/>
                    <a:pt x="758" y="3748"/>
                  </a:cubicBezTo>
                  <a:cubicBezTo>
                    <a:pt x="668" y="3748"/>
                    <a:pt x="576" y="3731"/>
                    <a:pt x="483" y="3692"/>
                  </a:cubicBezTo>
                  <a:cubicBezTo>
                    <a:pt x="442" y="3669"/>
                    <a:pt x="402" y="3659"/>
                    <a:pt x="364" y="3659"/>
                  </a:cubicBezTo>
                  <a:cubicBezTo>
                    <a:pt x="146" y="3659"/>
                    <a:pt x="0" y="3989"/>
                    <a:pt x="239" y="4121"/>
                  </a:cubicBezTo>
                  <a:cubicBezTo>
                    <a:pt x="412" y="4208"/>
                    <a:pt x="576" y="4244"/>
                    <a:pt x="733" y="4244"/>
                  </a:cubicBezTo>
                  <a:cubicBezTo>
                    <a:pt x="1134" y="4244"/>
                    <a:pt x="1496" y="4012"/>
                    <a:pt x="1873" y="3810"/>
                  </a:cubicBezTo>
                  <a:lnTo>
                    <a:pt x="1873" y="3810"/>
                  </a:lnTo>
                  <a:cubicBezTo>
                    <a:pt x="1925" y="4220"/>
                    <a:pt x="1622" y="4767"/>
                    <a:pt x="1212" y="4767"/>
                  </a:cubicBezTo>
                  <a:cubicBezTo>
                    <a:pt x="1155" y="4767"/>
                    <a:pt x="1097" y="4757"/>
                    <a:pt x="1038" y="4735"/>
                  </a:cubicBezTo>
                  <a:cubicBezTo>
                    <a:pt x="1004" y="4722"/>
                    <a:pt x="973" y="4716"/>
                    <a:pt x="945" y="4716"/>
                  </a:cubicBezTo>
                  <a:cubicBezTo>
                    <a:pt x="707" y="4716"/>
                    <a:pt x="641" y="5114"/>
                    <a:pt x="912" y="5200"/>
                  </a:cubicBezTo>
                  <a:cubicBezTo>
                    <a:pt x="1021" y="5242"/>
                    <a:pt x="1130" y="5262"/>
                    <a:pt x="1235" y="5262"/>
                  </a:cubicBezTo>
                  <a:cubicBezTo>
                    <a:pt x="1904" y="5262"/>
                    <a:pt x="2448" y="4477"/>
                    <a:pt x="2390" y="3781"/>
                  </a:cubicBezTo>
                  <a:cubicBezTo>
                    <a:pt x="4091" y="3663"/>
                    <a:pt x="5104" y="1777"/>
                    <a:pt x="4675" y="181"/>
                  </a:cubicBezTo>
                  <a:cubicBezTo>
                    <a:pt x="4636" y="55"/>
                    <a:pt x="4538" y="1"/>
                    <a:pt x="444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4" name="Google Shape;2203;p49"/>
            <p:cNvGrpSpPr/>
            <p:nvPr/>
          </p:nvGrpSpPr>
          <p:grpSpPr>
            <a:xfrm flipH="1">
              <a:off x="6367353" y="1593093"/>
              <a:ext cx="363777" cy="309833"/>
              <a:chOff x="4145574" y="1649439"/>
              <a:chExt cx="186753" cy="174958"/>
            </a:xfrm>
          </p:grpSpPr>
          <p:sp>
            <p:nvSpPr>
              <p:cNvPr id="210" name="Google Shape;2204;p49"/>
              <p:cNvSpPr/>
              <p:nvPr/>
            </p:nvSpPr>
            <p:spPr>
              <a:xfrm>
                <a:off x="4145574" y="1757777"/>
                <a:ext cx="170095" cy="66620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671" extrusionOk="0">
                    <a:moveTo>
                      <a:pt x="5003" y="1"/>
                    </a:moveTo>
                    <a:cubicBezTo>
                      <a:pt x="3652" y="1"/>
                      <a:pt x="2343" y="311"/>
                      <a:pt x="1169" y="1101"/>
                    </a:cubicBezTo>
                    <a:cubicBezTo>
                      <a:pt x="1" y="1959"/>
                      <a:pt x="526" y="3933"/>
                      <a:pt x="1945" y="4361"/>
                    </a:cubicBezTo>
                    <a:cubicBezTo>
                      <a:pt x="2976" y="4586"/>
                      <a:pt x="4000" y="4670"/>
                      <a:pt x="5020" y="4670"/>
                    </a:cubicBezTo>
                    <a:cubicBezTo>
                      <a:pt x="6379" y="4670"/>
                      <a:pt x="7731" y="4522"/>
                      <a:pt x="9087" y="4361"/>
                    </a:cubicBezTo>
                    <a:cubicBezTo>
                      <a:pt x="9612" y="3689"/>
                      <a:pt x="10262" y="3038"/>
                      <a:pt x="11001" y="2454"/>
                    </a:cubicBezTo>
                    <a:cubicBezTo>
                      <a:pt x="11275" y="2269"/>
                      <a:pt x="11586" y="2084"/>
                      <a:pt x="11926" y="1929"/>
                    </a:cubicBezTo>
                    <a:cubicBezTo>
                      <a:pt x="9816" y="935"/>
                      <a:pt x="7346" y="1"/>
                      <a:pt x="5003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205;p49"/>
              <p:cNvSpPr/>
              <p:nvPr/>
            </p:nvSpPr>
            <p:spPr>
              <a:xfrm>
                <a:off x="4191200" y="1649439"/>
                <a:ext cx="141127" cy="146818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0294" extrusionOk="0">
                    <a:moveTo>
                      <a:pt x="2350" y="0"/>
                    </a:moveTo>
                    <a:cubicBezTo>
                      <a:pt x="970" y="0"/>
                      <a:pt x="0" y="1723"/>
                      <a:pt x="654" y="3056"/>
                    </a:cubicBezTo>
                    <a:cubicBezTo>
                      <a:pt x="2376" y="6043"/>
                      <a:pt x="5089" y="8047"/>
                      <a:pt x="7492" y="10294"/>
                    </a:cubicBezTo>
                    <a:cubicBezTo>
                      <a:pt x="7618" y="10235"/>
                      <a:pt x="7706" y="10146"/>
                      <a:pt x="7802" y="10050"/>
                    </a:cubicBezTo>
                    <a:cubicBezTo>
                      <a:pt x="8387" y="9621"/>
                      <a:pt x="9126" y="9281"/>
                      <a:pt x="9895" y="9067"/>
                    </a:cubicBezTo>
                    <a:cubicBezTo>
                      <a:pt x="8690" y="5274"/>
                      <a:pt x="6753" y="994"/>
                      <a:pt x="2716" y="40"/>
                    </a:cubicBezTo>
                    <a:cubicBezTo>
                      <a:pt x="2592" y="13"/>
                      <a:pt x="2469" y="0"/>
                      <a:pt x="2350" y="0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5" name="Google Shape;2206;p49"/>
            <p:cNvSpPr/>
            <p:nvPr/>
          </p:nvSpPr>
          <p:spPr>
            <a:xfrm flipH="1">
              <a:off x="6379166" y="1687915"/>
              <a:ext cx="363359" cy="197715"/>
            </a:xfrm>
            <a:custGeom>
              <a:avLst/>
              <a:gdLst/>
              <a:ahLst/>
              <a:cxnLst/>
              <a:rect l="l" t="t" r="r" b="b"/>
              <a:pathLst>
                <a:path w="14387" h="7828" extrusionOk="0">
                  <a:moveTo>
                    <a:pt x="3888" y="0"/>
                  </a:moveTo>
                  <a:cubicBezTo>
                    <a:pt x="3245" y="0"/>
                    <a:pt x="2594" y="79"/>
                    <a:pt x="1937" y="250"/>
                  </a:cubicBezTo>
                  <a:cubicBezTo>
                    <a:pt x="185" y="775"/>
                    <a:pt x="0" y="3333"/>
                    <a:pt x="1479" y="4404"/>
                  </a:cubicBezTo>
                  <a:cubicBezTo>
                    <a:pt x="4591" y="6319"/>
                    <a:pt x="8103" y="6962"/>
                    <a:pt x="11518" y="7827"/>
                  </a:cubicBezTo>
                  <a:cubicBezTo>
                    <a:pt x="11858" y="7428"/>
                    <a:pt x="12257" y="7088"/>
                    <a:pt x="12693" y="6748"/>
                  </a:cubicBezTo>
                  <a:cubicBezTo>
                    <a:pt x="13181" y="6408"/>
                    <a:pt x="13765" y="6105"/>
                    <a:pt x="14386" y="5883"/>
                  </a:cubicBezTo>
                  <a:cubicBezTo>
                    <a:pt x="11571" y="3049"/>
                    <a:pt x="7889" y="0"/>
                    <a:pt x="3888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6" name="Google Shape;2207;p49"/>
            <p:cNvGrpSpPr/>
            <p:nvPr/>
          </p:nvGrpSpPr>
          <p:grpSpPr>
            <a:xfrm flipH="1">
              <a:off x="6622001" y="1914247"/>
              <a:ext cx="268522" cy="234894"/>
              <a:chOff x="4037921" y="1824340"/>
              <a:chExt cx="151639" cy="132641"/>
            </a:xfrm>
          </p:grpSpPr>
          <p:sp>
            <p:nvSpPr>
              <p:cNvPr id="208" name="Google Shape;2208;p49"/>
              <p:cNvSpPr/>
              <p:nvPr/>
            </p:nvSpPr>
            <p:spPr>
              <a:xfrm>
                <a:off x="4068015" y="1824340"/>
                <a:ext cx="118065" cy="89112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209;p49"/>
              <p:cNvSpPr/>
              <p:nvPr/>
            </p:nvSpPr>
            <p:spPr>
              <a:xfrm>
                <a:off x="4037921" y="1895994"/>
                <a:ext cx="151639" cy="60986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7" name="Google Shape;2210;p49"/>
            <p:cNvSpPr/>
            <p:nvPr/>
          </p:nvSpPr>
          <p:spPr>
            <a:xfrm flipH="1">
              <a:off x="6623568" y="1953144"/>
              <a:ext cx="299915" cy="133966"/>
            </a:xfrm>
            <a:custGeom>
              <a:avLst/>
              <a:gdLst/>
              <a:ahLst/>
              <a:cxnLst/>
              <a:rect l="l" t="t" r="r" b="b"/>
              <a:pathLst>
                <a:path w="11875" h="5304" extrusionOk="0">
                  <a:moveTo>
                    <a:pt x="2315" y="1"/>
                  </a:moveTo>
                  <a:cubicBezTo>
                    <a:pt x="999" y="1"/>
                    <a:pt x="0" y="1538"/>
                    <a:pt x="726" y="2627"/>
                  </a:cubicBezTo>
                  <a:cubicBezTo>
                    <a:pt x="2310" y="4753"/>
                    <a:pt x="5014" y="5303"/>
                    <a:pt x="7688" y="5303"/>
                  </a:cubicBezTo>
                  <a:cubicBezTo>
                    <a:pt x="8809" y="5303"/>
                    <a:pt x="9924" y="5207"/>
                    <a:pt x="10950" y="5089"/>
                  </a:cubicBezTo>
                  <a:cubicBezTo>
                    <a:pt x="11845" y="4934"/>
                    <a:pt x="11874" y="3795"/>
                    <a:pt x="11172" y="3329"/>
                  </a:cubicBezTo>
                  <a:cubicBezTo>
                    <a:pt x="8274" y="2161"/>
                    <a:pt x="5590" y="409"/>
                    <a:pt x="2389" y="3"/>
                  </a:cubicBezTo>
                  <a:cubicBezTo>
                    <a:pt x="2364" y="1"/>
                    <a:pt x="2340" y="1"/>
                    <a:pt x="2315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11;p49"/>
          <p:cNvSpPr/>
          <p:nvPr/>
        </p:nvSpPr>
        <p:spPr>
          <a:xfrm>
            <a:off x="8508502" y="713524"/>
            <a:ext cx="2371725" cy="1104675"/>
          </a:xfrm>
          <a:custGeom>
            <a:avLst/>
            <a:gdLst/>
            <a:ahLst/>
            <a:cxnLst/>
            <a:rect l="l" t="t" r="r" b="b"/>
            <a:pathLst>
              <a:path w="94869" h="44187" extrusionOk="0">
                <a:moveTo>
                  <a:pt x="0" y="7378"/>
                </a:moveTo>
                <a:cubicBezTo>
                  <a:pt x="7903" y="18442"/>
                  <a:pt x="28501" y="19696"/>
                  <a:pt x="40386" y="13093"/>
                </a:cubicBezTo>
                <a:cubicBezTo>
                  <a:pt x="43375" y="11432"/>
                  <a:pt x="46184" y="6351"/>
                  <a:pt x="44196" y="3568"/>
                </a:cubicBezTo>
                <a:cubicBezTo>
                  <a:pt x="42373" y="1016"/>
                  <a:pt x="38527" y="-377"/>
                  <a:pt x="35433" y="139"/>
                </a:cubicBezTo>
                <a:cubicBezTo>
                  <a:pt x="25898" y="1728"/>
                  <a:pt x="33550" y="21878"/>
                  <a:pt x="40386" y="28714"/>
                </a:cubicBezTo>
                <a:cubicBezTo>
                  <a:pt x="53526" y="41854"/>
                  <a:pt x="78248" y="48835"/>
                  <a:pt x="94869" y="40525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20" name="Google Shape;1571;p43"/>
          <p:cNvGrpSpPr/>
          <p:nvPr/>
        </p:nvGrpSpPr>
        <p:grpSpPr>
          <a:xfrm>
            <a:off x="185400" y="120467"/>
            <a:ext cx="805900" cy="703550"/>
            <a:chOff x="1597300" y="664500"/>
            <a:chExt cx="805900" cy="703550"/>
          </a:xfrm>
        </p:grpSpPr>
        <p:grpSp>
          <p:nvGrpSpPr>
            <p:cNvPr id="221" name="Google Shape;1572;p43"/>
            <p:cNvGrpSpPr/>
            <p:nvPr/>
          </p:nvGrpSpPr>
          <p:grpSpPr>
            <a:xfrm>
              <a:off x="1597300" y="694800"/>
              <a:ext cx="239125" cy="238150"/>
              <a:chOff x="1597300" y="694800"/>
              <a:chExt cx="239125" cy="238150"/>
            </a:xfrm>
          </p:grpSpPr>
          <p:sp>
            <p:nvSpPr>
              <p:cNvPr id="242" name="Google Shape;1573;p43"/>
              <p:cNvSpPr/>
              <p:nvPr/>
            </p:nvSpPr>
            <p:spPr>
              <a:xfrm flipH="1">
                <a:off x="1719225" y="694800"/>
                <a:ext cx="117200" cy="23050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9220" extrusionOk="0">
                    <a:moveTo>
                      <a:pt x="2030" y="0"/>
                    </a:moveTo>
                    <a:cubicBezTo>
                      <a:pt x="1431" y="0"/>
                      <a:pt x="806" y="388"/>
                      <a:pt x="621" y="1030"/>
                    </a:cubicBezTo>
                    <a:cubicBezTo>
                      <a:pt x="0" y="3558"/>
                      <a:pt x="591" y="6049"/>
                      <a:pt x="680" y="8548"/>
                    </a:cubicBezTo>
                    <a:cubicBezTo>
                      <a:pt x="777" y="8948"/>
                      <a:pt x="1148" y="9220"/>
                      <a:pt x="1504" y="9220"/>
                    </a:cubicBezTo>
                    <a:cubicBezTo>
                      <a:pt x="1720" y="9220"/>
                      <a:pt x="1930" y="9120"/>
                      <a:pt x="2070" y="8888"/>
                    </a:cubicBezTo>
                    <a:cubicBezTo>
                      <a:pt x="3327" y="6389"/>
                      <a:pt x="4687" y="3033"/>
                      <a:pt x="3024" y="505"/>
                    </a:cubicBezTo>
                    <a:cubicBezTo>
                      <a:pt x="2782" y="157"/>
                      <a:pt x="2411" y="0"/>
                      <a:pt x="2030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1574;p43"/>
              <p:cNvSpPr/>
              <p:nvPr/>
            </p:nvSpPr>
            <p:spPr>
              <a:xfrm flipH="1">
                <a:off x="1597300" y="754900"/>
                <a:ext cx="221175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7122" extrusionOk="0">
                    <a:moveTo>
                      <a:pt x="7058" y="0"/>
                    </a:moveTo>
                    <a:cubicBezTo>
                      <a:pt x="6847" y="0"/>
                      <a:pt x="6633" y="42"/>
                      <a:pt x="6431" y="134"/>
                    </a:cubicBezTo>
                    <a:cubicBezTo>
                      <a:pt x="3939" y="1524"/>
                      <a:pt x="2335" y="3830"/>
                      <a:pt x="391" y="5745"/>
                    </a:cubicBezTo>
                    <a:cubicBezTo>
                      <a:pt x="0" y="6304"/>
                      <a:pt x="297" y="7122"/>
                      <a:pt x="935" y="7122"/>
                    </a:cubicBezTo>
                    <a:cubicBezTo>
                      <a:pt x="997" y="7122"/>
                      <a:pt x="1062" y="7114"/>
                      <a:pt x="1130" y="7098"/>
                    </a:cubicBezTo>
                    <a:cubicBezTo>
                      <a:pt x="4124" y="6299"/>
                      <a:pt x="7821" y="4910"/>
                      <a:pt x="8649" y="1708"/>
                    </a:cubicBezTo>
                    <a:cubicBezTo>
                      <a:pt x="8847" y="784"/>
                      <a:pt x="7972" y="0"/>
                      <a:pt x="7058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" name="Google Shape;1575;p43"/>
            <p:cNvGrpSpPr/>
            <p:nvPr/>
          </p:nvGrpSpPr>
          <p:grpSpPr>
            <a:xfrm>
              <a:off x="1597300" y="694800"/>
              <a:ext cx="239125" cy="238150"/>
              <a:chOff x="1597300" y="694800"/>
              <a:chExt cx="239125" cy="238150"/>
            </a:xfrm>
          </p:grpSpPr>
          <p:sp>
            <p:nvSpPr>
              <p:cNvPr id="240" name="Google Shape;1576;p43"/>
              <p:cNvSpPr/>
              <p:nvPr/>
            </p:nvSpPr>
            <p:spPr>
              <a:xfrm flipH="1">
                <a:off x="1719225" y="694800"/>
                <a:ext cx="117200" cy="23050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9220" extrusionOk="0">
                    <a:moveTo>
                      <a:pt x="2030" y="0"/>
                    </a:moveTo>
                    <a:cubicBezTo>
                      <a:pt x="1431" y="0"/>
                      <a:pt x="806" y="388"/>
                      <a:pt x="621" y="1030"/>
                    </a:cubicBezTo>
                    <a:cubicBezTo>
                      <a:pt x="0" y="3558"/>
                      <a:pt x="591" y="6049"/>
                      <a:pt x="680" y="8548"/>
                    </a:cubicBezTo>
                    <a:cubicBezTo>
                      <a:pt x="777" y="8948"/>
                      <a:pt x="1148" y="9220"/>
                      <a:pt x="1504" y="9220"/>
                    </a:cubicBezTo>
                    <a:cubicBezTo>
                      <a:pt x="1720" y="9220"/>
                      <a:pt x="1930" y="9120"/>
                      <a:pt x="2070" y="8888"/>
                    </a:cubicBezTo>
                    <a:cubicBezTo>
                      <a:pt x="3327" y="6389"/>
                      <a:pt x="4687" y="3033"/>
                      <a:pt x="3024" y="505"/>
                    </a:cubicBezTo>
                    <a:cubicBezTo>
                      <a:pt x="2782" y="157"/>
                      <a:pt x="2411" y="0"/>
                      <a:pt x="2030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1577;p43"/>
              <p:cNvSpPr/>
              <p:nvPr/>
            </p:nvSpPr>
            <p:spPr>
              <a:xfrm flipH="1">
                <a:off x="1597300" y="754900"/>
                <a:ext cx="221175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7122" extrusionOk="0">
                    <a:moveTo>
                      <a:pt x="7058" y="0"/>
                    </a:moveTo>
                    <a:cubicBezTo>
                      <a:pt x="6847" y="0"/>
                      <a:pt x="6633" y="42"/>
                      <a:pt x="6431" y="134"/>
                    </a:cubicBezTo>
                    <a:cubicBezTo>
                      <a:pt x="3939" y="1524"/>
                      <a:pt x="2335" y="3830"/>
                      <a:pt x="391" y="5745"/>
                    </a:cubicBezTo>
                    <a:cubicBezTo>
                      <a:pt x="0" y="6304"/>
                      <a:pt x="297" y="7122"/>
                      <a:pt x="935" y="7122"/>
                    </a:cubicBezTo>
                    <a:cubicBezTo>
                      <a:pt x="997" y="7122"/>
                      <a:pt x="1062" y="7114"/>
                      <a:pt x="1130" y="7098"/>
                    </a:cubicBezTo>
                    <a:cubicBezTo>
                      <a:pt x="4124" y="6299"/>
                      <a:pt x="7821" y="4910"/>
                      <a:pt x="8649" y="1708"/>
                    </a:cubicBezTo>
                    <a:cubicBezTo>
                      <a:pt x="8847" y="784"/>
                      <a:pt x="7972" y="0"/>
                      <a:pt x="7058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3" name="Google Shape;1578;p43"/>
            <p:cNvSpPr/>
            <p:nvPr/>
          </p:nvSpPr>
          <p:spPr>
            <a:xfrm flipH="1">
              <a:off x="1643825" y="664500"/>
              <a:ext cx="176525" cy="268575"/>
            </a:xfrm>
            <a:custGeom>
              <a:avLst/>
              <a:gdLst/>
              <a:ahLst/>
              <a:cxnLst/>
              <a:rect l="l" t="t" r="r" b="b"/>
              <a:pathLst>
                <a:path w="7061" h="10743" extrusionOk="0">
                  <a:moveTo>
                    <a:pt x="4600" y="0"/>
                  </a:moveTo>
                  <a:cubicBezTo>
                    <a:pt x="4049" y="0"/>
                    <a:pt x="3483" y="230"/>
                    <a:pt x="3120" y="704"/>
                  </a:cubicBezTo>
                  <a:cubicBezTo>
                    <a:pt x="1360" y="3410"/>
                    <a:pt x="991" y="6618"/>
                    <a:pt x="67" y="9575"/>
                  </a:cubicBezTo>
                  <a:cubicBezTo>
                    <a:pt x="1" y="10192"/>
                    <a:pt x="480" y="10743"/>
                    <a:pt x="1007" y="10743"/>
                  </a:cubicBezTo>
                  <a:cubicBezTo>
                    <a:pt x="1187" y="10743"/>
                    <a:pt x="1374" y="10678"/>
                    <a:pt x="1545" y="10529"/>
                  </a:cubicBezTo>
                  <a:cubicBezTo>
                    <a:pt x="4103" y="8126"/>
                    <a:pt x="7060" y="4770"/>
                    <a:pt x="6195" y="1103"/>
                  </a:cubicBezTo>
                  <a:cubicBezTo>
                    <a:pt x="5988" y="377"/>
                    <a:pt x="5305" y="0"/>
                    <a:pt x="4600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579;p43"/>
            <p:cNvSpPr/>
            <p:nvPr/>
          </p:nvSpPr>
          <p:spPr>
            <a:xfrm flipH="1">
              <a:off x="2091275" y="1145300"/>
              <a:ext cx="63050" cy="185775"/>
            </a:xfrm>
            <a:custGeom>
              <a:avLst/>
              <a:gdLst/>
              <a:ahLst/>
              <a:cxnLst/>
              <a:rect l="l" t="t" r="r" b="b"/>
              <a:pathLst>
                <a:path w="2522" h="7431" extrusionOk="0">
                  <a:moveTo>
                    <a:pt x="2215" y="0"/>
                  </a:moveTo>
                  <a:cubicBezTo>
                    <a:pt x="2091" y="0"/>
                    <a:pt x="1967" y="76"/>
                    <a:pt x="1967" y="228"/>
                  </a:cubicBezTo>
                  <a:cubicBezTo>
                    <a:pt x="1967" y="1921"/>
                    <a:pt x="1937" y="3621"/>
                    <a:pt x="1937" y="5314"/>
                  </a:cubicBezTo>
                  <a:cubicBezTo>
                    <a:pt x="1412" y="5188"/>
                    <a:pt x="828" y="5159"/>
                    <a:pt x="303" y="5063"/>
                  </a:cubicBezTo>
                  <a:cubicBezTo>
                    <a:pt x="295" y="5062"/>
                    <a:pt x="286" y="5061"/>
                    <a:pt x="278" y="5061"/>
                  </a:cubicBezTo>
                  <a:cubicBezTo>
                    <a:pt x="1" y="5061"/>
                    <a:pt x="9" y="5529"/>
                    <a:pt x="303" y="5558"/>
                  </a:cubicBezTo>
                  <a:cubicBezTo>
                    <a:pt x="673" y="5617"/>
                    <a:pt x="1072" y="5654"/>
                    <a:pt x="1479" y="5713"/>
                  </a:cubicBezTo>
                  <a:cubicBezTo>
                    <a:pt x="1412" y="5743"/>
                    <a:pt x="1383" y="5772"/>
                    <a:pt x="1324" y="5802"/>
                  </a:cubicBezTo>
                  <a:cubicBezTo>
                    <a:pt x="1013" y="5927"/>
                    <a:pt x="740" y="6053"/>
                    <a:pt x="429" y="6171"/>
                  </a:cubicBezTo>
                  <a:cubicBezTo>
                    <a:pt x="190" y="6304"/>
                    <a:pt x="337" y="6641"/>
                    <a:pt x="555" y="6641"/>
                  </a:cubicBezTo>
                  <a:cubicBezTo>
                    <a:pt x="593" y="6641"/>
                    <a:pt x="633" y="6630"/>
                    <a:pt x="673" y="6608"/>
                  </a:cubicBezTo>
                  <a:cubicBezTo>
                    <a:pt x="954" y="6482"/>
                    <a:pt x="1228" y="6356"/>
                    <a:pt x="1508" y="6238"/>
                  </a:cubicBezTo>
                  <a:cubicBezTo>
                    <a:pt x="1693" y="6171"/>
                    <a:pt x="1849" y="6053"/>
                    <a:pt x="2033" y="5987"/>
                  </a:cubicBezTo>
                  <a:lnTo>
                    <a:pt x="2033" y="5987"/>
                  </a:lnTo>
                  <a:cubicBezTo>
                    <a:pt x="1996" y="6356"/>
                    <a:pt x="1967" y="6763"/>
                    <a:pt x="1878" y="7132"/>
                  </a:cubicBezTo>
                  <a:cubicBezTo>
                    <a:pt x="1839" y="7313"/>
                    <a:pt x="1988" y="7431"/>
                    <a:pt x="2127" y="7431"/>
                  </a:cubicBezTo>
                  <a:cubicBezTo>
                    <a:pt x="2222" y="7431"/>
                    <a:pt x="2313" y="7376"/>
                    <a:pt x="2336" y="7251"/>
                  </a:cubicBezTo>
                  <a:cubicBezTo>
                    <a:pt x="2462" y="6763"/>
                    <a:pt x="2521" y="6208"/>
                    <a:pt x="2521" y="5684"/>
                  </a:cubicBezTo>
                  <a:cubicBezTo>
                    <a:pt x="2521" y="5558"/>
                    <a:pt x="2492" y="5499"/>
                    <a:pt x="2433" y="5469"/>
                  </a:cubicBezTo>
                  <a:cubicBezTo>
                    <a:pt x="2433" y="3710"/>
                    <a:pt x="2462" y="1987"/>
                    <a:pt x="2462" y="228"/>
                  </a:cubicBezTo>
                  <a:cubicBezTo>
                    <a:pt x="2462" y="76"/>
                    <a:pt x="2338" y="0"/>
                    <a:pt x="2215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580;p43"/>
            <p:cNvSpPr/>
            <p:nvPr/>
          </p:nvSpPr>
          <p:spPr>
            <a:xfrm flipH="1">
              <a:off x="1759350" y="864500"/>
              <a:ext cx="643850" cy="374425"/>
            </a:xfrm>
            <a:custGeom>
              <a:avLst/>
              <a:gdLst/>
              <a:ahLst/>
              <a:cxnLst/>
              <a:rect l="l" t="t" r="r" b="b"/>
              <a:pathLst>
                <a:path w="25754" h="14977" extrusionOk="0">
                  <a:moveTo>
                    <a:pt x="25480" y="1"/>
                  </a:moveTo>
                  <a:lnTo>
                    <a:pt x="25480" y="1"/>
                  </a:lnTo>
                  <a:cubicBezTo>
                    <a:pt x="22580" y="335"/>
                    <a:pt x="19679" y="811"/>
                    <a:pt x="16757" y="811"/>
                  </a:cubicBezTo>
                  <a:cubicBezTo>
                    <a:pt x="15612" y="811"/>
                    <a:pt x="14464" y="738"/>
                    <a:pt x="13312" y="555"/>
                  </a:cubicBezTo>
                  <a:cubicBezTo>
                    <a:pt x="12816" y="496"/>
                    <a:pt x="12321" y="466"/>
                    <a:pt x="11892" y="437"/>
                  </a:cubicBezTo>
                  <a:cubicBezTo>
                    <a:pt x="11321" y="304"/>
                    <a:pt x="10729" y="240"/>
                    <a:pt x="10129" y="240"/>
                  </a:cubicBezTo>
                  <a:cubicBezTo>
                    <a:pt x="5296" y="240"/>
                    <a:pt x="1" y="4370"/>
                    <a:pt x="1698" y="9552"/>
                  </a:cubicBezTo>
                  <a:cubicBezTo>
                    <a:pt x="2067" y="10476"/>
                    <a:pt x="2622" y="11275"/>
                    <a:pt x="3331" y="11984"/>
                  </a:cubicBezTo>
                  <a:cubicBezTo>
                    <a:pt x="4071" y="12694"/>
                    <a:pt x="4928" y="13278"/>
                    <a:pt x="5889" y="13744"/>
                  </a:cubicBezTo>
                  <a:cubicBezTo>
                    <a:pt x="6377" y="13988"/>
                    <a:pt x="6873" y="14173"/>
                    <a:pt x="7397" y="14358"/>
                  </a:cubicBezTo>
                  <a:cubicBezTo>
                    <a:pt x="8573" y="14781"/>
                    <a:pt x="9754" y="14976"/>
                    <a:pt x="10913" y="14976"/>
                  </a:cubicBezTo>
                  <a:cubicBezTo>
                    <a:pt x="13638" y="14976"/>
                    <a:pt x="16236" y="13897"/>
                    <a:pt x="18331" y="12169"/>
                  </a:cubicBezTo>
                  <a:cubicBezTo>
                    <a:pt x="18760" y="11829"/>
                    <a:pt x="19196" y="11430"/>
                    <a:pt x="19566" y="11031"/>
                  </a:cubicBezTo>
                  <a:cubicBezTo>
                    <a:pt x="22117" y="7889"/>
                    <a:pt x="25754" y="4281"/>
                    <a:pt x="25480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581;p43"/>
            <p:cNvSpPr/>
            <p:nvPr/>
          </p:nvSpPr>
          <p:spPr>
            <a:xfrm flipH="1">
              <a:off x="1814475" y="992425"/>
              <a:ext cx="406200" cy="246525"/>
            </a:xfrm>
            <a:custGeom>
              <a:avLst/>
              <a:gdLst/>
              <a:ahLst/>
              <a:cxnLst/>
              <a:rect l="l" t="t" r="r" b="b"/>
              <a:pathLst>
                <a:path w="16248" h="9861" extrusionOk="0">
                  <a:moveTo>
                    <a:pt x="15623" y="0"/>
                  </a:moveTo>
                  <a:cubicBezTo>
                    <a:pt x="15151" y="0"/>
                    <a:pt x="14522" y="352"/>
                    <a:pt x="14172" y="613"/>
                  </a:cubicBezTo>
                  <a:cubicBezTo>
                    <a:pt x="12905" y="1566"/>
                    <a:pt x="11546" y="1867"/>
                    <a:pt x="10103" y="1867"/>
                  </a:cubicBezTo>
                  <a:cubicBezTo>
                    <a:pt x="9542" y="1867"/>
                    <a:pt x="8969" y="1822"/>
                    <a:pt x="8384" y="1752"/>
                  </a:cubicBezTo>
                  <a:cubicBezTo>
                    <a:pt x="7835" y="1685"/>
                    <a:pt x="7280" y="1651"/>
                    <a:pt x="6725" y="1651"/>
                  </a:cubicBezTo>
                  <a:cubicBezTo>
                    <a:pt x="5746" y="1651"/>
                    <a:pt x="4766" y="1756"/>
                    <a:pt x="3822" y="1973"/>
                  </a:cubicBezTo>
                  <a:cubicBezTo>
                    <a:pt x="2063" y="2617"/>
                    <a:pt x="555" y="3822"/>
                    <a:pt x="252" y="5818"/>
                  </a:cubicBezTo>
                  <a:cubicBezTo>
                    <a:pt x="0" y="7481"/>
                    <a:pt x="836" y="8841"/>
                    <a:pt x="2033" y="9736"/>
                  </a:cubicBezTo>
                  <a:cubicBezTo>
                    <a:pt x="2568" y="9820"/>
                    <a:pt x="3099" y="9860"/>
                    <a:pt x="3626" y="9860"/>
                  </a:cubicBezTo>
                  <a:cubicBezTo>
                    <a:pt x="6350" y="9860"/>
                    <a:pt x="8937" y="8781"/>
                    <a:pt x="11030" y="7052"/>
                  </a:cubicBezTo>
                  <a:cubicBezTo>
                    <a:pt x="11459" y="6712"/>
                    <a:pt x="11895" y="6313"/>
                    <a:pt x="12265" y="5914"/>
                  </a:cubicBezTo>
                  <a:cubicBezTo>
                    <a:pt x="13522" y="4376"/>
                    <a:pt x="15067" y="2713"/>
                    <a:pt x="16235" y="894"/>
                  </a:cubicBezTo>
                  <a:lnTo>
                    <a:pt x="16235" y="798"/>
                  </a:lnTo>
                  <a:cubicBezTo>
                    <a:pt x="16248" y="202"/>
                    <a:pt x="15980" y="0"/>
                    <a:pt x="15623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582;p43"/>
            <p:cNvSpPr/>
            <p:nvPr/>
          </p:nvSpPr>
          <p:spPr>
            <a:xfrm flipH="1">
              <a:off x="2282950" y="1116975"/>
              <a:ext cx="33100" cy="31775"/>
            </a:xfrm>
            <a:custGeom>
              <a:avLst/>
              <a:gdLst/>
              <a:ahLst/>
              <a:cxnLst/>
              <a:rect l="l" t="t" r="r" b="b"/>
              <a:pathLst>
                <a:path w="1324" h="1271" extrusionOk="0">
                  <a:moveTo>
                    <a:pt x="662" y="0"/>
                  </a:moveTo>
                  <a:cubicBezTo>
                    <a:pt x="331" y="0"/>
                    <a:pt x="1" y="207"/>
                    <a:pt x="1" y="621"/>
                  </a:cubicBezTo>
                  <a:cubicBezTo>
                    <a:pt x="1" y="1054"/>
                    <a:pt x="331" y="1270"/>
                    <a:pt x="662" y="1270"/>
                  </a:cubicBezTo>
                  <a:cubicBezTo>
                    <a:pt x="993" y="1270"/>
                    <a:pt x="1324" y="1054"/>
                    <a:pt x="1324" y="621"/>
                  </a:cubicBezTo>
                  <a:cubicBezTo>
                    <a:pt x="1324" y="207"/>
                    <a:pt x="993" y="0"/>
                    <a:pt x="662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583;p43"/>
            <p:cNvSpPr/>
            <p:nvPr/>
          </p:nvSpPr>
          <p:spPr>
            <a:xfrm rot="-232915" flipH="1">
              <a:off x="2244503" y="1164276"/>
              <a:ext cx="50100" cy="78350"/>
            </a:xfrm>
            <a:custGeom>
              <a:avLst/>
              <a:gdLst/>
              <a:ahLst/>
              <a:cxnLst/>
              <a:rect l="l" t="t" r="r" b="b"/>
              <a:pathLst>
                <a:path w="2004" h="3134" extrusionOk="0">
                  <a:moveTo>
                    <a:pt x="1175" y="1"/>
                  </a:moveTo>
                  <a:cubicBezTo>
                    <a:pt x="751" y="1"/>
                    <a:pt x="269" y="206"/>
                    <a:pt x="126" y="548"/>
                  </a:cubicBezTo>
                  <a:cubicBezTo>
                    <a:pt x="0" y="918"/>
                    <a:pt x="0" y="1317"/>
                    <a:pt x="96" y="1627"/>
                  </a:cubicBezTo>
                  <a:cubicBezTo>
                    <a:pt x="126" y="1842"/>
                    <a:pt x="215" y="1997"/>
                    <a:pt x="311" y="2182"/>
                  </a:cubicBezTo>
                  <a:cubicBezTo>
                    <a:pt x="436" y="2396"/>
                    <a:pt x="525" y="2640"/>
                    <a:pt x="651" y="2825"/>
                  </a:cubicBezTo>
                  <a:cubicBezTo>
                    <a:pt x="743" y="2923"/>
                    <a:pt x="934" y="3134"/>
                    <a:pt x="1144" y="3134"/>
                  </a:cubicBezTo>
                  <a:cubicBezTo>
                    <a:pt x="1203" y="3134"/>
                    <a:pt x="1263" y="3117"/>
                    <a:pt x="1324" y="3076"/>
                  </a:cubicBezTo>
                  <a:cubicBezTo>
                    <a:pt x="1479" y="2980"/>
                    <a:pt x="1479" y="2795"/>
                    <a:pt x="1508" y="2677"/>
                  </a:cubicBezTo>
                  <a:cubicBezTo>
                    <a:pt x="1575" y="2396"/>
                    <a:pt x="1693" y="1812"/>
                    <a:pt x="1693" y="1812"/>
                  </a:cubicBezTo>
                  <a:cubicBezTo>
                    <a:pt x="1730" y="1686"/>
                    <a:pt x="1760" y="1568"/>
                    <a:pt x="1789" y="1442"/>
                  </a:cubicBezTo>
                  <a:cubicBezTo>
                    <a:pt x="1878" y="1102"/>
                    <a:pt x="2004" y="644"/>
                    <a:pt x="1848" y="334"/>
                  </a:cubicBezTo>
                  <a:cubicBezTo>
                    <a:pt x="1747" y="104"/>
                    <a:pt x="1476" y="1"/>
                    <a:pt x="117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584;p43"/>
            <p:cNvSpPr/>
            <p:nvPr/>
          </p:nvSpPr>
          <p:spPr>
            <a:xfrm flipH="1">
              <a:off x="2224125" y="1074475"/>
              <a:ext cx="46650" cy="29000"/>
            </a:xfrm>
            <a:custGeom>
              <a:avLst/>
              <a:gdLst/>
              <a:ahLst/>
              <a:cxnLst/>
              <a:rect l="l" t="t" r="r" b="b"/>
              <a:pathLst>
                <a:path w="1866" h="1160" extrusionOk="0">
                  <a:moveTo>
                    <a:pt x="1600" y="0"/>
                  </a:moveTo>
                  <a:cubicBezTo>
                    <a:pt x="1417" y="0"/>
                    <a:pt x="1182" y="71"/>
                    <a:pt x="1080" y="103"/>
                  </a:cubicBezTo>
                  <a:cubicBezTo>
                    <a:pt x="740" y="259"/>
                    <a:pt x="252" y="540"/>
                    <a:pt x="38" y="909"/>
                  </a:cubicBezTo>
                  <a:lnTo>
                    <a:pt x="38" y="968"/>
                  </a:lnTo>
                  <a:cubicBezTo>
                    <a:pt x="1" y="968"/>
                    <a:pt x="1" y="998"/>
                    <a:pt x="38" y="998"/>
                  </a:cubicBezTo>
                  <a:cubicBezTo>
                    <a:pt x="89" y="1116"/>
                    <a:pt x="194" y="1159"/>
                    <a:pt x="321" y="1159"/>
                  </a:cubicBezTo>
                  <a:cubicBezTo>
                    <a:pt x="561" y="1159"/>
                    <a:pt x="882" y="1006"/>
                    <a:pt x="1080" y="909"/>
                  </a:cubicBezTo>
                  <a:cubicBezTo>
                    <a:pt x="1332" y="784"/>
                    <a:pt x="1790" y="503"/>
                    <a:pt x="1849" y="200"/>
                  </a:cubicBezTo>
                  <a:cubicBezTo>
                    <a:pt x="1866" y="47"/>
                    <a:pt x="1750" y="0"/>
                    <a:pt x="1600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585;p43"/>
            <p:cNvSpPr/>
            <p:nvPr/>
          </p:nvSpPr>
          <p:spPr>
            <a:xfrm flipH="1">
              <a:off x="2228775" y="1055675"/>
              <a:ext cx="36450" cy="20525"/>
            </a:xfrm>
            <a:custGeom>
              <a:avLst/>
              <a:gdLst/>
              <a:ahLst/>
              <a:cxnLst/>
              <a:rect l="l" t="t" r="r" b="b"/>
              <a:pathLst>
                <a:path w="1458" h="821" extrusionOk="0">
                  <a:moveTo>
                    <a:pt x="1335" y="0"/>
                  </a:moveTo>
                  <a:cubicBezTo>
                    <a:pt x="1236" y="0"/>
                    <a:pt x="1099" y="40"/>
                    <a:pt x="1043" y="57"/>
                  </a:cubicBezTo>
                  <a:cubicBezTo>
                    <a:pt x="673" y="183"/>
                    <a:pt x="304" y="368"/>
                    <a:pt x="30" y="671"/>
                  </a:cubicBezTo>
                  <a:cubicBezTo>
                    <a:pt x="1" y="700"/>
                    <a:pt x="1" y="700"/>
                    <a:pt x="1" y="737"/>
                  </a:cubicBezTo>
                  <a:lnTo>
                    <a:pt x="1" y="767"/>
                  </a:lnTo>
                  <a:cubicBezTo>
                    <a:pt x="46" y="805"/>
                    <a:pt x="109" y="820"/>
                    <a:pt x="182" y="820"/>
                  </a:cubicBezTo>
                  <a:cubicBezTo>
                    <a:pt x="409" y="820"/>
                    <a:pt x="735" y="671"/>
                    <a:pt x="925" y="582"/>
                  </a:cubicBezTo>
                  <a:cubicBezTo>
                    <a:pt x="1043" y="515"/>
                    <a:pt x="1442" y="301"/>
                    <a:pt x="1442" y="87"/>
                  </a:cubicBezTo>
                  <a:cubicBezTo>
                    <a:pt x="1458" y="21"/>
                    <a:pt x="1407" y="0"/>
                    <a:pt x="1335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586;p43"/>
            <p:cNvSpPr/>
            <p:nvPr/>
          </p:nvSpPr>
          <p:spPr>
            <a:xfrm flipH="1">
              <a:off x="2224525" y="1098900"/>
              <a:ext cx="40700" cy="20000"/>
            </a:xfrm>
            <a:custGeom>
              <a:avLst/>
              <a:gdLst/>
              <a:ahLst/>
              <a:cxnLst/>
              <a:rect l="l" t="t" r="r" b="b"/>
              <a:pathLst>
                <a:path w="1628" h="800" extrusionOk="0">
                  <a:moveTo>
                    <a:pt x="1256" y="0"/>
                  </a:moveTo>
                  <a:cubicBezTo>
                    <a:pt x="1014" y="0"/>
                    <a:pt x="686" y="181"/>
                    <a:pt x="400" y="361"/>
                  </a:cubicBezTo>
                  <a:cubicBezTo>
                    <a:pt x="245" y="420"/>
                    <a:pt x="1" y="575"/>
                    <a:pt x="30" y="701"/>
                  </a:cubicBezTo>
                  <a:cubicBezTo>
                    <a:pt x="47" y="772"/>
                    <a:pt x="117" y="799"/>
                    <a:pt x="212" y="799"/>
                  </a:cubicBezTo>
                  <a:cubicBezTo>
                    <a:pt x="444" y="799"/>
                    <a:pt x="832" y="635"/>
                    <a:pt x="984" y="546"/>
                  </a:cubicBezTo>
                  <a:cubicBezTo>
                    <a:pt x="1169" y="450"/>
                    <a:pt x="1627" y="117"/>
                    <a:pt x="1383" y="21"/>
                  </a:cubicBezTo>
                  <a:cubicBezTo>
                    <a:pt x="1344" y="7"/>
                    <a:pt x="1302" y="0"/>
                    <a:pt x="125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2" name="Google Shape;1587;p43"/>
            <p:cNvGrpSpPr/>
            <p:nvPr/>
          </p:nvGrpSpPr>
          <p:grpSpPr>
            <a:xfrm>
              <a:off x="1808675" y="971622"/>
              <a:ext cx="248068" cy="201860"/>
              <a:chOff x="1808700" y="965100"/>
              <a:chExt cx="262450" cy="208275"/>
            </a:xfrm>
          </p:grpSpPr>
          <p:sp>
            <p:nvSpPr>
              <p:cNvPr id="238" name="Google Shape;1588;p43"/>
              <p:cNvSpPr/>
              <p:nvPr/>
            </p:nvSpPr>
            <p:spPr>
              <a:xfrm flipH="1">
                <a:off x="1808700" y="965100"/>
                <a:ext cx="262450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10498" h="4203" extrusionOk="0">
                    <a:moveTo>
                      <a:pt x="5545" y="1"/>
                    </a:moveTo>
                    <a:cubicBezTo>
                      <a:pt x="4604" y="1"/>
                      <a:pt x="3667" y="67"/>
                      <a:pt x="2735" y="139"/>
                    </a:cubicBezTo>
                    <a:cubicBezTo>
                      <a:pt x="2307" y="723"/>
                      <a:pt x="1811" y="1248"/>
                      <a:pt x="1294" y="1617"/>
                    </a:cubicBezTo>
                    <a:cubicBezTo>
                      <a:pt x="858" y="1921"/>
                      <a:pt x="429" y="2172"/>
                      <a:pt x="0" y="2386"/>
                    </a:cubicBezTo>
                    <a:cubicBezTo>
                      <a:pt x="1897" y="3327"/>
                      <a:pt x="4096" y="4203"/>
                      <a:pt x="6190" y="4203"/>
                    </a:cubicBezTo>
                    <a:cubicBezTo>
                      <a:pt x="7321" y="4203"/>
                      <a:pt x="8420" y="3948"/>
                      <a:pt x="9426" y="3310"/>
                    </a:cubicBezTo>
                    <a:cubicBezTo>
                      <a:pt x="10498" y="2571"/>
                      <a:pt x="10069" y="782"/>
                      <a:pt x="8805" y="353"/>
                    </a:cubicBezTo>
                    <a:cubicBezTo>
                      <a:pt x="7717" y="88"/>
                      <a:pt x="6629" y="1"/>
                      <a:pt x="5545" y="1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1589;p43"/>
              <p:cNvSpPr/>
              <p:nvPr/>
            </p:nvSpPr>
            <p:spPr>
              <a:xfrm flipH="1">
                <a:off x="1832700" y="980025"/>
                <a:ext cx="236975" cy="193350"/>
              </a:xfrm>
              <a:custGeom>
                <a:avLst/>
                <a:gdLst/>
                <a:ahLst/>
                <a:cxnLst/>
                <a:rect l="l" t="t" r="r" b="b"/>
                <a:pathLst>
                  <a:path w="9479" h="7734" extrusionOk="0">
                    <a:moveTo>
                      <a:pt x="2307" y="0"/>
                    </a:moveTo>
                    <a:cubicBezTo>
                      <a:pt x="2004" y="399"/>
                      <a:pt x="1634" y="739"/>
                      <a:pt x="1235" y="1020"/>
                    </a:cubicBezTo>
                    <a:cubicBezTo>
                      <a:pt x="828" y="1294"/>
                      <a:pt x="399" y="1545"/>
                      <a:pt x="0" y="1760"/>
                    </a:cubicBezTo>
                    <a:cubicBezTo>
                      <a:pt x="1634" y="4650"/>
                      <a:pt x="3911" y="7548"/>
                      <a:pt x="7297" y="7733"/>
                    </a:cubicBezTo>
                    <a:cubicBezTo>
                      <a:pt x="7308" y="7733"/>
                      <a:pt x="7319" y="7733"/>
                      <a:pt x="7331" y="7733"/>
                    </a:cubicBezTo>
                    <a:cubicBezTo>
                      <a:pt x="8728" y="7733"/>
                      <a:pt x="9479" y="5905"/>
                      <a:pt x="8657" y="4746"/>
                    </a:cubicBezTo>
                    <a:cubicBezTo>
                      <a:pt x="6898" y="2684"/>
                      <a:pt x="4562" y="1390"/>
                      <a:pt x="2307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3" name="Google Shape;1590;p43"/>
            <p:cNvSpPr/>
            <p:nvPr/>
          </p:nvSpPr>
          <p:spPr>
            <a:xfrm flipH="1">
              <a:off x="2010325" y="1182250"/>
              <a:ext cx="63225" cy="185800"/>
            </a:xfrm>
            <a:custGeom>
              <a:avLst/>
              <a:gdLst/>
              <a:ahLst/>
              <a:cxnLst/>
              <a:rect l="l" t="t" r="r" b="b"/>
              <a:pathLst>
                <a:path w="2529" h="7432" extrusionOk="0">
                  <a:moveTo>
                    <a:pt x="2218" y="1"/>
                  </a:moveTo>
                  <a:cubicBezTo>
                    <a:pt x="2096" y="1"/>
                    <a:pt x="1974" y="77"/>
                    <a:pt x="1974" y="228"/>
                  </a:cubicBezTo>
                  <a:cubicBezTo>
                    <a:pt x="1974" y="1921"/>
                    <a:pt x="1944" y="3621"/>
                    <a:pt x="1944" y="5314"/>
                  </a:cubicBezTo>
                  <a:cubicBezTo>
                    <a:pt x="1390" y="5189"/>
                    <a:pt x="835" y="5159"/>
                    <a:pt x="311" y="5063"/>
                  </a:cubicBezTo>
                  <a:cubicBezTo>
                    <a:pt x="302" y="5062"/>
                    <a:pt x="293" y="5062"/>
                    <a:pt x="284" y="5062"/>
                  </a:cubicBezTo>
                  <a:cubicBezTo>
                    <a:pt x="0" y="5062"/>
                    <a:pt x="9" y="5530"/>
                    <a:pt x="311" y="5558"/>
                  </a:cubicBezTo>
                  <a:cubicBezTo>
                    <a:pt x="680" y="5618"/>
                    <a:pt x="1079" y="5654"/>
                    <a:pt x="1479" y="5714"/>
                  </a:cubicBezTo>
                  <a:cubicBezTo>
                    <a:pt x="1419" y="5743"/>
                    <a:pt x="1353" y="5773"/>
                    <a:pt x="1323" y="5802"/>
                  </a:cubicBezTo>
                  <a:cubicBezTo>
                    <a:pt x="1020" y="5928"/>
                    <a:pt x="710" y="6054"/>
                    <a:pt x="429" y="6172"/>
                  </a:cubicBezTo>
                  <a:cubicBezTo>
                    <a:pt x="196" y="6304"/>
                    <a:pt x="339" y="6641"/>
                    <a:pt x="560" y="6641"/>
                  </a:cubicBezTo>
                  <a:cubicBezTo>
                    <a:pt x="598" y="6641"/>
                    <a:pt x="639" y="6631"/>
                    <a:pt x="680" y="6608"/>
                  </a:cubicBezTo>
                  <a:cubicBezTo>
                    <a:pt x="954" y="6482"/>
                    <a:pt x="1235" y="6357"/>
                    <a:pt x="1508" y="6239"/>
                  </a:cubicBezTo>
                  <a:cubicBezTo>
                    <a:pt x="1663" y="6172"/>
                    <a:pt x="1848" y="6054"/>
                    <a:pt x="2033" y="5987"/>
                  </a:cubicBezTo>
                  <a:lnTo>
                    <a:pt x="2033" y="5987"/>
                  </a:lnTo>
                  <a:cubicBezTo>
                    <a:pt x="2003" y="6357"/>
                    <a:pt x="1944" y="6763"/>
                    <a:pt x="1878" y="7133"/>
                  </a:cubicBezTo>
                  <a:cubicBezTo>
                    <a:pt x="1843" y="7314"/>
                    <a:pt x="1991" y="7431"/>
                    <a:pt x="2131" y="7431"/>
                  </a:cubicBezTo>
                  <a:cubicBezTo>
                    <a:pt x="2226" y="7431"/>
                    <a:pt x="2317" y="7377"/>
                    <a:pt x="2344" y="7251"/>
                  </a:cubicBezTo>
                  <a:cubicBezTo>
                    <a:pt x="2462" y="6763"/>
                    <a:pt x="2528" y="6209"/>
                    <a:pt x="2528" y="5684"/>
                  </a:cubicBezTo>
                  <a:cubicBezTo>
                    <a:pt x="2528" y="5558"/>
                    <a:pt x="2499" y="5499"/>
                    <a:pt x="2403" y="5470"/>
                  </a:cubicBezTo>
                  <a:cubicBezTo>
                    <a:pt x="2432" y="3710"/>
                    <a:pt x="2462" y="1988"/>
                    <a:pt x="2462" y="228"/>
                  </a:cubicBezTo>
                  <a:cubicBezTo>
                    <a:pt x="2462" y="77"/>
                    <a:pt x="2340" y="1"/>
                    <a:pt x="221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4" name="Google Shape;1591;p43"/>
            <p:cNvGrpSpPr/>
            <p:nvPr/>
          </p:nvGrpSpPr>
          <p:grpSpPr>
            <a:xfrm>
              <a:off x="1808675" y="971534"/>
              <a:ext cx="248068" cy="201860"/>
              <a:chOff x="1808700" y="965010"/>
              <a:chExt cx="262450" cy="208275"/>
            </a:xfrm>
          </p:grpSpPr>
          <p:sp>
            <p:nvSpPr>
              <p:cNvPr id="236" name="Google Shape;1592;p43"/>
              <p:cNvSpPr/>
              <p:nvPr/>
            </p:nvSpPr>
            <p:spPr>
              <a:xfrm flipH="1">
                <a:off x="1808700" y="965010"/>
                <a:ext cx="262450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10498" h="4203" extrusionOk="0">
                    <a:moveTo>
                      <a:pt x="5545" y="1"/>
                    </a:moveTo>
                    <a:cubicBezTo>
                      <a:pt x="4604" y="1"/>
                      <a:pt x="3667" y="67"/>
                      <a:pt x="2735" y="139"/>
                    </a:cubicBezTo>
                    <a:cubicBezTo>
                      <a:pt x="2307" y="723"/>
                      <a:pt x="1811" y="1248"/>
                      <a:pt x="1294" y="1617"/>
                    </a:cubicBezTo>
                    <a:cubicBezTo>
                      <a:pt x="858" y="1921"/>
                      <a:pt x="429" y="2172"/>
                      <a:pt x="0" y="2386"/>
                    </a:cubicBezTo>
                    <a:cubicBezTo>
                      <a:pt x="1897" y="3327"/>
                      <a:pt x="4096" y="4203"/>
                      <a:pt x="6190" y="4203"/>
                    </a:cubicBezTo>
                    <a:cubicBezTo>
                      <a:pt x="7321" y="4203"/>
                      <a:pt x="8420" y="3948"/>
                      <a:pt x="9426" y="3310"/>
                    </a:cubicBezTo>
                    <a:cubicBezTo>
                      <a:pt x="10498" y="2571"/>
                      <a:pt x="10069" y="782"/>
                      <a:pt x="8805" y="353"/>
                    </a:cubicBezTo>
                    <a:cubicBezTo>
                      <a:pt x="7717" y="88"/>
                      <a:pt x="6629" y="1"/>
                      <a:pt x="5545" y="1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1593;p43"/>
              <p:cNvSpPr/>
              <p:nvPr/>
            </p:nvSpPr>
            <p:spPr>
              <a:xfrm flipH="1">
                <a:off x="1832700" y="979935"/>
                <a:ext cx="236975" cy="193350"/>
              </a:xfrm>
              <a:custGeom>
                <a:avLst/>
                <a:gdLst/>
                <a:ahLst/>
                <a:cxnLst/>
                <a:rect l="l" t="t" r="r" b="b"/>
                <a:pathLst>
                  <a:path w="9479" h="7734" extrusionOk="0">
                    <a:moveTo>
                      <a:pt x="2307" y="0"/>
                    </a:moveTo>
                    <a:cubicBezTo>
                      <a:pt x="2004" y="399"/>
                      <a:pt x="1634" y="739"/>
                      <a:pt x="1235" y="1020"/>
                    </a:cubicBezTo>
                    <a:cubicBezTo>
                      <a:pt x="828" y="1294"/>
                      <a:pt x="399" y="1545"/>
                      <a:pt x="0" y="1760"/>
                    </a:cubicBezTo>
                    <a:cubicBezTo>
                      <a:pt x="1634" y="4650"/>
                      <a:pt x="3911" y="7548"/>
                      <a:pt x="7297" y="7733"/>
                    </a:cubicBezTo>
                    <a:cubicBezTo>
                      <a:pt x="7308" y="7733"/>
                      <a:pt x="7319" y="7733"/>
                      <a:pt x="7331" y="7733"/>
                    </a:cubicBezTo>
                    <a:cubicBezTo>
                      <a:pt x="8728" y="7733"/>
                      <a:pt x="9479" y="5905"/>
                      <a:pt x="8657" y="4746"/>
                    </a:cubicBezTo>
                    <a:cubicBezTo>
                      <a:pt x="6898" y="2684"/>
                      <a:pt x="4562" y="1390"/>
                      <a:pt x="2307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5" name="Google Shape;1594;p43"/>
            <p:cNvSpPr/>
            <p:nvPr/>
          </p:nvSpPr>
          <p:spPr>
            <a:xfrm flipH="1">
              <a:off x="1779300" y="971525"/>
              <a:ext cx="286500" cy="162250"/>
            </a:xfrm>
            <a:custGeom>
              <a:avLst/>
              <a:gdLst/>
              <a:ahLst/>
              <a:cxnLst/>
              <a:rect l="l" t="t" r="r" b="b"/>
              <a:pathLst>
                <a:path w="11460" h="6490" extrusionOk="0">
                  <a:moveTo>
                    <a:pt x="2433" y="0"/>
                  </a:moveTo>
                  <a:cubicBezTo>
                    <a:pt x="2034" y="525"/>
                    <a:pt x="1568" y="1020"/>
                    <a:pt x="1080" y="1360"/>
                  </a:cubicBezTo>
                  <a:cubicBezTo>
                    <a:pt x="710" y="1604"/>
                    <a:pt x="341" y="1819"/>
                    <a:pt x="1" y="2033"/>
                  </a:cubicBezTo>
                  <a:cubicBezTo>
                    <a:pt x="2297" y="4442"/>
                    <a:pt x="4688" y="6489"/>
                    <a:pt x="7863" y="6489"/>
                  </a:cubicBezTo>
                  <a:cubicBezTo>
                    <a:pt x="8429" y="6489"/>
                    <a:pt x="9021" y="6424"/>
                    <a:pt x="9641" y="6284"/>
                  </a:cubicBezTo>
                  <a:cubicBezTo>
                    <a:pt x="11208" y="5855"/>
                    <a:pt x="11459" y="3608"/>
                    <a:pt x="10166" y="2588"/>
                  </a:cubicBezTo>
                  <a:cubicBezTo>
                    <a:pt x="7482" y="806"/>
                    <a:pt x="5360" y="806"/>
                    <a:pt x="2433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42"/>
          <p:cNvSpPr/>
          <p:nvPr/>
        </p:nvSpPr>
        <p:spPr>
          <a:xfrm>
            <a:off x="-86025" y="-31075"/>
            <a:ext cx="2618316" cy="1419567"/>
          </a:xfrm>
          <a:custGeom>
            <a:avLst/>
            <a:gdLst/>
            <a:ahLst/>
            <a:cxnLst/>
            <a:rect l="l" t="t" r="r" b="b"/>
            <a:pathLst>
              <a:path w="102009" h="55306" extrusionOk="0">
                <a:moveTo>
                  <a:pt x="0" y="55306"/>
                </a:moveTo>
                <a:cubicBezTo>
                  <a:pt x="15834" y="49368"/>
                  <a:pt x="32105" y="41146"/>
                  <a:pt x="42770" y="28022"/>
                </a:cubicBezTo>
                <a:cubicBezTo>
                  <a:pt x="46618" y="23287"/>
                  <a:pt x="50978" y="17017"/>
                  <a:pt x="49653" y="11061"/>
                </a:cubicBezTo>
                <a:cubicBezTo>
                  <a:pt x="48986" y="8063"/>
                  <a:pt x="43083" y="7838"/>
                  <a:pt x="40558" y="9586"/>
                </a:cubicBezTo>
                <a:cubicBezTo>
                  <a:pt x="35563" y="13044"/>
                  <a:pt x="34142" y="22378"/>
                  <a:pt x="37362" y="27530"/>
                </a:cubicBezTo>
                <a:cubicBezTo>
                  <a:pt x="39679" y="31236"/>
                  <a:pt x="44403" y="33218"/>
                  <a:pt x="48669" y="34167"/>
                </a:cubicBezTo>
                <a:cubicBezTo>
                  <a:pt x="69280" y="38751"/>
                  <a:pt x="102009" y="21115"/>
                  <a:pt x="102009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48" name="Group 47"/>
          <p:cNvGrpSpPr/>
          <p:nvPr/>
        </p:nvGrpSpPr>
        <p:grpSpPr>
          <a:xfrm>
            <a:off x="1451392" y="70246"/>
            <a:ext cx="6241216" cy="577026"/>
            <a:chOff x="689651" y="99681"/>
            <a:chExt cx="4711301" cy="55786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BEF57ED-118B-4B0B-B1A5-AD0A75D4EBCB}"/>
                </a:ext>
              </a:extLst>
            </p:cNvPr>
            <p:cNvGrpSpPr/>
            <p:nvPr/>
          </p:nvGrpSpPr>
          <p:grpSpPr>
            <a:xfrm>
              <a:off x="934948" y="118264"/>
              <a:ext cx="4220708" cy="539283"/>
              <a:chOff x="-1067331" y="-1872504"/>
              <a:chExt cx="11537950" cy="1455779"/>
            </a:xfrm>
            <a:solidFill>
              <a:schemeClr val="tx1"/>
            </a:solidFill>
          </p:grpSpPr>
          <p:sp>
            <p:nvSpPr>
              <p:cNvPr id="51" name="Rectangle: Diagonal Corners Rounded 10">
                <a:extLst>
                  <a:ext uri="{FF2B5EF4-FFF2-40B4-BE49-F238E27FC236}">
                    <a16:creationId xmlns:a16="http://schemas.microsoft.com/office/drawing/2014/main" id="{5BA77597-BF5E-4E72-B14D-5E4082264134}"/>
                  </a:ext>
                </a:extLst>
              </p:cNvPr>
              <p:cNvSpPr/>
              <p:nvPr/>
            </p:nvSpPr>
            <p:spPr>
              <a:xfrm>
                <a:off x="-1067331" y="-1872504"/>
                <a:ext cx="11537950" cy="1455779"/>
              </a:xfrm>
              <a:prstGeom prst="round2DiagRect">
                <a:avLst>
                  <a:gd name="adj1" fmla="val 16667"/>
                  <a:gd name="adj2" fmla="val 12590"/>
                </a:avLst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Rectangle: Diagonal Corners Rounded 11">
                <a:extLst>
                  <a:ext uri="{FF2B5EF4-FFF2-40B4-BE49-F238E27FC236}">
                    <a16:creationId xmlns:a16="http://schemas.microsoft.com/office/drawing/2014/main" id="{50C11B7F-7B7E-408D-B52A-596B71D81736}"/>
                  </a:ext>
                </a:extLst>
              </p:cNvPr>
              <p:cNvSpPr/>
              <p:nvPr/>
            </p:nvSpPr>
            <p:spPr>
              <a:xfrm>
                <a:off x="-929072" y="-1754661"/>
                <a:ext cx="11203782" cy="1192170"/>
              </a:xfrm>
              <a:prstGeom prst="round2DiagRect">
                <a:avLst>
                  <a:gd name="adj1" fmla="val 12672"/>
                  <a:gd name="adj2" fmla="val 12590"/>
                </a:avLst>
              </a:prstGeom>
              <a:grpFill/>
              <a:ln w="1905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5D19535-F90C-4588-97B3-B1B540E637A3}"/>
                </a:ext>
              </a:extLst>
            </p:cNvPr>
            <p:cNvSpPr txBox="1"/>
            <p:nvPr/>
          </p:nvSpPr>
          <p:spPr>
            <a:xfrm>
              <a:off x="689651" y="99681"/>
              <a:ext cx="471130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200" cap="none" spc="0" normalizeH="0" baseline="0" noProof="0" dirty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Bài</a:t>
              </a:r>
              <a:r>
                <a:rPr kumimoji="0" lang="en-US" sz="2800" b="1" i="0" u="sng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u="sng" kern="1200" noProof="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3</a:t>
              </a:r>
              <a:r>
                <a:rPr lang="en-US" sz="2800" b="1" u="sng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:</a:t>
              </a:r>
              <a:r>
                <a:rPr lang="vi-VN" sz="2800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Quy đồng mẫu số các phân số.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3" name="Group 72">
            <a:extLst>
              <a:ext uri="{FF2B5EF4-FFF2-40B4-BE49-F238E27FC236}">
                <a16:creationId xmlns:a16="http://schemas.microsoft.com/office/drawing/2014/main" id="{A9631787-0D8D-47D5-926B-47400A8D7FE6}"/>
              </a:ext>
            </a:extLst>
          </p:cNvPr>
          <p:cNvGrpSpPr>
            <a:grpSpLocks/>
          </p:cNvGrpSpPr>
          <p:nvPr/>
        </p:nvGrpSpPr>
        <p:grpSpPr bwMode="auto">
          <a:xfrm>
            <a:off x="1150050" y="800100"/>
            <a:ext cx="2209800" cy="976313"/>
            <a:chOff x="241" y="1248"/>
            <a:chExt cx="1392" cy="615"/>
          </a:xfrm>
        </p:grpSpPr>
        <p:sp>
          <p:nvSpPr>
            <p:cNvPr id="124" name="Text Box 5">
              <a:extLst>
                <a:ext uri="{FF2B5EF4-FFF2-40B4-BE49-F238E27FC236}">
                  <a16:creationId xmlns:a16="http://schemas.microsoft.com/office/drawing/2014/main" id="{F25224C3-0489-45EF-9D8B-6242BC8A4F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" y="1357"/>
              <a:ext cx="35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a) </a:t>
              </a:r>
            </a:p>
          </p:txBody>
        </p:sp>
        <p:sp>
          <p:nvSpPr>
            <p:cNvPr id="125" name="Text Box 7">
              <a:extLst>
                <a:ext uri="{FF2B5EF4-FFF2-40B4-BE49-F238E27FC236}">
                  <a16:creationId xmlns:a16="http://schemas.microsoft.com/office/drawing/2014/main" id="{D83F9F89-DD0C-46BF-B4A5-4691589B3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" y="124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26" name="Text Box 8">
              <a:extLst>
                <a:ext uri="{FF2B5EF4-FFF2-40B4-BE49-F238E27FC236}">
                  <a16:creationId xmlns:a16="http://schemas.microsoft.com/office/drawing/2014/main" id="{A033AB1D-9108-4B78-9A44-83BB1AC3E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" y="153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27" name="Line 9">
              <a:extLst>
                <a:ext uri="{FF2B5EF4-FFF2-40B4-BE49-F238E27FC236}">
                  <a16:creationId xmlns:a16="http://schemas.microsoft.com/office/drawing/2014/main" id="{D9779B76-EA65-4DA1-859C-2B07A9DFD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7" y="157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8" name="Text Box 11">
              <a:extLst>
                <a:ext uri="{FF2B5EF4-FFF2-40B4-BE49-F238E27FC236}">
                  <a16:creationId xmlns:a16="http://schemas.microsoft.com/office/drawing/2014/main" id="{B54CEBCF-2CA4-463C-899D-6199A36965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5" y="124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29" name="Text Box 12">
              <a:extLst>
                <a:ext uri="{FF2B5EF4-FFF2-40B4-BE49-F238E27FC236}">
                  <a16:creationId xmlns:a16="http://schemas.microsoft.com/office/drawing/2014/main" id="{D4EC4F31-4A29-43CE-87DD-9DE537F385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1" y="153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30" name="Line 13">
              <a:extLst>
                <a:ext uri="{FF2B5EF4-FFF2-40B4-BE49-F238E27FC236}">
                  <a16:creationId xmlns:a16="http://schemas.microsoft.com/office/drawing/2014/main" id="{388FE88D-0AD8-4CE6-AE69-478CABCF1F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" y="157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" name="Text Box 14">
              <a:extLst>
                <a:ext uri="{FF2B5EF4-FFF2-40B4-BE49-F238E27FC236}">
                  <a16:creationId xmlns:a16="http://schemas.microsoft.com/office/drawing/2014/main" id="{EEFFA414-7114-4203-A6EB-8C3A5F63E1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3" y="1367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và</a:t>
              </a:r>
            </a:p>
          </p:txBody>
        </p:sp>
      </p:grpSp>
      <p:grpSp>
        <p:nvGrpSpPr>
          <p:cNvPr id="132" name="Group 73">
            <a:extLst>
              <a:ext uri="{FF2B5EF4-FFF2-40B4-BE49-F238E27FC236}">
                <a16:creationId xmlns:a16="http://schemas.microsoft.com/office/drawing/2014/main" id="{41C804CB-A64C-4505-AD81-C83CDA94DD5B}"/>
              </a:ext>
            </a:extLst>
          </p:cNvPr>
          <p:cNvGrpSpPr>
            <a:grpSpLocks/>
          </p:cNvGrpSpPr>
          <p:nvPr/>
        </p:nvGrpSpPr>
        <p:grpSpPr bwMode="auto">
          <a:xfrm>
            <a:off x="5412488" y="800100"/>
            <a:ext cx="2324100" cy="976313"/>
            <a:chOff x="1917" y="1248"/>
            <a:chExt cx="1464" cy="615"/>
          </a:xfrm>
        </p:grpSpPr>
        <p:sp>
          <p:nvSpPr>
            <p:cNvPr id="133" name="Text Box 17">
              <a:extLst>
                <a:ext uri="{FF2B5EF4-FFF2-40B4-BE49-F238E27FC236}">
                  <a16:creationId xmlns:a16="http://schemas.microsoft.com/office/drawing/2014/main" id="{922B5013-D2D5-4FDD-910B-17BFBC8EE5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7" y="1357"/>
              <a:ext cx="3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b) </a:t>
              </a:r>
            </a:p>
          </p:txBody>
        </p:sp>
        <p:sp>
          <p:nvSpPr>
            <p:cNvPr id="134" name="Text Box 19">
              <a:extLst>
                <a:ext uri="{FF2B5EF4-FFF2-40B4-BE49-F238E27FC236}">
                  <a16:creationId xmlns:a16="http://schemas.microsoft.com/office/drawing/2014/main" id="{7F656E22-CBCA-45AF-9FCF-9BC31452BA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1" y="124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35" name="Text Box 20">
              <a:extLst>
                <a:ext uri="{FF2B5EF4-FFF2-40B4-BE49-F238E27FC236}">
                  <a16:creationId xmlns:a16="http://schemas.microsoft.com/office/drawing/2014/main" id="{88DCF823-4710-4B69-B22A-1B9688E795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9" y="1536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136" name="Line 21">
              <a:extLst>
                <a:ext uri="{FF2B5EF4-FFF2-40B4-BE49-F238E27FC236}">
                  <a16:creationId xmlns:a16="http://schemas.microsoft.com/office/drawing/2014/main" id="{6524B1E8-ADAC-4213-82CC-AFE9B0246B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3" y="156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7" name="Text Box 23">
              <a:extLst>
                <a:ext uri="{FF2B5EF4-FFF2-40B4-BE49-F238E27FC236}">
                  <a16:creationId xmlns:a16="http://schemas.microsoft.com/office/drawing/2014/main" id="{1FE634F0-4A55-4DCF-AE70-B531A4EF3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3" y="1248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11</a:t>
              </a:r>
            </a:p>
          </p:txBody>
        </p:sp>
        <p:sp>
          <p:nvSpPr>
            <p:cNvPr id="138" name="Text Box 24">
              <a:extLst>
                <a:ext uri="{FF2B5EF4-FFF2-40B4-BE49-F238E27FC236}">
                  <a16:creationId xmlns:a16="http://schemas.microsoft.com/office/drawing/2014/main" id="{BD80DEAE-47AC-41BB-80E6-3050FA9A53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3" y="1536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36</a:t>
              </a:r>
            </a:p>
          </p:txBody>
        </p:sp>
        <p:sp>
          <p:nvSpPr>
            <p:cNvPr id="139" name="Line 25">
              <a:extLst>
                <a:ext uri="{FF2B5EF4-FFF2-40B4-BE49-F238E27FC236}">
                  <a16:creationId xmlns:a16="http://schemas.microsoft.com/office/drawing/2014/main" id="{9E00F5D6-A99F-4D42-B3EA-CD7657DA10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3" y="156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0" name="Text Box 26">
              <a:extLst>
                <a:ext uri="{FF2B5EF4-FFF2-40B4-BE49-F238E27FC236}">
                  <a16:creationId xmlns:a16="http://schemas.microsoft.com/office/drawing/2014/main" id="{706934DC-12F0-4A62-9FE2-00DAE25B7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9" y="1367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và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41" name="Text Box 39">
              <a:extLst>
                <a:ext uri="{FF2B5EF4-FFF2-40B4-BE49-F238E27FC236}">
                  <a16:creationId xmlns:a16="http://schemas.microsoft.com/office/drawing/2014/main" id="{513323F0-FCE5-4556-B954-73745F7E42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" y="1401"/>
              <a:ext cx="1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42" name="Text Box 57">
            <a:extLst>
              <a:ext uri="{FF2B5EF4-FFF2-40B4-BE49-F238E27FC236}">
                <a16:creationId xmlns:a16="http://schemas.microsoft.com/office/drawing/2014/main" id="{A9498C36-1A36-4408-88D4-EEE5F68C8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250" y="34671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" name="Text Box 58">
            <a:extLst>
              <a:ext uri="{FF2B5EF4-FFF2-40B4-BE49-F238E27FC236}">
                <a16:creationId xmlns:a16="http://schemas.microsoft.com/office/drawing/2014/main" id="{9DF39FAD-D936-4F9F-AA85-D59F7152B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076" y="1699205"/>
            <a:ext cx="17303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MSC: 20</a:t>
            </a:r>
          </a:p>
        </p:txBody>
      </p:sp>
      <p:sp>
        <p:nvSpPr>
          <p:cNvPr id="149" name="Text Box 79">
            <a:extLst>
              <a:ext uri="{FF2B5EF4-FFF2-40B4-BE49-F238E27FC236}">
                <a16:creationId xmlns:a16="http://schemas.microsoft.com/office/drawing/2014/main" id="{F918C685-B4D9-4573-8489-A9CB1E8C7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2068" y="2254298"/>
            <a:ext cx="996956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 x 5</a:t>
            </a:r>
          </a:p>
        </p:txBody>
      </p:sp>
      <p:sp>
        <p:nvSpPr>
          <p:cNvPr id="150" name="Text Box 80">
            <a:extLst>
              <a:ext uri="{FF2B5EF4-FFF2-40B4-BE49-F238E27FC236}">
                <a16:creationId xmlns:a16="http://schemas.microsoft.com/office/drawing/2014/main" id="{8D3F199C-42C9-4937-AE27-A4CE511EB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6909" y="2787698"/>
            <a:ext cx="996956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 x 5</a:t>
            </a:r>
          </a:p>
        </p:txBody>
      </p:sp>
      <p:sp>
        <p:nvSpPr>
          <p:cNvPr id="151" name="Line 81">
            <a:extLst>
              <a:ext uri="{FF2B5EF4-FFF2-40B4-BE49-F238E27FC236}">
                <a16:creationId xmlns:a16="http://schemas.microsoft.com/office/drawing/2014/main" id="{57C3E7D8-2690-40C9-86E6-0980EDFEE7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30161" y="2813098"/>
            <a:ext cx="990508" cy="47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03061" y="2254298"/>
            <a:ext cx="962025" cy="1112838"/>
            <a:chOff x="903061" y="2254298"/>
            <a:chExt cx="962025" cy="1112838"/>
          </a:xfrm>
        </p:grpSpPr>
        <p:grpSp>
          <p:nvGrpSpPr>
            <p:cNvPr id="144" name="Group 77">
              <a:extLst>
                <a:ext uri="{FF2B5EF4-FFF2-40B4-BE49-F238E27FC236}">
                  <a16:creationId xmlns:a16="http://schemas.microsoft.com/office/drawing/2014/main" id="{BB767D52-9B36-4276-A2BB-59FF4A0849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3061" y="2254298"/>
              <a:ext cx="533400" cy="1112838"/>
              <a:chOff x="240" y="2432"/>
              <a:chExt cx="336" cy="701"/>
            </a:xfrm>
          </p:grpSpPr>
          <p:sp>
            <p:nvSpPr>
              <p:cNvPr id="145" name="Text Box 62">
                <a:extLst>
                  <a:ext uri="{FF2B5EF4-FFF2-40B4-BE49-F238E27FC236}">
                    <a16:creationId xmlns:a16="http://schemas.microsoft.com/office/drawing/2014/main" id="{050AD04F-5F34-4684-8122-CC0CA0445F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" y="2432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146" name="Text Box 63">
                <a:extLst>
                  <a:ext uri="{FF2B5EF4-FFF2-40B4-BE49-F238E27FC236}">
                    <a16:creationId xmlns:a16="http://schemas.microsoft.com/office/drawing/2014/main" id="{0861E639-6A5F-4DB7-AE08-2B60298661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4" y="2768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147" name="Line 64">
                <a:extLst>
                  <a:ext uri="{FF2B5EF4-FFF2-40B4-BE49-F238E27FC236}">
                    <a16:creationId xmlns:a16="http://schemas.microsoft.com/office/drawing/2014/main" id="{0CF9AA45-A410-450B-947C-C0680C51FA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2787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52" name="Text Box 82">
              <a:extLst>
                <a:ext uri="{FF2B5EF4-FFF2-40B4-BE49-F238E27FC236}">
                  <a16:creationId xmlns:a16="http://schemas.microsoft.com/office/drawing/2014/main" id="{7A0E82C4-623E-4537-A209-1EFF1F309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9161" y="2527348"/>
              <a:ext cx="4159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sp>
        <p:nvSpPr>
          <p:cNvPr id="154" name="Text Box 85">
            <a:extLst>
              <a:ext uri="{FF2B5EF4-FFF2-40B4-BE49-F238E27FC236}">
                <a16:creationId xmlns:a16="http://schemas.microsoft.com/office/drawing/2014/main" id="{07118611-CB74-4409-BB3C-D02DDE625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911" y="2254298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15</a:t>
            </a:r>
          </a:p>
        </p:txBody>
      </p:sp>
      <p:sp>
        <p:nvSpPr>
          <p:cNvPr id="155" name="Text Box 86">
            <a:extLst>
              <a:ext uri="{FF2B5EF4-FFF2-40B4-BE49-F238E27FC236}">
                <a16:creationId xmlns:a16="http://schemas.microsoft.com/office/drawing/2014/main" id="{B81F2246-4EBF-4957-8A0E-B537CD038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5561" y="2787698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20</a:t>
            </a:r>
          </a:p>
        </p:txBody>
      </p:sp>
      <p:sp>
        <p:nvSpPr>
          <p:cNvPr id="156" name="Line 87">
            <a:extLst>
              <a:ext uri="{FF2B5EF4-FFF2-40B4-BE49-F238E27FC236}">
                <a16:creationId xmlns:a16="http://schemas.microsoft.com/office/drawing/2014/main" id="{1BD32A57-B33A-4ED2-99FF-8DBB09F13CF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6361" y="2817861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7" name="Text Box 88">
            <a:extLst>
              <a:ext uri="{FF2B5EF4-FFF2-40B4-BE49-F238E27FC236}">
                <a16:creationId xmlns:a16="http://schemas.microsoft.com/office/drawing/2014/main" id="{EF31C854-9DFF-47FC-B8CD-9C3F8ADC5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5836" y="2527348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=</a:t>
            </a:r>
          </a:p>
        </p:txBody>
      </p:sp>
      <p:sp>
        <p:nvSpPr>
          <p:cNvPr id="163" name="Text Box 97">
            <a:extLst>
              <a:ext uri="{FF2B5EF4-FFF2-40B4-BE49-F238E27FC236}">
                <a16:creationId xmlns:a16="http://schemas.microsoft.com/office/drawing/2014/main" id="{B4AAAA29-C2FC-44AF-B494-4F3E35B0A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233" y="3508474"/>
            <a:ext cx="996956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 x 4</a:t>
            </a:r>
          </a:p>
        </p:txBody>
      </p:sp>
      <p:sp>
        <p:nvSpPr>
          <p:cNvPr id="164" name="Text Box 98">
            <a:extLst>
              <a:ext uri="{FF2B5EF4-FFF2-40B4-BE49-F238E27FC236}">
                <a16:creationId xmlns:a16="http://schemas.microsoft.com/office/drawing/2014/main" id="{F623FA68-F323-4331-8B70-B0ED814AC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074" y="4041874"/>
            <a:ext cx="996956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 x 4</a:t>
            </a:r>
          </a:p>
        </p:txBody>
      </p:sp>
      <p:sp>
        <p:nvSpPr>
          <p:cNvPr id="165" name="Line 99">
            <a:extLst>
              <a:ext uri="{FF2B5EF4-FFF2-40B4-BE49-F238E27FC236}">
                <a16:creationId xmlns:a16="http://schemas.microsoft.com/office/drawing/2014/main" id="{2D41C8BA-84AE-4EA7-B61C-9345DB9F6F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81326" y="4067274"/>
            <a:ext cx="990508" cy="47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66926" y="3508474"/>
            <a:ext cx="949325" cy="1112837"/>
            <a:chOff x="866926" y="3508474"/>
            <a:chExt cx="949325" cy="1112837"/>
          </a:xfrm>
        </p:grpSpPr>
        <p:grpSp>
          <p:nvGrpSpPr>
            <p:cNvPr id="158" name="Group 92">
              <a:extLst>
                <a:ext uri="{FF2B5EF4-FFF2-40B4-BE49-F238E27FC236}">
                  <a16:creationId xmlns:a16="http://schemas.microsoft.com/office/drawing/2014/main" id="{CA7D3478-FCD6-4207-853C-5361C51BBE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6926" y="3508474"/>
              <a:ext cx="533400" cy="1112837"/>
              <a:chOff x="240" y="2432"/>
              <a:chExt cx="336" cy="701"/>
            </a:xfrm>
          </p:grpSpPr>
          <p:sp>
            <p:nvSpPr>
              <p:cNvPr id="159" name="Text Box 93">
                <a:extLst>
                  <a:ext uri="{FF2B5EF4-FFF2-40B4-BE49-F238E27FC236}">
                    <a16:creationId xmlns:a16="http://schemas.microsoft.com/office/drawing/2014/main" id="{94599EC5-C99B-4BA9-835E-8FA7B898E7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" y="2432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60" name="Text Box 94">
                <a:extLst>
                  <a:ext uri="{FF2B5EF4-FFF2-40B4-BE49-F238E27FC236}">
                    <a16:creationId xmlns:a16="http://schemas.microsoft.com/office/drawing/2014/main" id="{3085775C-878C-4E2F-98F3-BD5A7E56CB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4" y="2768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161" name="Line 95">
                <a:extLst>
                  <a:ext uri="{FF2B5EF4-FFF2-40B4-BE49-F238E27FC236}">
                    <a16:creationId xmlns:a16="http://schemas.microsoft.com/office/drawing/2014/main" id="{06758F8B-9C0A-46D3-B1B2-122E12AE87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2787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66" name="Text Box 100">
              <a:extLst>
                <a:ext uri="{FF2B5EF4-FFF2-40B4-BE49-F238E27FC236}">
                  <a16:creationId xmlns:a16="http://schemas.microsoft.com/office/drawing/2014/main" id="{2007967D-AB4F-4399-824B-52CD221745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0326" y="3781524"/>
              <a:ext cx="415925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sp>
        <p:nvSpPr>
          <p:cNvPr id="167" name="Text Box 102">
            <a:extLst>
              <a:ext uri="{FF2B5EF4-FFF2-40B4-BE49-F238E27FC236}">
                <a16:creationId xmlns:a16="http://schemas.microsoft.com/office/drawing/2014/main" id="{C32BAB9B-7BC8-482E-BC0E-DCCE3441E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926" y="3508474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8</a:t>
            </a:r>
          </a:p>
        </p:txBody>
      </p:sp>
      <p:sp>
        <p:nvSpPr>
          <p:cNvPr id="168" name="Text Box 103">
            <a:extLst>
              <a:ext uri="{FF2B5EF4-FFF2-40B4-BE49-F238E27FC236}">
                <a16:creationId xmlns:a16="http://schemas.microsoft.com/office/drawing/2014/main" id="{8951A653-B1DB-4B1D-AFD3-5884FE1E8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726" y="4041874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20</a:t>
            </a:r>
          </a:p>
        </p:txBody>
      </p:sp>
      <p:sp>
        <p:nvSpPr>
          <p:cNvPr id="169" name="Line 104">
            <a:extLst>
              <a:ext uri="{FF2B5EF4-FFF2-40B4-BE49-F238E27FC236}">
                <a16:creationId xmlns:a16="http://schemas.microsoft.com/office/drawing/2014/main" id="{3D5D8D8F-8C0B-4CEF-90FE-BDC41385A8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7526" y="4072036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0" name="Text Box 105">
            <a:extLst>
              <a:ext uri="{FF2B5EF4-FFF2-40B4-BE49-F238E27FC236}">
                <a16:creationId xmlns:a16="http://schemas.microsoft.com/office/drawing/2014/main" id="{83AF5B84-00B7-4010-A266-07E44109F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7001" y="3781524"/>
            <a:ext cx="4159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=</a:t>
            </a:r>
          </a:p>
        </p:txBody>
      </p:sp>
      <p:sp>
        <p:nvSpPr>
          <p:cNvPr id="171" name="Line 107">
            <a:extLst>
              <a:ext uri="{FF2B5EF4-FFF2-40B4-BE49-F238E27FC236}">
                <a16:creationId xmlns:a16="http://schemas.microsoft.com/office/drawing/2014/main" id="{D8ADD617-0D71-4558-8486-0039792F54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1243" y="973138"/>
            <a:ext cx="0" cy="387942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2" name="Group 140">
            <a:extLst>
              <a:ext uri="{FF2B5EF4-FFF2-40B4-BE49-F238E27FC236}">
                <a16:creationId xmlns:a16="http://schemas.microsoft.com/office/drawing/2014/main" id="{CBE25211-E55D-46C7-A28B-D5996934B3F5}"/>
              </a:ext>
            </a:extLst>
          </p:cNvPr>
          <p:cNvGrpSpPr>
            <a:grpSpLocks/>
          </p:cNvGrpSpPr>
          <p:nvPr/>
        </p:nvGrpSpPr>
        <p:grpSpPr bwMode="auto">
          <a:xfrm>
            <a:off x="5217014" y="2252666"/>
            <a:ext cx="590550" cy="1112838"/>
            <a:chOff x="3264" y="2496"/>
            <a:chExt cx="372" cy="701"/>
          </a:xfrm>
        </p:grpSpPr>
        <p:sp>
          <p:nvSpPr>
            <p:cNvPr id="173" name="Text Box 111">
              <a:extLst>
                <a:ext uri="{FF2B5EF4-FFF2-40B4-BE49-F238E27FC236}">
                  <a16:creationId xmlns:a16="http://schemas.microsoft.com/office/drawing/2014/main" id="{EA261B6D-38F9-45F2-AC3C-FA1999D691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0" y="2496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74" name="Text Box 112">
              <a:extLst>
                <a:ext uri="{FF2B5EF4-FFF2-40B4-BE49-F238E27FC236}">
                  <a16:creationId xmlns:a16="http://schemas.microsoft.com/office/drawing/2014/main" id="{2AE163A6-92CE-4E77-980A-22596C3ACB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2832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175" name="Line 113">
              <a:extLst>
                <a:ext uri="{FF2B5EF4-FFF2-40B4-BE49-F238E27FC236}">
                  <a16:creationId xmlns:a16="http://schemas.microsoft.com/office/drawing/2014/main" id="{9528D8FE-D6A3-46AE-8B8B-994BF08638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2" y="2851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77" name="Text Box 115">
            <a:extLst>
              <a:ext uri="{FF2B5EF4-FFF2-40B4-BE49-F238E27FC236}">
                <a16:creationId xmlns:a16="http://schemas.microsoft.com/office/drawing/2014/main" id="{2BE0466E-3BA2-41B8-9DC3-9BA2BB99C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6027" y="2252666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 x 3</a:t>
            </a:r>
          </a:p>
        </p:txBody>
      </p:sp>
      <p:sp>
        <p:nvSpPr>
          <p:cNvPr id="178" name="Text Box 116">
            <a:extLst>
              <a:ext uri="{FF2B5EF4-FFF2-40B4-BE49-F238E27FC236}">
                <a16:creationId xmlns:a16="http://schemas.microsoft.com/office/drawing/2014/main" id="{7009C3A3-C191-49D8-90F4-962949C6D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5214" y="2786066"/>
            <a:ext cx="1200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12 x 3</a:t>
            </a:r>
          </a:p>
        </p:txBody>
      </p:sp>
      <p:sp>
        <p:nvSpPr>
          <p:cNvPr id="179" name="Line 117">
            <a:extLst>
              <a:ext uri="{FF2B5EF4-FFF2-40B4-BE49-F238E27FC236}">
                <a16:creationId xmlns:a16="http://schemas.microsoft.com/office/drawing/2014/main" id="{C285681C-ED09-4DF1-A586-52C3EED82D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44114" y="2811466"/>
            <a:ext cx="990600" cy="47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0" name="Text Box 118">
            <a:extLst>
              <a:ext uri="{FF2B5EF4-FFF2-40B4-BE49-F238E27FC236}">
                <a16:creationId xmlns:a16="http://schemas.microsoft.com/office/drawing/2014/main" id="{A6ADB9E7-0490-4CCA-A06E-42DEFB4A8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3114" y="2525716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=</a:t>
            </a:r>
          </a:p>
        </p:txBody>
      </p:sp>
      <p:sp>
        <p:nvSpPr>
          <p:cNvPr id="182" name="Text Box 120">
            <a:extLst>
              <a:ext uri="{FF2B5EF4-FFF2-40B4-BE49-F238E27FC236}">
                <a16:creationId xmlns:a16="http://schemas.microsoft.com/office/drawing/2014/main" id="{B041B872-DCEA-4BE2-9C8A-E51733981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3014" y="2252666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15</a:t>
            </a:r>
          </a:p>
        </p:txBody>
      </p:sp>
      <p:sp>
        <p:nvSpPr>
          <p:cNvPr id="183" name="Text Box 121">
            <a:extLst>
              <a:ext uri="{FF2B5EF4-FFF2-40B4-BE49-F238E27FC236}">
                <a16:creationId xmlns:a16="http://schemas.microsoft.com/office/drawing/2014/main" id="{1C6B66EE-128C-4CA1-897F-D8359AE18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3014" y="2786066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36</a:t>
            </a:r>
          </a:p>
        </p:txBody>
      </p:sp>
      <p:sp>
        <p:nvSpPr>
          <p:cNvPr id="184" name="Line 122">
            <a:extLst>
              <a:ext uri="{FF2B5EF4-FFF2-40B4-BE49-F238E27FC236}">
                <a16:creationId xmlns:a16="http://schemas.microsoft.com/office/drawing/2014/main" id="{5E1C2BB1-0D3C-4968-BFBF-6103D01F7F83}"/>
              </a:ext>
            </a:extLst>
          </p:cNvPr>
          <p:cNvSpPr>
            <a:spLocks noChangeShapeType="1"/>
          </p:cNvSpPr>
          <p:nvPr/>
        </p:nvSpPr>
        <p:spPr bwMode="auto">
          <a:xfrm>
            <a:off x="7503014" y="2816229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5" name="Text Box 123">
            <a:extLst>
              <a:ext uri="{FF2B5EF4-FFF2-40B4-BE49-F238E27FC236}">
                <a16:creationId xmlns:a16="http://schemas.microsoft.com/office/drawing/2014/main" id="{4514C011-E884-4FAC-B35E-F8F597E88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9789" y="2525716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=</a:t>
            </a:r>
          </a:p>
        </p:txBody>
      </p:sp>
      <p:grpSp>
        <p:nvGrpSpPr>
          <p:cNvPr id="186" name="Group 187">
            <a:extLst>
              <a:ext uri="{FF2B5EF4-FFF2-40B4-BE49-F238E27FC236}">
                <a16:creationId xmlns:a16="http://schemas.microsoft.com/office/drawing/2014/main" id="{EC5292F4-64F8-4F8C-9DFF-697CCF8D84A0}"/>
              </a:ext>
            </a:extLst>
          </p:cNvPr>
          <p:cNvGrpSpPr>
            <a:grpSpLocks/>
          </p:cNvGrpSpPr>
          <p:nvPr/>
        </p:nvGrpSpPr>
        <p:grpSpPr bwMode="auto">
          <a:xfrm>
            <a:off x="7546279" y="3481385"/>
            <a:ext cx="603250" cy="1112837"/>
            <a:chOff x="1968" y="3251"/>
            <a:chExt cx="380" cy="701"/>
          </a:xfrm>
        </p:grpSpPr>
        <p:sp>
          <p:nvSpPr>
            <p:cNvPr id="187" name="Text Box 126">
              <a:extLst>
                <a:ext uri="{FF2B5EF4-FFF2-40B4-BE49-F238E27FC236}">
                  <a16:creationId xmlns:a16="http://schemas.microsoft.com/office/drawing/2014/main" id="{646BBE37-80FD-4F42-9CD7-D64B0C1C5D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6" y="3251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11</a:t>
              </a:r>
            </a:p>
          </p:txBody>
        </p:sp>
        <p:sp>
          <p:nvSpPr>
            <p:cNvPr id="188" name="Text Box 127">
              <a:extLst>
                <a:ext uri="{FF2B5EF4-FFF2-40B4-BE49-F238E27FC236}">
                  <a16:creationId xmlns:a16="http://schemas.microsoft.com/office/drawing/2014/main" id="{C53846F0-7430-46CE-BFE1-0CC61A0E34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2" y="3587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36</a:t>
              </a:r>
            </a:p>
          </p:txBody>
        </p:sp>
        <p:sp>
          <p:nvSpPr>
            <p:cNvPr id="189" name="Line 128">
              <a:extLst>
                <a:ext uri="{FF2B5EF4-FFF2-40B4-BE49-F238E27FC236}">
                  <a16:creationId xmlns:a16="http://schemas.microsoft.com/office/drawing/2014/main" id="{C6A7AAD6-78A2-4E7D-8D99-360F28F9AC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3606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90" name="Text Box 139">
            <a:extLst>
              <a:ext uri="{FF2B5EF4-FFF2-40B4-BE49-F238E27FC236}">
                <a16:creationId xmlns:a16="http://schemas.microsoft.com/office/drawing/2014/main" id="{07F0186F-34D7-447B-96B0-3BF9CA39B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9126" y="1762471"/>
            <a:ext cx="17303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MSC: 36</a:t>
            </a:r>
          </a:p>
        </p:txBody>
      </p:sp>
      <p:sp>
        <p:nvSpPr>
          <p:cNvPr id="192" name="Text Box 139">
            <a:extLst>
              <a:ext uri="{FF2B5EF4-FFF2-40B4-BE49-F238E27FC236}">
                <a16:creationId xmlns:a16="http://schemas.microsoft.com/office/drawing/2014/main" id="{17E5563D-D8EA-41C9-974E-014703281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1470" y="3683868"/>
            <a:ext cx="2691138" cy="5847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và giữ nguyên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46" name="Group 72">
            <a:extLst>
              <a:ext uri="{FF2B5EF4-FFF2-40B4-BE49-F238E27FC236}">
                <a16:creationId xmlns:a16="http://schemas.microsoft.com/office/drawing/2014/main" id="{A9631787-0D8D-47D5-926B-47400A8D7FE6}"/>
              </a:ext>
            </a:extLst>
          </p:cNvPr>
          <p:cNvGrpSpPr>
            <a:grpSpLocks/>
          </p:cNvGrpSpPr>
          <p:nvPr/>
        </p:nvGrpSpPr>
        <p:grpSpPr bwMode="auto">
          <a:xfrm>
            <a:off x="556977" y="815090"/>
            <a:ext cx="2209800" cy="976313"/>
            <a:chOff x="241" y="1248"/>
            <a:chExt cx="1392" cy="615"/>
          </a:xfrm>
        </p:grpSpPr>
        <p:sp>
          <p:nvSpPr>
            <p:cNvPr id="247" name="Text Box 5">
              <a:extLst>
                <a:ext uri="{FF2B5EF4-FFF2-40B4-BE49-F238E27FC236}">
                  <a16:creationId xmlns:a16="http://schemas.microsoft.com/office/drawing/2014/main" id="{F25224C3-0489-45EF-9D8B-6242BC8A4F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" y="1357"/>
              <a:ext cx="35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a) </a:t>
              </a:r>
            </a:p>
          </p:txBody>
        </p:sp>
        <p:sp>
          <p:nvSpPr>
            <p:cNvPr id="248" name="Text Box 7">
              <a:extLst>
                <a:ext uri="{FF2B5EF4-FFF2-40B4-BE49-F238E27FC236}">
                  <a16:creationId xmlns:a16="http://schemas.microsoft.com/office/drawing/2014/main" id="{D83F9F89-DD0C-46BF-B4A5-4691589B3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" y="124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49" name="Text Box 8">
              <a:extLst>
                <a:ext uri="{FF2B5EF4-FFF2-40B4-BE49-F238E27FC236}">
                  <a16:creationId xmlns:a16="http://schemas.microsoft.com/office/drawing/2014/main" id="{A033AB1D-9108-4B78-9A44-83BB1AC3E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" y="153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50" name="Line 9">
              <a:extLst>
                <a:ext uri="{FF2B5EF4-FFF2-40B4-BE49-F238E27FC236}">
                  <a16:creationId xmlns:a16="http://schemas.microsoft.com/office/drawing/2014/main" id="{D9779B76-EA65-4DA1-859C-2B07A9DFD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7" y="157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1" name="Text Box 11">
              <a:extLst>
                <a:ext uri="{FF2B5EF4-FFF2-40B4-BE49-F238E27FC236}">
                  <a16:creationId xmlns:a16="http://schemas.microsoft.com/office/drawing/2014/main" id="{B54CEBCF-2CA4-463C-899D-6199A36965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5" y="124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52" name="Text Box 12">
              <a:extLst>
                <a:ext uri="{FF2B5EF4-FFF2-40B4-BE49-F238E27FC236}">
                  <a16:creationId xmlns:a16="http://schemas.microsoft.com/office/drawing/2014/main" id="{D4EC4F31-4A29-43CE-87DD-9DE537F385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1" y="153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53" name="Line 13">
              <a:extLst>
                <a:ext uri="{FF2B5EF4-FFF2-40B4-BE49-F238E27FC236}">
                  <a16:creationId xmlns:a16="http://schemas.microsoft.com/office/drawing/2014/main" id="{388FE88D-0AD8-4CE6-AE69-478CABCF1F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" y="157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4" name="Text Box 14">
              <a:extLst>
                <a:ext uri="{FF2B5EF4-FFF2-40B4-BE49-F238E27FC236}">
                  <a16:creationId xmlns:a16="http://schemas.microsoft.com/office/drawing/2014/main" id="{EEFFA414-7114-4203-A6EB-8C3A5F63E1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3" y="1367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và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55" name="Group 73">
            <a:extLst>
              <a:ext uri="{FF2B5EF4-FFF2-40B4-BE49-F238E27FC236}">
                <a16:creationId xmlns:a16="http://schemas.microsoft.com/office/drawing/2014/main" id="{41C804CB-A64C-4505-AD81-C83CDA94DD5B}"/>
              </a:ext>
            </a:extLst>
          </p:cNvPr>
          <p:cNvGrpSpPr>
            <a:grpSpLocks/>
          </p:cNvGrpSpPr>
          <p:nvPr/>
        </p:nvGrpSpPr>
        <p:grpSpPr bwMode="auto">
          <a:xfrm>
            <a:off x="3074794" y="847170"/>
            <a:ext cx="2324100" cy="976313"/>
            <a:chOff x="1917" y="1248"/>
            <a:chExt cx="1464" cy="615"/>
          </a:xfrm>
        </p:grpSpPr>
        <p:sp>
          <p:nvSpPr>
            <p:cNvPr id="256" name="Text Box 17">
              <a:extLst>
                <a:ext uri="{FF2B5EF4-FFF2-40B4-BE49-F238E27FC236}">
                  <a16:creationId xmlns:a16="http://schemas.microsoft.com/office/drawing/2014/main" id="{922B5013-D2D5-4FDD-910B-17BFBC8EE5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7" y="1357"/>
              <a:ext cx="3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b) </a:t>
              </a:r>
            </a:p>
          </p:txBody>
        </p:sp>
        <p:sp>
          <p:nvSpPr>
            <p:cNvPr id="257" name="Text Box 19">
              <a:extLst>
                <a:ext uri="{FF2B5EF4-FFF2-40B4-BE49-F238E27FC236}">
                  <a16:creationId xmlns:a16="http://schemas.microsoft.com/office/drawing/2014/main" id="{7F656E22-CBCA-45AF-9FCF-9BC31452BA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1" y="124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58" name="Text Box 20">
              <a:extLst>
                <a:ext uri="{FF2B5EF4-FFF2-40B4-BE49-F238E27FC236}">
                  <a16:creationId xmlns:a16="http://schemas.microsoft.com/office/drawing/2014/main" id="{88DCF823-4710-4B69-B22A-1B9688E795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9" y="1536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259" name="Line 21">
              <a:extLst>
                <a:ext uri="{FF2B5EF4-FFF2-40B4-BE49-F238E27FC236}">
                  <a16:creationId xmlns:a16="http://schemas.microsoft.com/office/drawing/2014/main" id="{6524B1E8-ADAC-4213-82CC-AFE9B0246B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3" y="156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0" name="Text Box 23">
              <a:extLst>
                <a:ext uri="{FF2B5EF4-FFF2-40B4-BE49-F238E27FC236}">
                  <a16:creationId xmlns:a16="http://schemas.microsoft.com/office/drawing/2014/main" id="{1FE634F0-4A55-4DCF-AE70-B531A4EF3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3" y="1248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11</a:t>
              </a:r>
            </a:p>
          </p:txBody>
        </p:sp>
        <p:sp>
          <p:nvSpPr>
            <p:cNvPr id="261" name="Text Box 24">
              <a:extLst>
                <a:ext uri="{FF2B5EF4-FFF2-40B4-BE49-F238E27FC236}">
                  <a16:creationId xmlns:a16="http://schemas.microsoft.com/office/drawing/2014/main" id="{BD80DEAE-47AC-41BB-80E6-3050FA9A53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3" y="1536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36</a:t>
              </a:r>
            </a:p>
          </p:txBody>
        </p:sp>
        <p:sp>
          <p:nvSpPr>
            <p:cNvPr id="262" name="Line 25">
              <a:extLst>
                <a:ext uri="{FF2B5EF4-FFF2-40B4-BE49-F238E27FC236}">
                  <a16:creationId xmlns:a16="http://schemas.microsoft.com/office/drawing/2014/main" id="{9E00F5D6-A99F-4D42-B3EA-CD7657DA10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3" y="156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3" name="Text Box 26">
              <a:extLst>
                <a:ext uri="{FF2B5EF4-FFF2-40B4-BE49-F238E27FC236}">
                  <a16:creationId xmlns:a16="http://schemas.microsoft.com/office/drawing/2014/main" id="{706934DC-12F0-4A62-9FE2-00DAE25B7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9" y="1367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và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64" name="Text Box 39">
              <a:extLst>
                <a:ext uri="{FF2B5EF4-FFF2-40B4-BE49-F238E27FC236}">
                  <a16:creationId xmlns:a16="http://schemas.microsoft.com/office/drawing/2014/main" id="{513323F0-FCE5-4556-B954-73745F7E42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" y="1401"/>
              <a:ext cx="1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472860" y="831200"/>
            <a:ext cx="3246095" cy="990600"/>
            <a:chOff x="716305" y="1981200"/>
            <a:chExt cx="3246095" cy="990600"/>
          </a:xfrm>
        </p:grpSpPr>
        <p:grpSp>
          <p:nvGrpSpPr>
            <p:cNvPr id="289" name="Group 72">
              <a:extLst>
                <a:ext uri="{FF2B5EF4-FFF2-40B4-BE49-F238E27FC236}">
                  <a16:creationId xmlns:a16="http://schemas.microsoft.com/office/drawing/2014/main" id="{A9631787-0D8D-47D5-926B-47400A8D7F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600" y="1981200"/>
              <a:ext cx="2209800" cy="976313"/>
              <a:chOff x="241" y="1248"/>
              <a:chExt cx="1392" cy="615"/>
            </a:xfrm>
          </p:grpSpPr>
          <p:sp>
            <p:nvSpPr>
              <p:cNvPr id="290" name="Text Box 5">
                <a:extLst>
                  <a:ext uri="{FF2B5EF4-FFF2-40B4-BE49-F238E27FC236}">
                    <a16:creationId xmlns:a16="http://schemas.microsoft.com/office/drawing/2014/main" id="{F25224C3-0489-45EF-9D8B-6242BC8A4F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1" y="1357"/>
                <a:ext cx="343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   </a:t>
                </a:r>
              </a:p>
            </p:txBody>
          </p:sp>
          <p:sp>
            <p:nvSpPr>
              <p:cNvPr id="291" name="Text Box 7">
                <a:extLst>
                  <a:ext uri="{FF2B5EF4-FFF2-40B4-BE49-F238E27FC236}">
                    <a16:creationId xmlns:a16="http://schemas.microsoft.com/office/drawing/2014/main" id="{D83F9F89-DD0C-46BF-B4A5-4691589B34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5" y="1248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292" name="Text Box 8">
                <a:extLst>
                  <a:ext uri="{FF2B5EF4-FFF2-40B4-BE49-F238E27FC236}">
                    <a16:creationId xmlns:a16="http://schemas.microsoft.com/office/drawing/2014/main" id="{A033AB1D-9108-4B78-9A44-83BB1AC3EB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1" y="1536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293" name="Line 9">
                <a:extLst>
                  <a:ext uri="{FF2B5EF4-FFF2-40B4-BE49-F238E27FC236}">
                    <a16:creationId xmlns:a16="http://schemas.microsoft.com/office/drawing/2014/main" id="{D9779B76-EA65-4DA1-859C-2B07A9DFD5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7" y="1573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4" name="Text Box 11">
                <a:extLst>
                  <a:ext uri="{FF2B5EF4-FFF2-40B4-BE49-F238E27FC236}">
                    <a16:creationId xmlns:a16="http://schemas.microsoft.com/office/drawing/2014/main" id="{B54CEBCF-2CA4-463C-899D-6199A36965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5" y="1248"/>
                <a:ext cx="22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altLang="en-US" sz="2800" b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5" name="Text Box 12">
                <a:extLst>
                  <a:ext uri="{FF2B5EF4-FFF2-40B4-BE49-F238E27FC236}">
                    <a16:creationId xmlns:a16="http://schemas.microsoft.com/office/drawing/2014/main" id="{D4EC4F31-4A29-43CE-87DD-9DE537F385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1" y="1536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96" name="Line 13">
                <a:extLst>
                  <a:ext uri="{FF2B5EF4-FFF2-40B4-BE49-F238E27FC236}">
                    <a16:creationId xmlns:a16="http://schemas.microsoft.com/office/drawing/2014/main" id="{388FE88D-0AD8-4CE6-AE69-478CABCF1F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7" y="1568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7" name="Text Box 14">
                <a:extLst>
                  <a:ext uri="{FF2B5EF4-FFF2-40B4-BE49-F238E27FC236}">
                    <a16:creationId xmlns:a16="http://schemas.microsoft.com/office/drawing/2014/main" id="{EEFFA414-7114-4203-A6EB-8C3A5F63E1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3" y="1367"/>
                <a:ext cx="3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và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98" name="Text Box 7">
              <a:extLst>
                <a:ext uri="{FF2B5EF4-FFF2-40B4-BE49-F238E27FC236}">
                  <a16:creationId xmlns:a16="http://schemas.microsoft.com/office/drawing/2014/main" id="{D83F9F89-DD0C-46BF-B4A5-4691589B3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6850" y="1981200"/>
              <a:ext cx="36420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kern="1200" dirty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99" name="Text Box 8">
              <a:extLst>
                <a:ext uri="{FF2B5EF4-FFF2-40B4-BE49-F238E27FC236}">
                  <a16:creationId xmlns:a16="http://schemas.microsoft.com/office/drawing/2014/main" id="{A033AB1D-9108-4B78-9A44-83BB1AC3E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2448580"/>
              <a:ext cx="36420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kern="1200" dirty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00" name="Line 9">
              <a:extLst>
                <a:ext uri="{FF2B5EF4-FFF2-40B4-BE49-F238E27FC236}">
                  <a16:creationId xmlns:a16="http://schemas.microsoft.com/office/drawing/2014/main" id="{D9779B76-EA65-4DA1-859C-2B07A9DFD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1600" y="2514600"/>
              <a:ext cx="533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1828800" y="2133600"/>
              <a:ext cx="533400" cy="3048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</a:t>
              </a:r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716305" y="2284272"/>
              <a:ext cx="838200" cy="3048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752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143" grpId="0"/>
      <p:bldP spid="149" grpId="0"/>
      <p:bldP spid="150" grpId="0"/>
      <p:bldP spid="151" grpId="0" animBg="1"/>
      <p:bldP spid="154" grpId="0"/>
      <p:bldP spid="155" grpId="0"/>
      <p:bldP spid="156" grpId="0" animBg="1"/>
      <p:bldP spid="157" grpId="0"/>
      <p:bldP spid="163" grpId="0"/>
      <p:bldP spid="164" grpId="0"/>
      <p:bldP spid="165" grpId="0" animBg="1"/>
      <p:bldP spid="167" grpId="0"/>
      <p:bldP spid="168" grpId="0"/>
      <p:bldP spid="169" grpId="0" animBg="1"/>
      <p:bldP spid="170" grpId="0"/>
      <p:bldP spid="171" grpId="0" animBg="1"/>
      <p:bldP spid="177" grpId="0"/>
      <p:bldP spid="178" grpId="0"/>
      <p:bldP spid="179" grpId="0" animBg="1"/>
      <p:bldP spid="180" grpId="0"/>
      <p:bldP spid="182" grpId="0"/>
      <p:bldP spid="183" grpId="0"/>
      <p:bldP spid="184" grpId="0" animBg="1"/>
      <p:bldP spid="185" grpId="0"/>
      <p:bldP spid="190" grpId="0"/>
      <p:bldP spid="192" grpId="0"/>
    </p:bldLst>
  </p:timing>
</p:sld>
</file>

<file path=ppt/theme/theme1.xml><?xml version="1.0" encoding="utf-8"?>
<a:theme xmlns:a="http://schemas.openxmlformats.org/drawingml/2006/main" name="Walk to School Day by Slidesgo">
  <a:themeElements>
    <a:clrScheme name="Simple Light">
      <a:dk1>
        <a:srgbClr val="FDF0DF"/>
      </a:dk1>
      <a:lt1>
        <a:srgbClr val="FFB43F"/>
      </a:lt1>
      <a:dk2>
        <a:srgbClr val="FE5F26"/>
      </a:dk2>
      <a:lt2>
        <a:srgbClr val="EF4198"/>
      </a:lt2>
      <a:accent1>
        <a:srgbClr val="5A2543"/>
      </a:accent1>
      <a:accent2>
        <a:srgbClr val="BC7BFB"/>
      </a:accent2>
      <a:accent3>
        <a:srgbClr val="338EE4"/>
      </a:accent3>
      <a:accent4>
        <a:srgbClr val="01A09A"/>
      </a:accent4>
      <a:accent5>
        <a:srgbClr val="D7F0E5"/>
      </a:accent5>
      <a:accent6>
        <a:srgbClr val="CBD046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836</Words>
  <Application>Microsoft Office PowerPoint</Application>
  <PresentationFormat>On-screen Show (16:9)</PresentationFormat>
  <Paragraphs>320</Paragraphs>
  <Slides>15</Slides>
  <Notes>15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PT Sans</vt:lpstr>
      <vt:lpstr>Pattaya</vt:lpstr>
      <vt:lpstr>Calibri</vt:lpstr>
      <vt:lpstr>Arvo</vt:lpstr>
      <vt:lpstr>Nanum Pen Script</vt:lpstr>
      <vt:lpstr>Spartan Medium</vt:lpstr>
      <vt:lpstr>Cambria Math</vt:lpstr>
      <vt:lpstr>Quicksand Medium</vt:lpstr>
      <vt:lpstr>Arial</vt:lpstr>
      <vt:lpstr>Candara</vt:lpstr>
      <vt:lpstr>Times New Roman</vt:lpstr>
      <vt:lpstr>Spartan</vt:lpstr>
      <vt:lpstr>Walk to School Day by Slidesgo</vt:lpstr>
      <vt:lpstr>PowerPoint Presentation</vt:lpstr>
      <vt:lpstr>01</vt:lpstr>
      <vt:lpstr>Đường đến trường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01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 tập về phân số</dc:title>
  <dc:creator>THAO</dc:creator>
  <cp:lastModifiedBy>Windows 10</cp:lastModifiedBy>
  <cp:revision>49</cp:revision>
  <dcterms:modified xsi:type="dcterms:W3CDTF">2023-03-23T03:28:01Z</dcterms:modified>
</cp:coreProperties>
</file>