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3" r:id="rId2"/>
    <p:sldMasterId id="2147485688" r:id="rId3"/>
    <p:sldMasterId id="2147485698" r:id="rId4"/>
    <p:sldMasterId id="2147485768" r:id="rId5"/>
    <p:sldMasterId id="2147485813" r:id="rId6"/>
    <p:sldMasterId id="2147486698" r:id="rId7"/>
    <p:sldMasterId id="2147486714" r:id="rId8"/>
    <p:sldMasterId id="2147486734" r:id="rId9"/>
  </p:sldMasterIdLst>
  <p:notesMasterIdLst>
    <p:notesMasterId r:id="rId38"/>
  </p:notesMasterIdLst>
  <p:sldIdLst>
    <p:sldId id="321" r:id="rId10"/>
    <p:sldId id="307" r:id="rId11"/>
    <p:sldId id="871" r:id="rId12"/>
    <p:sldId id="259" r:id="rId13"/>
    <p:sldId id="261" r:id="rId14"/>
    <p:sldId id="260" r:id="rId15"/>
    <p:sldId id="323" r:id="rId16"/>
    <p:sldId id="887" r:id="rId17"/>
    <p:sldId id="408" r:id="rId18"/>
    <p:sldId id="310" r:id="rId19"/>
    <p:sldId id="343" r:id="rId20"/>
    <p:sldId id="414" r:id="rId21"/>
    <p:sldId id="885" r:id="rId22"/>
    <p:sldId id="413" r:id="rId23"/>
    <p:sldId id="412" r:id="rId24"/>
    <p:sldId id="415" r:id="rId25"/>
    <p:sldId id="411" r:id="rId26"/>
    <p:sldId id="311" r:id="rId27"/>
    <p:sldId id="875" r:id="rId28"/>
    <p:sldId id="876" r:id="rId29"/>
    <p:sldId id="877" r:id="rId30"/>
    <p:sldId id="372" r:id="rId31"/>
    <p:sldId id="879" r:id="rId32"/>
    <p:sldId id="880" r:id="rId33"/>
    <p:sldId id="878" r:id="rId34"/>
    <p:sldId id="886" r:id="rId35"/>
    <p:sldId id="884" r:id="rId36"/>
    <p:sldId id="368" r:id="rId37"/>
  </p:sldIdLst>
  <p:sldSz cx="12192000" cy="6858000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89B7D"/>
    <a:srgbClr val="D2E2B4"/>
    <a:srgbClr val="EEF41E"/>
    <a:srgbClr val="000099"/>
    <a:srgbClr val="0000CC"/>
    <a:srgbClr val="84CAE0"/>
    <a:srgbClr val="C8E7F1"/>
    <a:srgbClr val="00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5" d="100"/>
          <a:sy n="65" d="100"/>
        </p:scale>
        <p:origin x="84" y="2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gs" Target="tags/tag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4499A-1640-4295-8554-16C38D7D8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51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FA4859-EDD5-4C62-84B3-D81B4F422A60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5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0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06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63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1461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3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591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7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2C02A0-42E9-4790-87FE-6F4F29A18017}" type="slidenum">
              <a:rPr lang="zh-CN" altLang="en-US" smtClean="0">
                <a:solidFill>
                  <a:srgbClr val="000000"/>
                </a:solidFill>
              </a:rPr>
              <a:pPr/>
              <a:t>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4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78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6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ED9EE0-71F4-4E1F-A071-2BD74110386F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5F402-D3FB-4F7C-B7EC-FFA9196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7641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91868-2800-4157-A262-C7D4B63D01E5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37312-D757-43CC-98DD-B0E0154F1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0796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1223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7188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76728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2683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985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911CDC-89DC-4F1C-B90E-172B0131A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217164-8FB7-459F-B20C-4B62FF51E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C2527E-59B7-4466-A51B-4234E506A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7338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hptt://violet.vn/lieupq71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02DA-00CB-4A3D-995E-FDC40795117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C28C3-EA9C-41EB-9CBE-2583537384EE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B264D4-E8A6-4DDD-B162-0C712724E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608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1B470B-FFC4-4E10-9CA2-D4FCB5BA3DC4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35677D-3CD7-4A41-BE04-705DB5FD7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46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E423E9-E813-4417-8121-931D2DAD9DEB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2146E-A949-4247-A2EB-8000EAEF0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8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ABCAE-BAD5-4B0D-A41A-F1CE35FD59CC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FDA2E3-F49A-4C54-9B61-5845855D5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162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2C212-3072-4628-B2C8-5093ACA61286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6D9747-19B7-4717-B0DC-9F4F87C0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38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B0B5F3-FFD9-478F-8E1A-AA5254EB926F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F7FC6-B702-40BC-9C9D-914A9854F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966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12A45B-EB5C-4E33-8EDE-B83AF5162F80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B1967-F038-45BB-83E0-8AAAFC837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05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859D10-04A4-4C12-A7E9-2E1FBB627CE0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ACC297-5D53-445C-843F-F9E6B7A5D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527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-3889375" y="7845425"/>
            <a:ext cx="1014412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 err="1">
                <a:solidFill>
                  <a:prstClr val="white"/>
                </a:solidFill>
                <a:latin typeface="Calibri"/>
              </a:rPr>
              <a:t>Contents_N</a:t>
            </a:r>
            <a:endParaRPr lang="zh-CN" alt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5840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1C719D-5E45-4A30-B167-337F04C0D836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1A44D-2ED7-4438-B596-C3CDEC053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98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41221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7F4FF-6073-4388-B388-DAD2B5A618D0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FBDBF-AD7A-4B19-98DC-8F0C59585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775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960724-2C77-43D2-8465-B1E895A957A3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03212-FD38-431A-95D5-4326E5D19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8238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AD9317-2087-4017-A855-77780410FD8C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E5F1E1-0F25-4CD5-8A53-2832EDD07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2659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322F0E-25CA-41C8-BCE3-E5BE97CC01D9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492D33-50D7-4C76-B046-EFD77897A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134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DF138D-C782-4353-8B21-B446697C8954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7219EA-58E5-465E-A3D8-B4F75C15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25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433B27-1C64-4533-B75E-701B42F4F53B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AD3B15-9110-4C4C-88F4-F37E529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630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60D59E-BE65-4058-949E-042CC259DCC3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E6355C-8D24-4849-AA14-1DC2C775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42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A7A6FB-A147-4634-A8E5-6642CB3E9DAD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24597C-E215-4789-9E52-423DDAA1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3074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29925-887D-490C-A11D-FD9C7458C9D2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3673E0-1550-4558-8958-F417B0FDB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558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B531B6-1802-4552-95F5-6684627E89A5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D52653-A414-4999-93A5-EC5EEF4CA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19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5AE847-4DDF-436E-99E9-C78769685FC9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34D0C8-BB64-4383-9ED3-B1B8B1BB3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1870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446AAA-A265-4543-AAA5-BB56B547ADA7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A39329-AE64-48C8-9BE1-F3FE3BB91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938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5B6538-F0EC-45B2-A703-B20239DC134A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E86FA0-4ECC-4207-9EE0-F8A481AB0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676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8C6141-4276-4C48-AA97-52E7CAE62333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A62FC6-1918-408D-8741-54E0570DE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6544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06021D-189B-4950-9091-55371AF7AA68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CFA1D0-F5E6-4F68-8E18-D8A7109E8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394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F56E78-FE69-42AF-9E2A-45B7B4C66EEC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D00E39-3EEE-4217-AC9E-0EF8F4AAB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238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580B5F-1B1D-4625-B4DD-10A3D12C5B2A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006586-3FEA-48B5-A93B-C1363387C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96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B0634E-A8ED-4C22-9FFB-A2BD58F32D01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E97210-CB79-4AA2-B482-5B9F0E40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981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D6669F-6589-40EB-8B6E-569210A0EC35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82EB43-F342-405D-89BC-97C808DA9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89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29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</a:rPr>
              <a:t>Contents_N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995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C54F07-03E9-4D17-89E1-303BD90E3A9B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2E941-D83D-44DF-A677-086BD1EAE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94687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196192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0328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92930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31415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29922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61658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4840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902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26253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38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E1535D-CA05-4D2A-A9CB-AF61A429FB64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FB9D4-ECD0-469F-BAFC-7B65527AC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2892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04277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524745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32EF6-520E-4A23-BB82-EA03C49AA765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72D40-FEB1-469D-A6AD-7C94F233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8262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5449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983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89789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1258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6240545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102067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98991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6D50E0-B169-4511-98A7-6683152D3FEC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9CBA5-FFF4-4F5C-B6C7-0B2A22878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241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919115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956528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51184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80360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33293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8816122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8531157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347260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431018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9119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332EF6-520E-4A23-BB82-EA03C49AA765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C72D40-FEB1-469D-A6AD-7C94F233D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24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4187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4666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9604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ED9EE0-71F4-4E1F-A071-2BD74110386F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5F402-D3FB-4F7C-B7EC-FFA9196F75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9640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C719D-5E45-4A30-B167-337F04C0D836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1A44D-2ED7-4438-B596-C3CDEC0532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3254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531B6-1802-4552-95F5-6684627E89A5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52653-A414-4999-93A5-EC5EEF4CA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977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54F07-03E9-4D17-89E1-303BD90E3A9B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2E941-D83D-44DF-A677-086BD1EAEB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7477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E1535D-CA05-4D2A-A9CB-AF61A429FB64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FB9D4-ECD0-469F-BAFC-7B65527ACC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1143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D50E0-B169-4511-98A7-6683152D3FEC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9CBA5-FFF4-4F5C-B6C7-0B2A22878A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7820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32EF6-520E-4A23-BB82-EA03C49AA765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72D40-FEB1-469D-A6AD-7C94F233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367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A3EDE-B6C1-47E3-A8F1-4F2BD48BE4F8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6791A3-D084-44B6-B5BB-72BAAF433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591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2C212-3072-4628-B2C8-5093ACA61286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D9747-19B7-4717-B0DC-9F4F87C0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97357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0B5F3-FFD9-478F-8E1A-AA5254EB926F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F7FC6-B702-40BC-9C9D-914A9854FC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4696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A45B-EB5C-4E33-8EDE-B83AF5162F80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8B1967-F038-45BB-83E0-8AAAFC8374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53634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859D10-04A4-4C12-A7E9-2E1FBB627CE0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CC297-5D53-445C-843F-F9E6B7A5D5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091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72890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6208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33982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83327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423634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14494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B9C8A-5182-4FF8-A11B-896AACD8BB0F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B8DD36-030B-485B-8D84-1842A62B0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04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54765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80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0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1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3480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7349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564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779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47373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0353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microsoft.com/office/2007/relationships/hdphoto" Target="../media/hdphoto2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22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6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630E8F7-1B6B-449C-B6B3-EAE98BB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  <p:sldLayoutId id="2147486596" r:id="rId12"/>
    <p:sldLayoutId id="2147486597" r:id="rId13"/>
    <p:sldLayoutId id="2147486598" r:id="rId14"/>
    <p:sldLayoutId id="2147486599" r:id="rId15"/>
    <p:sldLayoutId id="2147486600" r:id="rId16"/>
    <p:sldLayoutId id="2147486601" r:id="rId17"/>
    <p:sldLayoutId id="2147486602" r:id="rId18"/>
    <p:sldLayoutId id="2147486603" r:id="rId19"/>
    <p:sldLayoutId id="2147486604" r:id="rId20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221387E-9F2F-485C-B791-97E2F86AAD3A}" type="datetimeFigureOut">
              <a:rPr lang="en-US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23DEF71-E1EE-4942-BE64-00E8BFB00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7" r:id="rId1"/>
    <p:sldLayoutId id="2147486608" r:id="rId2"/>
    <p:sldLayoutId id="2147486609" r:id="rId3"/>
    <p:sldLayoutId id="2147486610" r:id="rId4"/>
    <p:sldLayoutId id="2147486611" r:id="rId5"/>
    <p:sldLayoutId id="2147486612" r:id="rId6"/>
    <p:sldLayoutId id="2147486613" r:id="rId7"/>
    <p:sldLayoutId id="2147486614" r:id="rId8"/>
    <p:sldLayoutId id="2147486615" r:id="rId9"/>
    <p:sldLayoutId id="2147486616" r:id="rId10"/>
    <p:sldLayoutId id="2147486617" r:id="rId11"/>
    <p:sldLayoutId id="2147486618" r:id="rId12"/>
    <p:sldLayoutId id="2147486619" r:id="rId13"/>
    <p:sldLayoutId id="2147486620" r:id="rId14"/>
    <p:sldLayoutId id="2147486621" r:id="rId15"/>
    <p:sldLayoutId id="2147486622" r:id="rId16"/>
    <p:sldLayoutId id="2147486623" r:id="rId17"/>
    <p:sldLayoutId id="2147486624" r:id="rId18"/>
    <p:sldLayoutId id="2147486625" r:id="rId19"/>
    <p:sldLayoutId id="2147486626" r:id="rId20"/>
  </p:sldLayoutIdLst>
  <p:transition>
    <p:random/>
  </p:transition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752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65" r:id="rId1"/>
    <p:sldLayoutId id="2147486574" r:id="rId2"/>
    <p:sldLayoutId id="2147486666" r:id="rId3"/>
    <p:sldLayoutId id="214748666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43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753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638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95" r:id="rId1"/>
    <p:sldLayoutId id="2147486584" r:id="rId2"/>
    <p:sldLayoutId id="2147486696" r:id="rId3"/>
    <p:sldLayoutId id="214748669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93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9" r:id="rId1"/>
    <p:sldLayoutId id="2147486700" r:id="rId2"/>
    <p:sldLayoutId id="2147486701" r:id="rId3"/>
    <p:sldLayoutId id="2147486702" r:id="rId4"/>
    <p:sldLayoutId id="2147486703" r:id="rId5"/>
    <p:sldLayoutId id="2147486704" r:id="rId6"/>
    <p:sldLayoutId id="2147486705" r:id="rId7"/>
    <p:sldLayoutId id="2147486706" r:id="rId8"/>
    <p:sldLayoutId id="2147486707" r:id="rId9"/>
    <p:sldLayoutId id="2147486708" r:id="rId10"/>
    <p:sldLayoutId id="2147486709" r:id="rId11"/>
    <p:sldLayoutId id="2147486710" r:id="rId12"/>
    <p:sldLayoutId id="2147486711" r:id="rId13"/>
    <p:sldLayoutId id="2147486712" r:id="rId14"/>
    <p:sldLayoutId id="2147486713" r:id="rId15"/>
    <p:sldLayoutId id="2147486733" r:id="rId16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5" r:id="rId1"/>
    <p:sldLayoutId id="2147486716" r:id="rId2"/>
    <p:sldLayoutId id="2147486717" r:id="rId3"/>
    <p:sldLayoutId id="2147486718" r:id="rId4"/>
    <p:sldLayoutId id="2147486719" r:id="rId5"/>
    <p:sldLayoutId id="2147486720" r:id="rId6"/>
    <p:sldLayoutId id="2147486721" r:id="rId7"/>
    <p:sldLayoutId id="2147486722" r:id="rId8"/>
    <p:sldLayoutId id="2147486723" r:id="rId9"/>
    <p:sldLayoutId id="2147486724" r:id="rId10"/>
    <p:sldLayoutId id="2147486725" r:id="rId11"/>
    <p:sldLayoutId id="2147486726" r:id="rId12"/>
    <p:sldLayoutId id="2147486727" r:id="rId13"/>
    <p:sldLayoutId id="2147486728" r:id="rId14"/>
    <p:sldLayoutId id="2147486729" r:id="rId15"/>
    <p:sldLayoutId id="2147486730" r:id="rId16"/>
    <p:sldLayoutId id="2147486731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5" r:id="rId1"/>
    <p:sldLayoutId id="2147486736" r:id="rId2"/>
    <p:sldLayoutId id="2147486737" r:id="rId3"/>
    <p:sldLayoutId id="2147486738" r:id="rId4"/>
    <p:sldLayoutId id="2147486739" r:id="rId5"/>
    <p:sldLayoutId id="2147486740" r:id="rId6"/>
    <p:sldLayoutId id="2147486741" r:id="rId7"/>
    <p:sldLayoutId id="2147486742" r:id="rId8"/>
    <p:sldLayoutId id="2147486743" r:id="rId9"/>
    <p:sldLayoutId id="2147486744" r:id="rId10"/>
    <p:sldLayoutId id="2147486745" r:id="rId11"/>
    <p:sldLayoutId id="2147486746" r:id="rId12"/>
    <p:sldLayoutId id="2147486747" r:id="rId13"/>
    <p:sldLayoutId id="2147486748" r:id="rId14"/>
    <p:sldLayoutId id="2147486749" r:id="rId15"/>
    <p:sldLayoutId id="2147486750" r:id="rId16"/>
    <p:sldLayoutId id="2147486751" r:id="rId17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emf"/><Relationship Id="rId3" Type="http://schemas.microsoft.com/office/2007/relationships/media" Target="../media/media3.mp3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5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54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1.emf"/><Relationship Id="rId10" Type="http://schemas.openxmlformats.org/officeDocument/2006/relationships/image" Target="../media/image44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1.emf"/><Relationship Id="rId10" Type="http://schemas.openxmlformats.org/officeDocument/2006/relationships/image" Target="../media/image44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ChangeArrowheads="1"/>
          </p:cNvSpPr>
          <p:nvPr/>
        </p:nvSpPr>
        <p:spPr bwMode="auto">
          <a:xfrm>
            <a:off x="2863031" y="1524000"/>
            <a:ext cx="622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TIẾNG VIỆT </a:t>
            </a: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TUẦN 8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5A3B-E1F5-679C-98A5-CD58350E982B}"/>
              </a:ext>
            </a:extLst>
          </p:cNvPr>
          <p:cNvSpPr txBox="1"/>
          <p:nvPr/>
        </p:nvSpPr>
        <p:spPr>
          <a:xfrm>
            <a:off x="2817557" y="3276600"/>
            <a:ext cx="67818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37037-4177-E0B9-ACC5-4D966A766005}"/>
              </a:ext>
            </a:extLst>
          </p:cNvPr>
          <p:cNvSpPr txBox="1"/>
          <p:nvPr/>
        </p:nvSpPr>
        <p:spPr>
          <a:xfrm>
            <a:off x="4369171" y="2568714"/>
            <a:ext cx="321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743927"/>
            <a:chOff x="2843808" y="-39334"/>
            <a:chExt cx="3744416" cy="2057945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894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1: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952500" y="2937743"/>
            <a:ext cx="10287000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</p:txBody>
      </p:sp>
    </p:spTree>
    <p:extLst>
      <p:ext uri="{BB962C8B-B14F-4D97-AF65-F5344CB8AC3E}">
        <p14:creationId xmlns:p14="http://schemas.microsoft.com/office/powerpoint/2010/main" val="404331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78449" y="741591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18981" y="1194329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04333" y="1194329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574083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1AD6E-3D4C-9F37-4DB7-494D4AF0D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72" y="1905000"/>
            <a:ext cx="6063454" cy="3658909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2FCD545-2E8E-2279-3B48-87DB04F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10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76A2B-6E2C-F62F-0420-9FB08C67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254020"/>
            <a:ext cx="6211870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975A1-A1E3-B4BA-B3A9-C345918C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73881"/>
            <a:ext cx="4158894" cy="21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BBF89E-8228-5C0E-0D19-1185060A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933566"/>
            <a:ext cx="3614883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1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D66032-ECAC-575C-6536-844240F0C5FF}"/>
              </a:ext>
            </a:extLst>
          </p:cNvPr>
          <p:cNvGrpSpPr/>
          <p:nvPr/>
        </p:nvGrpSpPr>
        <p:grpSpPr>
          <a:xfrm flipH="1">
            <a:off x="5334000" y="3956801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0FDE77A-3CCA-E9E9-0D60-FAFA79D63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3CBE5EA4-351A-65E0-56E0-B385F17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FBE4CCD-B736-B17A-18A2-434BB0DD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211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19200" y="343894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624711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cxnSp>
        <p:nvCxnSpPr>
          <p:cNvPr id="33" name="Đường nối Thẳng 6">
            <a:extLst>
              <a:ext uri="{FF2B5EF4-FFF2-40B4-BE49-F238E27FC236}">
                <a16:creationId xmlns:a16="http://schemas.microsoft.com/office/drawing/2014/main" id="{B6ADF666-DDC6-52AF-5E02-7049F470C325}"/>
              </a:ext>
            </a:extLst>
          </p:cNvPr>
          <p:cNvCxnSpPr>
            <a:cxnSpLocks/>
          </p:cNvCxnSpPr>
          <p:nvPr/>
        </p:nvCxnSpPr>
        <p:spPr>
          <a:xfrm>
            <a:off x="2118981" y="788622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6">
            <a:extLst>
              <a:ext uri="{FF2B5EF4-FFF2-40B4-BE49-F238E27FC236}">
                <a16:creationId xmlns:a16="http://schemas.microsoft.com/office/drawing/2014/main" id="{5608B5A9-2571-BFC2-0BA8-190A18882760}"/>
              </a:ext>
            </a:extLst>
          </p:cNvPr>
          <p:cNvCxnSpPr>
            <a:cxnSpLocks/>
          </p:cNvCxnSpPr>
          <p:nvPr/>
        </p:nvCxnSpPr>
        <p:spPr>
          <a:xfrm flipV="1">
            <a:off x="6204333" y="788622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238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3477 -0.5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2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1654 -0.55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7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1146 -0.5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269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1524 -0.0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5733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2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6198 0.107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3372 0.1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68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984 0.13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68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162 L 0.18047 0.121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59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62 L 0.23828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1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0394 L -0.21237 0.50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24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59974 0.12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6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4909 0.13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6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06784 0.11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8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3893 0.1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95400" y="307386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35932" y="760124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21284" y="760124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7883563" y="2641159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458180" y="264995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3924596" y="5153025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4200831" y="441917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8150910" y="348341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4646948" y="3564892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1140345" y="2682733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389038" y="3555778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5863633" y="4403675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1512163" y="4445356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908142" y="4332859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198507" y="43402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1490508" y="1064820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4619406" y="1099423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409459" y="994654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926066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ED24A1-5D44-9995-F1A4-05AFED01B9DD}"/>
              </a:ext>
            </a:extLst>
          </p:cNvPr>
          <p:cNvGrpSpPr/>
          <p:nvPr/>
        </p:nvGrpSpPr>
        <p:grpSpPr>
          <a:xfrm>
            <a:off x="679558" y="2249901"/>
            <a:ext cx="10465636" cy="1573380"/>
            <a:chOff x="679558" y="2249901"/>
            <a:chExt cx="10465636" cy="15733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44A950-7D61-DB03-5A61-F5E02A3A00C3}"/>
                </a:ext>
              </a:extLst>
            </p:cNvPr>
            <p:cNvGrpSpPr/>
            <p:nvPr/>
          </p:nvGrpSpPr>
          <p:grpSpPr>
            <a:xfrm>
              <a:off x="1415236" y="2307522"/>
              <a:ext cx="9729958" cy="1515759"/>
              <a:chOff x="1191498" y="1487055"/>
              <a:chExt cx="4988496" cy="142252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71873EE-2356-BA20-A0BE-68E69B3DECF6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988496" cy="1422528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865B3E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文本框 18">
                <a:extLst>
                  <a:ext uri="{FF2B5EF4-FFF2-40B4-BE49-F238E27FC236}">
                    <a16:creationId xmlns:a16="http://schemas.microsoft.com/office/drawing/2014/main" id="{8CC82F06-AD7D-25DF-0FE7-51071AC66635}"/>
                  </a:ext>
                </a:extLst>
              </p:cNvPr>
              <p:cNvSpPr txBox="1"/>
              <p:nvPr/>
            </p:nvSpPr>
            <p:spPr>
              <a:xfrm>
                <a:off x="1302533" y="1635068"/>
                <a:ext cx="4877461" cy="1126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ngữ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vật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hoạt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động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thư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viện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74FB43-34F0-B54D-F47E-96AD6BF6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679558" y="2249901"/>
              <a:ext cx="1038216" cy="1195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1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650760"/>
            <a:chOff x="2843808" y="-39334"/>
            <a:chExt cx="3744416" cy="1988070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1957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2: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3791744" y="3164353"/>
            <a:ext cx="4992555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</p:spTree>
    <p:extLst>
      <p:ext uri="{BB962C8B-B14F-4D97-AF65-F5344CB8AC3E}">
        <p14:creationId xmlns:p14="http://schemas.microsoft.com/office/powerpoint/2010/main" val="20295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3966D3C2-5FD0-5E60-0022-5CB33383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CE726-183F-1E38-8185-3A4BEEC7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12192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ACB99A38-CBCA-7B86-5150-115B3687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4673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9B06C-FCA7-EC09-A2A7-C7393E8FE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51A66-E2E7-FD69-D199-2EC4D0B87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D0080-0700-F6F4-8372-DDFCCEE7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08C67-7747-8543-EC98-CA070555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87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3585970" y="1166470"/>
            <a:ext cx="5950775" cy="1294543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KHỞI ĐỘNG: </a:t>
            </a:r>
          </a:p>
        </p:txBody>
      </p:sp>
    </p:spTree>
    <p:extLst>
      <p:ext uri="{BB962C8B-B14F-4D97-AF65-F5344CB8AC3E}">
        <p14:creationId xmlns:p14="http://schemas.microsoft.com/office/powerpoint/2010/main" val="29777119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26823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36C2BA-A74B-A1E5-9A9F-F8862DD2A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20069"/>
              </p:ext>
            </p:extLst>
          </p:nvPr>
        </p:nvGraphicFramePr>
        <p:xfrm>
          <a:off x="762000" y="1295400"/>
          <a:ext cx="11210926" cy="36179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07185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501537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302204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“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/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9697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444D5198-1C78-06C5-43C8-EADDF863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34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in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đậm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bổ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sung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AB169A2-09BC-1DD0-FF7D-A2EE662B186C}"/>
              </a:ext>
            </a:extLst>
          </p:cNvPr>
          <p:cNvSpPr/>
          <p:nvPr/>
        </p:nvSpPr>
        <p:spPr>
          <a:xfrm>
            <a:off x="1524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Cảm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xúc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092CA3DA-A8E9-52C2-0AF7-A197266082CF}"/>
              </a:ext>
            </a:extLst>
          </p:cNvPr>
          <p:cNvSpPr/>
          <p:nvPr/>
        </p:nvSpPr>
        <p:spPr>
          <a:xfrm>
            <a:off x="5029200" y="1371399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Mong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muốn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4277078-279B-C977-4113-2604953D8457}"/>
              </a:ext>
            </a:extLst>
          </p:cNvPr>
          <p:cNvSpPr/>
          <p:nvPr/>
        </p:nvSpPr>
        <p:spPr>
          <a:xfrm>
            <a:off x="8382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Nội</a:t>
            </a:r>
            <a:r>
              <a:rPr lang="en-US" sz="2800" dirty="0">
                <a:solidFill>
                  <a:srgbClr val="0000CC"/>
                </a:solidFill>
              </a:rPr>
              <a:t> dung </a:t>
            </a:r>
            <a:r>
              <a:rPr lang="en-US" sz="2800" dirty="0" err="1">
                <a:solidFill>
                  <a:srgbClr val="0000CC"/>
                </a:solidFill>
              </a:rPr>
              <a:t>kể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tả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giới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thiệu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E7EBA-5878-A317-053B-7A5C1E2E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24176"/>
            <a:ext cx="9296400" cy="417611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5D7FF491-067F-7838-A50F-C9BAC065CB45}"/>
              </a:ext>
            </a:extLst>
          </p:cNvPr>
          <p:cNvSpPr/>
          <p:nvPr/>
        </p:nvSpPr>
        <p:spPr>
          <a:xfrm>
            <a:off x="1520328" y="1369238"/>
            <a:ext cx="2971800" cy="942320"/>
          </a:xfrm>
          <a:prstGeom prst="round2DiagRect">
            <a:avLst/>
          </a:prstGeom>
          <a:solidFill>
            <a:srgbClr val="EEF41E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AC55615B-89BA-49D7-8319-549C50211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02DEEC9-68AC-4BA0-AAC2-1FA328F0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92A50AD-FC0D-3B0B-79C6-CC801C8B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4F045A4-913A-DD85-2218-1E9A547B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0195EA9-C302-FE7A-47C6-438E1EF2F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F2F19-211F-7761-0A1D-A2CA1AD57FC7}"/>
              </a:ext>
            </a:extLst>
          </p:cNvPr>
          <p:cNvSpPr txBox="1"/>
          <p:nvPr/>
        </p:nvSpPr>
        <p:spPr>
          <a:xfrm>
            <a:off x="7256298" y="1461466"/>
            <a:ext cx="4783302" cy="182719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ĐÔI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B0CD96-78AE-0C6F-8E02-FA3D3D6D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90" y="3691073"/>
            <a:ext cx="2133600" cy="2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5C57F8B-F855-C0C8-7F16-AADFDC996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66" y="3704564"/>
            <a:ext cx="2605336" cy="27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97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35271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98F6A223-0024-7940-CBDA-9D8EBD4B9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A0B2CF6-84D8-A36A-4D8E-9C35CF5C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FAA73A7-D423-9FB7-1469-949E6ECC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32CCE8E-0EF3-4239-EFE8-E8CBE4EE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80EFA15-0C05-776A-52E3-75B5BCACF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771F0-FB42-7045-847F-D393975E4C39}"/>
              </a:ext>
            </a:extLst>
          </p:cNvPr>
          <p:cNvSpPr txBox="1"/>
          <p:nvPr/>
        </p:nvSpPr>
        <p:spPr>
          <a:xfrm>
            <a:off x="6052851" y="318207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E9E8E-A04B-3F1E-5F26-6AB7F52848C8}"/>
              </a:ext>
            </a:extLst>
          </p:cNvPr>
          <p:cNvSpPr txBox="1"/>
          <p:nvPr/>
        </p:nvSpPr>
        <p:spPr>
          <a:xfrm>
            <a:off x="6052851" y="3804890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viện trường mình rộng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AC8F3-9DA5-0B73-A649-32E53D44830F}"/>
              </a:ext>
            </a:extLst>
          </p:cNvPr>
          <p:cNvSpPr txBox="1"/>
          <p:nvPr/>
        </p:nvSpPr>
        <p:spPr>
          <a:xfrm>
            <a:off x="6052851" y="451599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cửa muộn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6088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1143000" y="609600"/>
            <a:ext cx="10058400" cy="2743200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trải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nghiệm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41295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9F3EE735-6DC5-D071-191E-633CFEAD6D8A}"/>
              </a:ext>
            </a:extLst>
          </p:cNvPr>
          <p:cNvSpPr/>
          <p:nvPr/>
        </p:nvSpPr>
        <p:spPr>
          <a:xfrm>
            <a:off x="517553" y="1814146"/>
            <a:ext cx="2981324" cy="1990725"/>
          </a:xfrm>
          <a:prstGeom prst="cloud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74BF466-B428-3E48-6A3A-6A69D753952E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F56AA5-1015-E05E-6EF2-6B34BCDDDDB7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0031B-EEC7-DD17-BA5C-B475DBB24A47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410490-4AE9-18F5-1737-D0FEA6033CA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D08671-83BC-281C-AD11-6B29C54EA21A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5DA7E1-BE46-6CF2-E65F-1E678C0CE603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D00087-A770-4284-239B-3D410F58508B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A217C-2399-35E7-6D0F-29EE9089E29A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95282-8476-4F6F-252B-D0BC7672E500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2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8" y="638175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DẶN DÒ: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16000" y="1665288"/>
            <a:ext cx="100250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thêm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phố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quê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nước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ta.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Ai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phẩy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3"/>
              <a:ext cx="10170536" cy="1863939"/>
              <a:chOff x="1107064" y="248002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8002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- 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Freeform 9"/>
          <p:cNvSpPr>
            <a:spLocks/>
          </p:cNvSpPr>
          <p:nvPr/>
        </p:nvSpPr>
        <p:spPr bwMode="auto">
          <a:xfrm>
            <a:off x="1981200" y="320675"/>
            <a:ext cx="8569325" cy="4335463"/>
          </a:xfrm>
          <a:custGeom>
            <a:avLst/>
            <a:gdLst>
              <a:gd name="T0" fmla="*/ 2147483646 w 2411"/>
              <a:gd name="T1" fmla="*/ 2147483646 h 1559"/>
              <a:gd name="T2" fmla="*/ 2147483646 w 2411"/>
              <a:gd name="T3" fmla="*/ 2147483646 h 1559"/>
              <a:gd name="T4" fmla="*/ 2147483646 w 2411"/>
              <a:gd name="T5" fmla="*/ 2147483646 h 1559"/>
              <a:gd name="T6" fmla="*/ 2147483646 w 2411"/>
              <a:gd name="T7" fmla="*/ 2147483646 h 1559"/>
              <a:gd name="T8" fmla="*/ 2147483646 w 2411"/>
              <a:gd name="T9" fmla="*/ 2147483646 h 1559"/>
              <a:gd name="T10" fmla="*/ 2147483646 w 2411"/>
              <a:gd name="T11" fmla="*/ 2147483646 h 1559"/>
              <a:gd name="T12" fmla="*/ 2147483646 w 2411"/>
              <a:gd name="T13" fmla="*/ 2147483646 h 1559"/>
              <a:gd name="T14" fmla="*/ 2147483646 w 2411"/>
              <a:gd name="T15" fmla="*/ 2147483646 h 1559"/>
              <a:gd name="T16" fmla="*/ 2147483646 w 2411"/>
              <a:gd name="T17" fmla="*/ 2147483646 h 1559"/>
              <a:gd name="T18" fmla="*/ 2147483646 w 2411"/>
              <a:gd name="T19" fmla="*/ 2147483646 h 1559"/>
              <a:gd name="T20" fmla="*/ 2147483646 w 2411"/>
              <a:gd name="T21" fmla="*/ 2147483646 h 1559"/>
              <a:gd name="T22" fmla="*/ 2147483646 w 2411"/>
              <a:gd name="T23" fmla="*/ 2147483646 h 1559"/>
              <a:gd name="T24" fmla="*/ 2147483646 w 2411"/>
              <a:gd name="T25" fmla="*/ 2147483646 h 1559"/>
              <a:gd name="T26" fmla="*/ 2147483646 w 2411"/>
              <a:gd name="T27" fmla="*/ 2147483646 h 1559"/>
              <a:gd name="T28" fmla="*/ 2147483646 w 2411"/>
              <a:gd name="T29" fmla="*/ 2147483646 h 1559"/>
              <a:gd name="T30" fmla="*/ 2147483646 w 2411"/>
              <a:gd name="T31" fmla="*/ 2147483646 h 1559"/>
              <a:gd name="T32" fmla="*/ 2147483646 w 2411"/>
              <a:gd name="T33" fmla="*/ 2147483646 h 1559"/>
              <a:gd name="T34" fmla="*/ 2147483646 w 2411"/>
              <a:gd name="T35" fmla="*/ 2147483646 h 1559"/>
              <a:gd name="T36" fmla="*/ 2147483646 w 2411"/>
              <a:gd name="T37" fmla="*/ 2147483646 h 1559"/>
              <a:gd name="T38" fmla="*/ 2147483646 w 2411"/>
              <a:gd name="T39" fmla="*/ 2147483646 h 1559"/>
              <a:gd name="T40" fmla="*/ 2147483646 w 2411"/>
              <a:gd name="T41" fmla="*/ 2147483646 h 1559"/>
              <a:gd name="T42" fmla="*/ 2147483646 w 2411"/>
              <a:gd name="T43" fmla="*/ 2147483646 h 1559"/>
              <a:gd name="T44" fmla="*/ 2147483646 w 2411"/>
              <a:gd name="T45" fmla="*/ 2147483646 h 1559"/>
              <a:gd name="T46" fmla="*/ 2147483646 w 2411"/>
              <a:gd name="T47" fmla="*/ 2147483646 h 1559"/>
              <a:gd name="T48" fmla="*/ 2147483646 w 2411"/>
              <a:gd name="T49" fmla="*/ 2147483646 h 1559"/>
              <a:gd name="T50" fmla="*/ 2147483646 w 2411"/>
              <a:gd name="T51" fmla="*/ 2147483646 h 1559"/>
              <a:gd name="T52" fmla="*/ 2147483646 w 2411"/>
              <a:gd name="T53" fmla="*/ 2147483646 h 15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619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6666" r="20952" b="53651"/>
          <a:stretch>
            <a:fillRect/>
          </a:stretch>
        </p:blipFill>
        <p:spPr bwMode="auto">
          <a:xfrm>
            <a:off x="536575" y="136525"/>
            <a:ext cx="10923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1" r="27975" b="38837"/>
          <a:stretch>
            <a:fillRect/>
          </a:stretch>
        </p:blipFill>
        <p:spPr bwMode="auto">
          <a:xfrm>
            <a:off x="9756775" y="427038"/>
            <a:ext cx="14573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 bwMode="auto">
          <a:xfrm>
            <a:off x="4462463" y="3802063"/>
            <a:ext cx="18034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 bwMode="auto">
          <a:xfrm>
            <a:off x="11179175" y="3859213"/>
            <a:ext cx="11430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45A3B-E1F5-679C-98A5-CD58350E982B}"/>
              </a:ext>
            </a:extLst>
          </p:cNvPr>
          <p:cNvSpPr txBox="1"/>
          <p:nvPr/>
        </p:nvSpPr>
        <p:spPr>
          <a:xfrm>
            <a:off x="2980656" y="2178745"/>
            <a:ext cx="67818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37037-4177-E0B9-ACC5-4D966A766005}"/>
              </a:ext>
            </a:extLst>
          </p:cNvPr>
          <p:cNvSpPr txBox="1"/>
          <p:nvPr/>
        </p:nvSpPr>
        <p:spPr>
          <a:xfrm>
            <a:off x="4763021" y="1470859"/>
            <a:ext cx="321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3585970" y="1166470"/>
            <a:ext cx="5950775" cy="1294543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KHÁM PHÁ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96380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570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Mở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rộng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vốn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về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thư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viện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phân loại từ theo nhóm phù hợp.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Biết chuyển câu kể thành câu cảm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2693&quot;&gt;&lt;object type=&quot;3&quot; unique_id=&quot;22694&quot;&gt;&lt;property id=&quot;20148&quot; value=&quot;5&quot;/&gt;&lt;property id=&quot;20300&quot; value=&quot;Slide 1&quot;/&gt;&lt;property id=&quot;20307&quot; value=&quot;314&quot;/&gt;&lt;/object&gt;&lt;object type=&quot;3&quot; unique_id=&quot;22695&quot;&gt;&lt;property id=&quot;20148&quot; value=&quot;5&quot;/&gt;&lt;property id=&quot;20300&quot; value=&quot;Slide 3&quot;/&gt;&lt;property id=&quot;20307&quot; value=&quot;257&quot;/&gt;&lt;/object&gt;&lt;object type=&quot;3&quot; unique_id=&quot;22696&quot;&gt;&lt;property id=&quot;20148&quot; value=&quot;5&quot;/&gt;&lt;property id=&quot;20300&quot; value=&quot;Slide 2&quot;/&gt;&lt;property id=&quot;20307&quot; value=&quot;290&quot;/&gt;&lt;/object&gt;&lt;object type=&quot;3&quot; unique_id=&quot;22697&quot;&gt;&lt;property id=&quot;20148&quot; value=&quot;5&quot;/&gt;&lt;property id=&quot;20300&quot; value=&quot;Slide 4&quot;/&gt;&lt;property id=&quot;20307&quot; value=&quot;258&quot;/&gt;&lt;/object&gt;&lt;object type=&quot;3&quot; unique_id=&quot;22699&quot;&gt;&lt;property id=&quot;20148&quot; value=&quot;5&quot;/&gt;&lt;property id=&quot;20300&quot; value=&quot;Slide 7&quot;/&gt;&lt;property id=&quot;20307&quot; value=&quot;315&quot;/&gt;&lt;/object&gt;&lt;object type=&quot;3&quot; unique_id=&quot;22702&quot;&gt;&lt;property id=&quot;20148&quot; value=&quot;5&quot;/&gt;&lt;property id=&quot;20300&quot; value=&quot;Slide 6&quot;/&gt;&lt;property id=&quot;20307&quot; value=&quot;293&quot;/&gt;&lt;/object&gt;&lt;object type=&quot;3&quot; unique_id=&quot;22705&quot;&gt;&lt;property id=&quot;20148&quot; value=&quot;5&quot;/&gt;&lt;property id=&quot;20300&quot; value=&quot;Slide 8&quot;/&gt;&lt;property id=&quot;20307&quot; value=&quot;297&quot;/&gt;&lt;/object&gt;&lt;object type=&quot;3&quot; unique_id=&quot;22706&quot;&gt;&lt;property id=&quot;20148&quot; value=&quot;5&quot;/&gt;&lt;property id=&quot;20300&quot; value=&quot;Slide 9&quot;/&gt;&lt;property id=&quot;20307&quot; value=&quot;298&quot;/&gt;&lt;/object&gt;&lt;object type=&quot;3&quot; unique_id=&quot;22707&quot;&gt;&lt;property id=&quot;20148&quot; value=&quot;5&quot;/&gt;&lt;property id=&quot;20300&quot; value=&quot;Slide 10&quot;/&gt;&lt;property id=&quot;20307&quot; value=&quot;299&quot;/&gt;&lt;/object&gt;&lt;object type=&quot;3&quot; unique_id=&quot;22709&quot;&gt;&lt;property id=&quot;20148&quot; value=&quot;5&quot;/&gt;&lt;property id=&quot;20300&quot; value=&quot;Slide 11&quot;/&gt;&lt;property id=&quot;20307&quot; value=&quot;300&quot;/&gt;&lt;/object&gt;&lt;object type=&quot;3&quot; unique_id=&quot;22710&quot;&gt;&lt;property id=&quot;20148&quot; value=&quot;5&quot;/&gt;&lt;property id=&quot;20300&quot; value=&quot;Slide 12&quot;/&gt;&lt;property id=&quot;20307&quot; value=&quot;301&quot;/&gt;&lt;/object&gt;&lt;object type=&quot;3&quot; unique_id=&quot;22711&quot;&gt;&lt;property id=&quot;20148&quot; value=&quot;5&quot;/&gt;&lt;property id=&quot;20300&quot; value=&quot;Slide 13&quot;/&gt;&lt;property id=&quot;20307&quot; value=&quot;302&quot;/&gt;&lt;/object&gt;&lt;object type=&quot;3&quot; unique_id=&quot;22712&quot;&gt;&lt;property id=&quot;20148&quot; value=&quot;5&quot;/&gt;&lt;property id=&quot;20300&quot; value=&quot;Slide 14&quot;/&gt;&lt;property id=&quot;20307&quot; value=&quot;303&quot;/&gt;&lt;/object&gt;&lt;object type=&quot;3&quot; unique_id=&quot;22713&quot;&gt;&lt;property id=&quot;20148&quot; value=&quot;5&quot;/&gt;&lt;property id=&quot;20300&quot; value=&quot;Slide 15&quot;/&gt;&lt;property id=&quot;20307&quot; value=&quot;304&quot;/&gt;&lt;/object&gt;&lt;object type=&quot;3&quot; unique_id=&quot;22714&quot;&gt;&lt;property id=&quot;20148&quot; value=&quot;5&quot;/&gt;&lt;property id=&quot;20300&quot; value=&quot;Slide 17&quot;/&gt;&lt;property id=&quot;20307&quot; value=&quot;305&quot;/&gt;&lt;/object&gt;&lt;object type=&quot;3&quot; unique_id=&quot;22715&quot;&gt;&lt;property id=&quot;20148&quot; value=&quot;5&quot;/&gt;&lt;property id=&quot;20300&quot; value=&quot;Slide 18&quot;/&gt;&lt;property id=&quot;20307&quot; value=&quot;306&quot;/&gt;&lt;/object&gt;&lt;object type=&quot;3&quot; unique_id=&quot;22716&quot;&gt;&lt;property id=&quot;20148&quot; value=&quot;5&quot;/&gt;&lt;property id=&quot;20300&quot; value=&quot;Slide 19&quot;/&gt;&lt;property id=&quot;20307&quot; value=&quot;307&quot;/&gt;&lt;/object&gt;&lt;object type=&quot;3&quot; unique_id=&quot;22717&quot;&gt;&lt;property id=&quot;20148&quot; value=&quot;5&quot;/&gt;&lt;property id=&quot;20300&quot; value=&quot;Slide 20&quot;/&gt;&lt;property id=&quot;20307&quot; value=&quot;308&quot;/&gt;&lt;/object&gt;&lt;object type=&quot;3&quot; unique_id=&quot;22718&quot;&gt;&lt;property id=&quot;20148&quot; value=&quot;5&quot;/&gt;&lt;property id=&quot;20300&quot; value=&quot;Slide 21&quot;/&gt;&lt;property id=&quot;20307&quot; value=&quot;309&quot;/&gt;&lt;/object&gt;&lt;object type=&quot;3&quot; unique_id=&quot;22719&quot;&gt;&lt;property id=&quot;20148&quot; value=&quot;5&quot;/&gt;&lt;property id=&quot;20300&quot; value=&quot;Slide 22&quot;/&gt;&lt;property id=&quot;20307&quot; value=&quot;310&quot;/&gt;&lt;/object&gt;&lt;object type=&quot;3&quot; unique_id=&quot;22720&quot;&gt;&lt;property id=&quot;20148&quot; value=&quot;5&quot;/&gt;&lt;property id=&quot;20300&quot; value=&quot;Slide 23&quot;/&gt;&lt;property id=&quot;20307&quot; value=&quot;311&quot;/&gt;&lt;/object&gt;&lt;object type=&quot;3&quot; unique_id=&quot;22721&quot;&gt;&lt;property id=&quot;20148&quot; value=&quot;5&quot;/&gt;&lt;property id=&quot;20300&quot; value=&quot;Slide 24&quot;/&gt;&lt;property id=&quot;20307&quot; value=&quot;312&quot;/&gt;&lt;/object&gt;&lt;object type=&quot;3&quot; unique_id=&quot;22722&quot;&gt;&lt;property id=&quot;20148&quot; value=&quot;5&quot;/&gt;&lt;property id=&quot;20300&quot; value=&quot;Slide 25&quot;/&gt;&lt;property id=&quot;20307&quot; value=&quot;313&quot;/&gt;&lt;/object&gt;&lt;object type=&quot;3&quot; unique_id=&quot;22723&quot;&gt;&lt;property id=&quot;20148&quot; value=&quot;5&quot;/&gt;&lt;property id=&quot;20300&quot; value=&quot;Slide 26&quot;/&gt;&lt;property id=&quot;20307&quot; value=&quot;288&quot;/&gt;&lt;/object&gt;&lt;object type=&quot;3&quot; unique_id=&quot;22724&quot;&gt;&lt;property id=&quot;20148&quot; value=&quot;5&quot;/&gt;&lt;property id=&quot;20300&quot; value=&quot;Slide 27&quot;/&gt;&lt;property id=&quot;20307&quot; value=&quot;284&quot;/&gt;&lt;/object&gt;&lt;object type=&quot;3&quot; unique_id=&quot;23096&quot;&gt;&lt;property id=&quot;20148&quot; value=&quot;5&quot;/&gt;&lt;property id=&quot;20300&quot; value=&quot;Slide 5&quot;/&gt;&lt;property id=&quot;20307&quot; value=&quot;316&quot;/&gt;&lt;/object&gt;&lt;object type=&quot;3&quot; unique_id=&quot;23190&quot;&gt;&lt;property id=&quot;20148&quot; value=&quot;5&quot;/&gt;&lt;property id=&quot;20300&quot; value=&quot;Slide 16&quot;/&gt;&lt;property id=&quot;20307&quot; value=&quot;320&quot;/&gt;&lt;/object&gt;&lt;/object&gt;&lt;object type=&quot;8&quot; unique_id=&quot;22757&quot;&gt;&lt;/object&gt;&lt;/object&gt;&lt;/database&gt;"/>
  <p:tag name="SECTOMILLISECCONVERTED" val="1"/>
  <p:tag name="INKNOELEADERBOARD" val="820734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5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4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3187</TotalTime>
  <Words>958</Words>
  <Application>Microsoft Office PowerPoint</Application>
  <PresentationFormat>Widescreen</PresentationFormat>
  <Paragraphs>180</Paragraphs>
  <Slides>28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Microsoft YaHei</vt:lpstr>
      <vt:lpstr>Microsoft YaHei</vt:lpstr>
      <vt:lpstr>宋体</vt:lpstr>
      <vt:lpstr>#9Slide03 AllRoundGothic</vt:lpstr>
      <vt:lpstr>Arial</vt:lpstr>
      <vt:lpstr>Arial-Rounded</vt:lpstr>
      <vt:lpstr>Calibri</vt:lpstr>
      <vt:lpstr>Calibri Light</vt:lpstr>
      <vt:lpstr>iCiel Cadena</vt:lpstr>
      <vt:lpstr>LNTH-No Virus</vt:lpstr>
      <vt:lpstr>Nunito</vt:lpstr>
      <vt:lpstr>Tahoma</vt:lpstr>
      <vt:lpstr>华康方圆体W7(P)</vt:lpstr>
      <vt:lpstr>Office Theme</vt:lpstr>
      <vt:lpstr>2_Office Theme</vt:lpstr>
      <vt:lpstr>Reforestation Project Proposal  by Slidesgo</vt:lpstr>
      <vt:lpstr>2_Reforestation Project Proposal  by Slidesgo</vt:lpstr>
      <vt:lpstr>16_Reforestation Project Proposal  by Slidesgo</vt:lpstr>
      <vt:lpstr>25_Reforestation Project Proposal  by Slidesgo</vt:lpstr>
      <vt:lpstr>8_默认设计模板</vt:lpstr>
      <vt:lpstr>Office 主题</vt:lpstr>
      <vt:lpstr>2_更多模版请关注:尚佳素材公社shop64427429.taobao.com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gfdgy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Tan</dc:creator>
  <cp:lastModifiedBy>Administrator</cp:lastModifiedBy>
  <cp:revision>240</cp:revision>
  <dcterms:created xsi:type="dcterms:W3CDTF">2001-01-01T08:40:46Z</dcterms:created>
  <dcterms:modified xsi:type="dcterms:W3CDTF">2023-10-18T04:52:05Z</dcterms:modified>
</cp:coreProperties>
</file>