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7" r:id="rId3"/>
    <p:sldId id="266" r:id="rId4"/>
    <p:sldId id="270" r:id="rId5"/>
    <p:sldId id="272" r:id="rId6"/>
    <p:sldId id="274" r:id="rId7"/>
    <p:sldId id="276" r:id="rId8"/>
    <p:sldId id="261" r:id="rId9"/>
    <p:sldId id="27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48" y="-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47222" y="3103284"/>
            <a:ext cx="14401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CÁC SỐ CÓ NĂM CHỮ SỐ. SỐ 100 000 (T1)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6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218" y="1651865"/>
            <a:ext cx="10061069" cy="50550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32919" y="7086600"/>
            <a:ext cx="1211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12 324.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1412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5407336" cy="681454"/>
            <a:chOff x="1470819" y="1943100"/>
            <a:chExt cx="5407336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475963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xmlns="" id="{8C31422A-2D0D-4E35-9808-5C37630F5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99635"/>
              </p:ext>
            </p:extLst>
          </p:nvPr>
        </p:nvGraphicFramePr>
        <p:xfrm>
          <a:off x="186059" y="2456596"/>
          <a:ext cx="15874988" cy="5392004"/>
        </p:xfrm>
        <a:graphic>
          <a:graphicData uri="http://schemas.openxmlformats.org/drawingml/2006/table">
            <a:tbl>
              <a:tblPr/>
              <a:tblGrid>
                <a:gridCol w="15146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02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8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18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94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071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52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90 056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01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87516" y="4222594"/>
            <a:ext cx="14879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57 465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21178" y="4216416"/>
            <a:ext cx="655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4335" y="5414803"/>
            <a:ext cx="655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949" y="670560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7963" y="5409558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44427" y="5409558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76781" y="5411272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5609" y="540956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55325" y="5409559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3411" y="6764054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2704" y="6781319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84982" y="679906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17260" y="679906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03771" y="6764054"/>
            <a:ext cx="14146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50 602</a:t>
            </a:r>
          </a:p>
        </p:txBody>
      </p:sp>
    </p:spTree>
    <p:extLst>
      <p:ext uri="{BB962C8B-B14F-4D97-AF65-F5344CB8AC3E}">
        <p14:creationId xmlns:p14="http://schemas.microsoft.com/office/powerpoint/2010/main" val="38108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72" y="2895600"/>
            <a:ext cx="13676653" cy="2590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143304" y="4191000"/>
            <a:ext cx="16598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36 529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81319" y="41910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36 528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779826" y="41910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36 530</a:t>
            </a:r>
          </a:p>
        </p:txBody>
      </p:sp>
    </p:spTree>
    <p:extLst>
      <p:ext uri="{BB962C8B-B14F-4D97-AF65-F5344CB8AC3E}">
        <p14:creationId xmlns:p14="http://schemas.microsoft.com/office/powerpoint/2010/main" val="815856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7753684" cy="681454"/>
            <a:chOff x="1470819" y="1943100"/>
            <a:chExt cx="775368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8542" y="2628646"/>
            <a:ext cx="11214112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56412" y="5467201"/>
            <a:ext cx="11508614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546" y="1892640"/>
            <a:ext cx="3352800" cy="2476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686" y="5181600"/>
            <a:ext cx="3352800" cy="24553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13085112" y="5475439"/>
            <a:ext cx="2392682" cy="6287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081919" y="6500485"/>
            <a:ext cx="1066800" cy="2286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1919" y="6437357"/>
            <a:ext cx="12261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32 043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73896" y="5038426"/>
            <a:ext cx="30143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55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7753684" cy="681454"/>
            <a:chOff x="1470819" y="1943100"/>
            <a:chExt cx="775368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27919" y="2539135"/>
            <a:ext cx="11061712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519" y="5680853"/>
            <a:ext cx="1150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7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681" y="5104268"/>
            <a:ext cx="3352800" cy="24765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054091" y="6328223"/>
            <a:ext cx="12261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631" y="1931827"/>
            <a:ext cx="3352800" cy="2476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667311" y="3268723"/>
            <a:ext cx="1027670" cy="2420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606681" y="2215148"/>
            <a:ext cx="2330827" cy="647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3173649" y="5387785"/>
            <a:ext cx="2368782" cy="637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4081919" y="6308830"/>
            <a:ext cx="11982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637814" y="3196294"/>
            <a:ext cx="114299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66 401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481719" y="2128481"/>
            <a:ext cx="29357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835646" y="5265354"/>
            <a:ext cx="28948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21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9" grpId="0" animBg="1"/>
      <p:bldP spid="30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32719" y="1752600"/>
            <a:ext cx="14135101" cy="681454"/>
            <a:chOff x="1470819" y="1943100"/>
            <a:chExt cx="1413510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8519" y="1756946"/>
            <a:ext cx="6800260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53" y="2347784"/>
            <a:ext cx="13563600" cy="5133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5" y="6615113"/>
            <a:ext cx="3028336" cy="106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016" y="6615113"/>
            <a:ext cx="3368337" cy="10048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678" y="6687323"/>
            <a:ext cx="2965351" cy="994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6799" y="6752195"/>
            <a:ext cx="2656338" cy="9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65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437</Words>
  <Application>Microsoft Office PowerPoint</Application>
  <PresentationFormat>Custom</PresentationFormat>
  <Paragraphs>92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130</cp:revision>
  <dcterms:created xsi:type="dcterms:W3CDTF">2022-07-10T01:37:20Z</dcterms:created>
  <dcterms:modified xsi:type="dcterms:W3CDTF">2023-06-07T07:59:10Z</dcterms:modified>
</cp:coreProperties>
</file>