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5" r:id="rId5"/>
    <p:sldId id="266" r:id="rId6"/>
    <p:sldId id="270" r:id="rId7"/>
    <p:sldId id="269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CC"/>
    <a:srgbClr val="660066"/>
    <a:srgbClr val="FEF4EC"/>
    <a:srgbClr val="88DFE8"/>
    <a:srgbClr val="FFCC29"/>
    <a:srgbClr val="FFDB69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648" y="-5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NGỌC LÂM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65777" y="3276600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 – 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B28FCBC-EDFF-C976-5926-3BA604848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631" y="2971800"/>
            <a:ext cx="4310433" cy="4015198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3621CF5E-1263-24EC-C325-941D25E00FA1}"/>
              </a:ext>
            </a:extLst>
          </p:cNvPr>
          <p:cNvSpPr/>
          <p:nvPr/>
        </p:nvSpPr>
        <p:spPr>
          <a:xfrm>
            <a:off x="6437247" y="7151186"/>
            <a:ext cx="2743200" cy="773614"/>
          </a:xfrm>
          <a:prstGeom prst="roundRect">
            <a:avLst/>
          </a:prstGeom>
          <a:noFill/>
          <a:ln w="28575">
            <a:solidFill>
              <a:srgbClr val="CC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BA2442E-CCD3-9995-9682-97E9F1F2F2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294" t="4449" r="3395"/>
          <a:stretch/>
        </p:blipFill>
        <p:spPr>
          <a:xfrm>
            <a:off x="10351062" y="1463226"/>
            <a:ext cx="5888724" cy="658969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916E12CB-9856-28C4-470C-AC184E66C7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79" t="-17276" r="60328" b="17276"/>
          <a:stretch/>
        </p:blipFill>
        <p:spPr>
          <a:xfrm>
            <a:off x="1333570" y="1554638"/>
            <a:ext cx="3555006" cy="5410589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3DBAFB1F-8E70-E794-1758-A28D3C66E33C}"/>
              </a:ext>
            </a:extLst>
          </p:cNvPr>
          <p:cNvSpPr/>
          <p:nvPr/>
        </p:nvSpPr>
        <p:spPr>
          <a:xfrm>
            <a:off x="1781392" y="7072629"/>
            <a:ext cx="3039936" cy="773614"/>
          </a:xfrm>
          <a:prstGeom prst="roundRect">
            <a:avLst/>
          </a:prstGeom>
          <a:noFill/>
          <a:ln w="28575">
            <a:solidFill>
              <a:srgbClr val="CC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1D9B12D4-2455-EC5B-5D05-ED371BFF22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59793" t="15341" r="3406" b="17276"/>
          <a:stretch/>
        </p:blipFill>
        <p:spPr>
          <a:xfrm>
            <a:off x="6144091" y="3156477"/>
            <a:ext cx="3329512" cy="3645843"/>
          </a:xfrm>
          <a:prstGeom prst="rect">
            <a:avLst/>
          </a:prstGeom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4D85D01B-372B-F930-CBF7-6611D194CC2E}"/>
              </a:ext>
            </a:extLst>
          </p:cNvPr>
          <p:cNvSpPr/>
          <p:nvPr/>
        </p:nvSpPr>
        <p:spPr>
          <a:xfrm>
            <a:off x="6335245" y="7145015"/>
            <a:ext cx="3218348" cy="773614"/>
          </a:xfrm>
          <a:prstGeom prst="roundRect">
            <a:avLst/>
          </a:prstGeom>
          <a:noFill/>
          <a:ln w="28575">
            <a:solidFill>
              <a:srgbClr val="CC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43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46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51719" y="1693902"/>
            <a:ext cx="1590587" cy="681454"/>
            <a:chOff x="1470819" y="1943100"/>
            <a:chExt cx="159058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42887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026" name="Picture 2" descr="Toán lớp 3 trang 77, 78, 79, 80 Bài 66: Xem đồng hồ. Tháng - năm | Kết nối tri thức">
            <a:extLst>
              <a:ext uri="{FF2B5EF4-FFF2-40B4-BE49-F238E27FC236}">
                <a16:creationId xmlns:a16="http://schemas.microsoft.com/office/drawing/2014/main" xmlns="" id="{9233CE45-1706-271E-FF82-0DBCE3D6D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306" y="1474112"/>
            <a:ext cx="13634332" cy="745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xmlns="" id="{B3F0C1ED-8F46-A1B7-1D0C-07A98E45AC4C}"/>
              </a:ext>
            </a:extLst>
          </p:cNvPr>
          <p:cNvSpPr/>
          <p:nvPr/>
        </p:nvSpPr>
        <p:spPr>
          <a:xfrm>
            <a:off x="4627558" y="4506683"/>
            <a:ext cx="527591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xmlns="" id="{D2652640-126E-CA6D-C2E9-C77A0BAAE4AE}"/>
              </a:ext>
            </a:extLst>
          </p:cNvPr>
          <p:cNvSpPr/>
          <p:nvPr/>
        </p:nvSpPr>
        <p:spPr>
          <a:xfrm>
            <a:off x="5879532" y="4506683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xmlns="" id="{54F01770-02B7-13FA-9F2C-2E64E34FF6E8}"/>
              </a:ext>
            </a:extLst>
          </p:cNvPr>
          <p:cNvSpPr/>
          <p:nvPr/>
        </p:nvSpPr>
        <p:spPr>
          <a:xfrm>
            <a:off x="11492023" y="4506683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xmlns="" id="{A1415AF8-144B-36CE-DFF8-6A7C2BD83628}"/>
              </a:ext>
            </a:extLst>
          </p:cNvPr>
          <p:cNvSpPr/>
          <p:nvPr/>
        </p:nvSpPr>
        <p:spPr>
          <a:xfrm>
            <a:off x="12789129" y="4506683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xmlns="" id="{98BC26D9-835E-B346-E422-CA7371AACC74}"/>
              </a:ext>
            </a:extLst>
          </p:cNvPr>
          <p:cNvSpPr/>
          <p:nvPr/>
        </p:nvSpPr>
        <p:spPr>
          <a:xfrm>
            <a:off x="4627558" y="8166415"/>
            <a:ext cx="527591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xmlns="" id="{2EA46E21-267D-CCA1-8B50-B5AB64F7C63A}"/>
              </a:ext>
            </a:extLst>
          </p:cNvPr>
          <p:cNvSpPr/>
          <p:nvPr/>
        </p:nvSpPr>
        <p:spPr>
          <a:xfrm>
            <a:off x="5879532" y="8166415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xmlns="" id="{369A2B2E-AD7C-DE9B-8DC8-1100D9AD4636}"/>
              </a:ext>
            </a:extLst>
          </p:cNvPr>
          <p:cNvSpPr/>
          <p:nvPr/>
        </p:nvSpPr>
        <p:spPr>
          <a:xfrm>
            <a:off x="11535082" y="8166415"/>
            <a:ext cx="527591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xmlns="" id="{75839BB7-4503-D88D-8CA4-9BD0ADB8FDCA}"/>
              </a:ext>
            </a:extLst>
          </p:cNvPr>
          <p:cNvSpPr/>
          <p:nvPr/>
        </p:nvSpPr>
        <p:spPr>
          <a:xfrm>
            <a:off x="12754398" y="8166415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2048014"/>
            <a:ext cx="11988544" cy="736263"/>
            <a:chOff x="1470819" y="1853168"/>
            <a:chExt cx="11988544" cy="736263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1309" y="1853168"/>
              <a:ext cx="11388054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Hai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buổi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339FB16-71F6-7704-02E9-32FF7373B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072" y="2860477"/>
            <a:ext cx="12453759" cy="6148419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0BA46E6A-40B4-B006-862F-329EF5D4B051}"/>
              </a:ext>
            </a:extLst>
          </p:cNvPr>
          <p:cNvCxnSpPr>
            <a:cxnSpLocks/>
          </p:cNvCxnSpPr>
          <p:nvPr/>
        </p:nvCxnSpPr>
        <p:spPr>
          <a:xfrm>
            <a:off x="3337719" y="5410200"/>
            <a:ext cx="2438400" cy="190500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FF93A24F-9714-924B-DA46-0A448BE7248C}"/>
              </a:ext>
            </a:extLst>
          </p:cNvPr>
          <p:cNvCxnSpPr>
            <a:cxnSpLocks/>
          </p:cNvCxnSpPr>
          <p:nvPr/>
        </p:nvCxnSpPr>
        <p:spPr>
          <a:xfrm>
            <a:off x="6309519" y="5462488"/>
            <a:ext cx="5334000" cy="146736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6CB06089-F10C-0A03-7CCA-14C2E5109401}"/>
              </a:ext>
            </a:extLst>
          </p:cNvPr>
          <p:cNvCxnSpPr>
            <a:cxnSpLocks/>
          </p:cNvCxnSpPr>
          <p:nvPr/>
        </p:nvCxnSpPr>
        <p:spPr>
          <a:xfrm flipH="1">
            <a:off x="4328319" y="5462488"/>
            <a:ext cx="4711893" cy="146736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453280AC-45C7-2151-DC53-73DFD9C47736}"/>
              </a:ext>
            </a:extLst>
          </p:cNvPr>
          <p:cNvCxnSpPr>
            <a:cxnSpLocks/>
          </p:cNvCxnSpPr>
          <p:nvPr/>
        </p:nvCxnSpPr>
        <p:spPr>
          <a:xfrm flipH="1">
            <a:off x="9814719" y="5410200"/>
            <a:ext cx="2325787" cy="168578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18452" y="1849026"/>
            <a:ext cx="10324933" cy="712067"/>
            <a:chOff x="1470819" y="1943100"/>
            <a:chExt cx="10324933" cy="712067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66807" y="1947281"/>
              <a:ext cx="9728945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bức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5D0ADA4-EB78-7104-9226-EA79ABA49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1235" y="2561093"/>
            <a:ext cx="11925352" cy="614005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xmlns="" id="{0870B79F-3A97-AE91-927E-35CDFB638AA1}"/>
              </a:ext>
            </a:extLst>
          </p:cNvPr>
          <p:cNvSpPr/>
          <p:nvPr/>
        </p:nvSpPr>
        <p:spPr>
          <a:xfrm>
            <a:off x="3862965" y="8257803"/>
            <a:ext cx="609600" cy="707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CCB0974C-CB05-7494-B160-C135A063CE0E}"/>
              </a:ext>
            </a:extLst>
          </p:cNvPr>
          <p:cNvSpPr/>
          <p:nvPr/>
        </p:nvSpPr>
        <p:spPr>
          <a:xfrm>
            <a:off x="12108873" y="8257803"/>
            <a:ext cx="609600" cy="707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6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07592" y="1533889"/>
            <a:ext cx="1617356" cy="707886"/>
            <a:chOff x="1470819" y="1901280"/>
            <a:chExt cx="1617356" cy="70788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05214" y="1901280"/>
              <a:ext cx="982961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BA90555-E376-434F-02C5-755B686BC1FE}"/>
              </a:ext>
            </a:extLst>
          </p:cNvPr>
          <p:cNvSpPr/>
          <p:nvPr/>
        </p:nvSpPr>
        <p:spPr>
          <a:xfrm>
            <a:off x="1051719" y="2286000"/>
            <a:ext cx="14097000" cy="1828800"/>
          </a:xfrm>
          <a:prstGeom prst="rect">
            <a:avLst/>
          </a:prstGeom>
          <a:solidFill>
            <a:srgbClr val="FEF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10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3 = 30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65A5E4E-C75F-3428-9923-B35E0CF69127}"/>
              </a:ext>
            </a:extLst>
          </p:cNvPr>
          <p:cNvSpPr/>
          <p:nvPr/>
        </p:nvSpPr>
        <p:spPr>
          <a:xfrm>
            <a:off x="8522303" y="2286000"/>
            <a:ext cx="6516130" cy="1828800"/>
          </a:xfrm>
          <a:prstGeom prst="rect">
            <a:avLst/>
          </a:prstGeom>
          <a:solidFill>
            <a:srgbClr val="FEF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10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20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4 = 2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B8BACA9-6573-C019-90DA-E11FA3E2339A}"/>
              </a:ext>
            </a:extLst>
          </p:cNvPr>
          <p:cNvSpPr/>
          <p:nvPr/>
        </p:nvSpPr>
        <p:spPr>
          <a:xfrm>
            <a:off x="1274260" y="4795937"/>
            <a:ext cx="78105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10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+ 25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24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2 = 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466242B-4E27-1315-6065-215A3E7C33E0}"/>
              </a:ext>
            </a:extLst>
          </p:cNvPr>
          <p:cNvSpPr/>
          <p:nvPr/>
        </p:nvSpPr>
        <p:spPr>
          <a:xfrm>
            <a:off x="8939228" y="4807400"/>
            <a:ext cx="78105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24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- 8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60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6 = 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CF28EC2C-8A45-FA87-F1C8-C60D8FAF0827}"/>
              </a:ext>
            </a:extLst>
          </p:cNvPr>
          <p:cNvSpPr/>
          <p:nvPr/>
        </p:nvSpPr>
        <p:spPr>
          <a:xfrm>
            <a:off x="6314183" y="4994982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7CA52F99-0036-500E-3F08-3D4267F0C854}"/>
              </a:ext>
            </a:extLst>
          </p:cNvPr>
          <p:cNvSpPr/>
          <p:nvPr/>
        </p:nvSpPr>
        <p:spPr>
          <a:xfrm>
            <a:off x="12943339" y="5032604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7B172A4C-4381-355E-7126-7F93063D7B32}"/>
              </a:ext>
            </a:extLst>
          </p:cNvPr>
          <p:cNvSpPr/>
          <p:nvPr/>
        </p:nvSpPr>
        <p:spPr>
          <a:xfrm>
            <a:off x="4559074" y="5932817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3D3B57AB-16CB-8B18-105D-AD6E317E0075}"/>
              </a:ext>
            </a:extLst>
          </p:cNvPr>
          <p:cNvSpPr/>
          <p:nvPr/>
        </p:nvSpPr>
        <p:spPr>
          <a:xfrm>
            <a:off x="12518406" y="5953226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4165C809-38A9-655D-843B-DBEBE2A40180}"/>
              </a:ext>
            </a:extLst>
          </p:cNvPr>
          <p:cNvSpPr/>
          <p:nvPr/>
        </p:nvSpPr>
        <p:spPr>
          <a:xfrm>
            <a:off x="6299098" y="4976322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0194C588-C2F1-6CC3-90BC-D44BDCBBA215}"/>
              </a:ext>
            </a:extLst>
          </p:cNvPr>
          <p:cNvSpPr/>
          <p:nvPr/>
        </p:nvSpPr>
        <p:spPr>
          <a:xfrm>
            <a:off x="12953303" y="5009910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DDCF29A1-C0FD-5666-D5C1-CE53F20EED53}"/>
              </a:ext>
            </a:extLst>
          </p:cNvPr>
          <p:cNvSpPr/>
          <p:nvPr/>
        </p:nvSpPr>
        <p:spPr>
          <a:xfrm>
            <a:off x="4563423" y="5913088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754F9BD1-0D42-6256-9D00-23173F8CF430}"/>
              </a:ext>
            </a:extLst>
          </p:cNvPr>
          <p:cNvSpPr/>
          <p:nvPr/>
        </p:nvSpPr>
        <p:spPr>
          <a:xfrm>
            <a:off x="12547031" y="5957109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89642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287</Words>
  <Application>Microsoft Office PowerPoint</Application>
  <PresentationFormat>Custom</PresentationFormat>
  <Paragraphs>74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158</cp:revision>
  <dcterms:created xsi:type="dcterms:W3CDTF">2022-07-10T01:37:20Z</dcterms:created>
  <dcterms:modified xsi:type="dcterms:W3CDTF">2023-06-07T08:12:14Z</dcterms:modified>
</cp:coreProperties>
</file>