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43" r:id="rId4"/>
    <p:sldMasterId id="2147483755" r:id="rId5"/>
    <p:sldMasterId id="2147483767" r:id="rId6"/>
  </p:sldMasterIdLst>
  <p:notesMasterIdLst>
    <p:notesMasterId r:id="rId16"/>
  </p:notesMasterIdLst>
  <p:handoutMasterIdLst>
    <p:handoutMasterId r:id="rId17"/>
  </p:handoutMasterIdLst>
  <p:sldIdLst>
    <p:sldId id="2007577210" r:id="rId7"/>
    <p:sldId id="258" r:id="rId8"/>
    <p:sldId id="259" r:id="rId9"/>
    <p:sldId id="263" r:id="rId10"/>
    <p:sldId id="2007577218" r:id="rId11"/>
    <p:sldId id="270" r:id="rId12"/>
    <p:sldId id="262" r:id="rId13"/>
    <p:sldId id="2007577217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-776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2023/6/7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.jp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FBA39F9A-C40A-454C-AFA3-78184EE2C8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=""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=""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=""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6" name="Google Shape;3342;p77">
            <a:extLst>
              <a:ext uri="{FF2B5EF4-FFF2-40B4-BE49-F238E27FC236}">
                <a16:creationId xmlns=""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=""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=""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=""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=""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=""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=""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=""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=""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=""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=""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=""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=""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=""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=""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=""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=""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=""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=""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=""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=""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=""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=""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=""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=""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=""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=""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=""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=""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=""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=""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=""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=""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=""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=""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=""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=""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=""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=""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=""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=""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=""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=""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=""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=""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=""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=""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=""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=""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=""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=""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=""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=""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=""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=""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=""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=""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=""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=""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=""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=""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=""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=""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=""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=""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=""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=""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=""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=""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=""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=""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=""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=""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=""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=""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=""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=""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=""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=""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=""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=""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=""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=""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=""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=""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=""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=""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=""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=""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=""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=""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=""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=""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=""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=""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=""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=""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=""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=""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=""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=""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=""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=""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=""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=""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=""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=""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=""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=""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=""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=""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=""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=""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=""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=""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=""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=""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=""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=""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=""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=""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=""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=""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=""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=""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=""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=""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=""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=""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=""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=""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=""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=""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=""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=""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=""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=""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=""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=""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=""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=""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=""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=""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=""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=""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=""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=""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=""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=""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=""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=""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=""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=""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=""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=""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=""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=""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=""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=""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=""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=""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=""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=""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=""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=""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=""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=""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=""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=""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=""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=""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=""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=""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=""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=""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=""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=""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=""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=""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=""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=""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=""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=""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=""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=""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=""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=""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=""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=""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=""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=""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=""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=""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=""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=""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=""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=""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=""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=""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=""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=""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=""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=""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=""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=""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=""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=""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=""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=""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=""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=""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=""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=""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=""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=""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=""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=""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=""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=""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=""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=""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=""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=""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=""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617785" y="472273"/>
            <a:ext cx="1617785" cy="14670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=""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=""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=""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=""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1617785" y="472273"/>
            <a:ext cx="1617785" cy="14670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-1617785" y="472273"/>
            <a:ext cx="1617785" cy="14670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=""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1617785" y="472273"/>
            <a:ext cx="1617785" cy="14670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108</Words>
  <Application>Microsoft Office PowerPoint</Application>
  <PresentationFormat>Custom</PresentationFormat>
  <Paragraphs>12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1_Office Theme</vt:lpstr>
      <vt:lpstr>3_Office Theme</vt:lpstr>
      <vt:lpstr>Default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2023-01-02T23:55:56Z</dcterms:created>
  <dcterms:modified xsi:type="dcterms:W3CDTF">2023-06-07T09:08:26Z</dcterms:modified>
</cp:coreProperties>
</file>