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28"/>
  </p:notesMasterIdLst>
  <p:handoutMasterIdLst>
    <p:handoutMasterId r:id="rId29"/>
  </p:handoutMasterIdLst>
  <p:sldIdLst>
    <p:sldId id="2670" r:id="rId9"/>
    <p:sldId id="2680" r:id="rId10"/>
    <p:sldId id="2671" r:id="rId11"/>
    <p:sldId id="314" r:id="rId12"/>
    <p:sldId id="2675" r:id="rId13"/>
    <p:sldId id="2007577197" r:id="rId14"/>
    <p:sldId id="2677" r:id="rId15"/>
    <p:sldId id="2007577198" r:id="rId16"/>
    <p:sldId id="2007577200" r:id="rId17"/>
    <p:sldId id="2007577199" r:id="rId18"/>
    <p:sldId id="293" r:id="rId19"/>
    <p:sldId id="2007577201" r:id="rId20"/>
    <p:sldId id="2007577202" r:id="rId21"/>
    <p:sldId id="2007577203" r:id="rId22"/>
    <p:sldId id="276" r:id="rId23"/>
    <p:sldId id="2007577208" r:id="rId24"/>
    <p:sldId id="2007577209" r:id="rId25"/>
    <p:sldId id="2007577217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4.png"/><Relationship Id="rId7" Type="http://schemas.openxmlformats.org/officeDocument/2006/relationships/image" Target="../media/image7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4.png"/><Relationship Id="rId7" Type="http://schemas.openxmlformats.org/officeDocument/2006/relationships/image" Target="../media/image8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61.svg"/><Relationship Id="rId3" Type="http://schemas.openxmlformats.org/officeDocument/2006/relationships/image" Target="../media/image56.jpeg"/><Relationship Id="rId7" Type="http://schemas.openxmlformats.org/officeDocument/2006/relationships/image" Target="../media/image55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0.png"/><Relationship Id="rId18" Type="http://schemas.openxmlformats.org/officeDocument/2006/relationships/image" Target="../media/image95.png"/><Relationship Id="rId3" Type="http://schemas.microsoft.com/office/2007/relationships/hdphoto" Target="../media/hdphoto10.wdp"/><Relationship Id="rId7" Type="http://schemas.openxmlformats.org/officeDocument/2006/relationships/image" Target="../media/image46.png"/><Relationship Id="rId12" Type="http://schemas.microsoft.com/office/2007/relationships/hdphoto" Target="../media/hdphoto7.wdp"/><Relationship Id="rId17" Type="http://schemas.openxmlformats.org/officeDocument/2006/relationships/image" Target="../media/image37.emf"/><Relationship Id="rId2" Type="http://schemas.openxmlformats.org/officeDocument/2006/relationships/image" Target="../media/image94.png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microsoft.com/office/2007/relationships/hdphoto" Target="../media/hdphoto6.wdp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" Type="http://schemas.openxmlformats.org/officeDocument/2006/relationships/image" Target="../media/image43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svg"/><Relationship Id="rId3" Type="http://schemas.openxmlformats.org/officeDocument/2006/relationships/image" Target="../media/image56.jpeg"/><Relationship Id="rId7" Type="http://schemas.openxmlformats.org/officeDocument/2006/relationships/image" Target="../media/image55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66.png"/><Relationship Id="rId5" Type="http://schemas.openxmlformats.org/officeDocument/2006/relationships/image" Target="../media/image48.png"/><Relationship Id="rId10" Type="http://schemas.openxmlformats.org/officeDocument/2006/relationships/image" Target="../media/image65.png"/><Relationship Id="rId4" Type="http://schemas.openxmlformats.org/officeDocument/2006/relationships/image" Target="../media/image47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xmlns="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xmlns="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xmlns="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xmlns="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xmlns="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xmlns="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xmlns="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xmlns="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xmlns="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xmlns="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xmlns="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xmlns="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xmlns="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590675" y="161925"/>
            <a:ext cx="1476375" cy="1714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262</Words>
  <Application>Microsoft Office PowerPoint</Application>
  <PresentationFormat>Custom</PresentationFormat>
  <Paragraphs>25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2023-01-03T10:26:38Z</dcterms:created>
  <dcterms:modified xsi:type="dcterms:W3CDTF">2023-06-06T09:21:40Z</dcterms:modified>
</cp:coreProperties>
</file>