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289" r:id="rId16"/>
    <p:sldId id="291" r:id="rId17"/>
    <p:sldId id="267" r:id="rId18"/>
    <p:sldId id="318" r:id="rId19"/>
    <p:sldId id="268" r:id="rId20"/>
    <p:sldId id="269" r:id="rId21"/>
    <p:sldId id="319" r:id="rId22"/>
    <p:sldId id="320" r:id="rId23"/>
    <p:sldId id="32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280" y="-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50.png"/><Relationship Id="rId10" Type="http://schemas.openxmlformats.org/officeDocument/2006/relationships/image" Target="../media/image69.png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50.png"/><Relationship Id="rId10" Type="http://schemas.openxmlformats.org/officeDocument/2006/relationships/image" Target="../media/image69.png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33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xmlns="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xmlns="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xmlns="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xmlns="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xmlns="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xmlns="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xmlns="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xmlns="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xmlns="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Hai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đang đi trên</a:t>
            </a:r>
          </a:p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đường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.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nhìn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1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cụ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: “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Lan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xóm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mình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kìa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xmlns="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Cả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hai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chạy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đến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bên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cụ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đồng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thanh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: “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chúng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xách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giúp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xmlns="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Khi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giúp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xách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đồ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về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đến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cụ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: “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ngoan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quá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bà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cảm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ơn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xmlns="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xmlns="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xmlns="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xmlns="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xmlns="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xmlns="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xmlns="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xmlns="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xmlns="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xmlns="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xmlns="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xmlns="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xmlns="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xmlns="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xmlns="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xmlns="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xmlns="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xmlns="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xmlns="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xmlns="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xmlns="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xmlns="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xmlns="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xmlns="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xmlns="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xmlns="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xmlns="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xmlns="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xmlns="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xmlns="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xmlns="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xmlns="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xmlns="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xmlns="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xmlns="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xmlns="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xmlns="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xmlns="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xmlns="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xmlns="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xmlns="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xmlns="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xmlns="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xmlns="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xmlns="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xmlns="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xmlns="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533</Words>
  <Application>Microsoft Office PowerPoint</Application>
  <PresentationFormat>Custom</PresentationFormat>
  <Paragraphs>51</Paragraphs>
  <Slides>22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2022-07-20T06:52:57Z</dcterms:created>
  <dcterms:modified xsi:type="dcterms:W3CDTF">2023-06-06T15:52:01Z</dcterms:modified>
</cp:coreProperties>
</file>