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4" r:id="rId2"/>
    <p:sldId id="285" r:id="rId3"/>
    <p:sldId id="286" r:id="rId4"/>
    <p:sldId id="287" r:id="rId5"/>
    <p:sldId id="288" r:id="rId6"/>
    <p:sldId id="291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65" d="100"/>
          <a:sy n="65" d="100"/>
        </p:scale>
        <p:origin x="84" y="3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03239" y="1365662"/>
            <a:ext cx="8642555" cy="3516054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045" y="368710"/>
            <a:ext cx="480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GB" sz="72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99</Words>
  <Application>Microsoft Office PowerPoint</Application>
  <PresentationFormat>On-screen Show (16:9)</PresentationFormat>
  <Paragraphs>59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Tran Tuan Duy</cp:lastModifiedBy>
  <cp:revision>64</cp:revision>
  <dcterms:created xsi:type="dcterms:W3CDTF">2017-01-10T13:46:13Z</dcterms:created>
  <dcterms:modified xsi:type="dcterms:W3CDTF">2023-06-04T13:46:37Z</dcterms:modified>
</cp:coreProperties>
</file>