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</p:sldMasterIdLst>
  <p:notesMasterIdLst>
    <p:notesMasterId r:id="rId27"/>
  </p:notesMasterIdLst>
  <p:sldIdLst>
    <p:sldId id="326" r:id="rId7"/>
    <p:sldId id="327" r:id="rId8"/>
    <p:sldId id="257" r:id="rId9"/>
    <p:sldId id="262" r:id="rId10"/>
    <p:sldId id="261" r:id="rId11"/>
    <p:sldId id="264" r:id="rId12"/>
    <p:sldId id="263" r:id="rId13"/>
    <p:sldId id="2007577093" r:id="rId14"/>
    <p:sldId id="268" r:id="rId15"/>
    <p:sldId id="269" r:id="rId16"/>
    <p:sldId id="298" r:id="rId17"/>
    <p:sldId id="273" r:id="rId18"/>
    <p:sldId id="328" r:id="rId19"/>
    <p:sldId id="300" r:id="rId20"/>
    <p:sldId id="329" r:id="rId21"/>
    <p:sldId id="330" r:id="rId22"/>
    <p:sldId id="331" r:id="rId23"/>
    <p:sldId id="2007577092" r:id="rId24"/>
    <p:sldId id="2007577095" r:id="rId25"/>
    <p:sldId id="20075770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B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5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23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1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9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28950" y="0"/>
            <a:ext cx="9315450" cy="935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7" name="Picture 8" descr="Bầu Trời Xanh Mây Trắng Nền Trời Quang Mây Tạnh Trời Mây đẹp Rải Rác Trên  Bầu Trời Trong Xanh, Minh Minh, U ám, Hình Nền Hình nền Vector để 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958" y="0"/>
            <a:ext cx="1609042" cy="123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bus</a:t>
            </a:r>
          </a:p>
        </p:txBody>
      </p:sp>
    </p:spTree>
    <p:extLst>
      <p:ext uri="{BB962C8B-B14F-4D97-AF65-F5344CB8AC3E}">
        <p14:creationId xmlns:p14="http://schemas.microsoft.com/office/powerpoint/2010/main" val="42834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39C33-A156-4A56-B50F-26A86F4F3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0EE8F03E-40DB-4D5D-A94A-0468BBB726A1}"/>
              </a:ext>
            </a:extLst>
          </p:cNvPr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B858371D-F8C0-406B-817C-C4F13FF849E6}"/>
              </a:ext>
            </a:extLst>
          </p:cNvPr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C8A0FA9C-1587-494E-94B2-549C94A4B30B}"/>
              </a:ext>
            </a:extLst>
          </p:cNvPr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A4E237-187C-43F9-8A51-0289EE2DB8A4}"/>
              </a:ext>
            </a:extLst>
          </p:cNvPr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4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44973" y="1183081"/>
            <a:ext cx="10722519" cy="1384995"/>
            <a:chOff x="774356" y="855884"/>
            <a:chExt cx="10722519" cy="13849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định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phương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tiện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(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xe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máy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xe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buýt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…)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chia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sẻ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xung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quanh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985064"/>
            <a:chOff x="853046" y="1773223"/>
            <a:chExt cx="9166102" cy="985064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Dự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đoán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nguy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hiểm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390900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22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129027" y="498127"/>
            <a:ext cx="11127737" cy="431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227133" y="137876"/>
            <a:ext cx="7970370" cy="10432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3050" y="1846887"/>
            <a:ext cx="2735405" cy="82011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72550" y="1653189"/>
            <a:ext cx="2990849" cy="106391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78455" y="1653189"/>
            <a:ext cx="3425365" cy="10138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461388" y="167512"/>
            <a:ext cx="556387" cy="556387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70888" y="1539112"/>
            <a:ext cx="556387" cy="556387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924590" y="7063612"/>
            <a:ext cx="556387" cy="556387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905540" y="1290500"/>
            <a:ext cx="556387" cy="556387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899788" y="2872612"/>
            <a:ext cx="556387" cy="556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14" y="4910646"/>
            <a:ext cx="11197285" cy="1947354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738118" y="2805338"/>
            <a:ext cx="1540337" cy="144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765918" y="2745880"/>
            <a:ext cx="5007482" cy="401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17952" y="4725195"/>
            <a:ext cx="2031147" cy="19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468319" y="3814872"/>
            <a:ext cx="12660319" cy="311691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-428017" y="4702178"/>
            <a:ext cx="12645084" cy="22296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102315" y="4099839"/>
            <a:ext cx="12383266" cy="2890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2095" y="2809101"/>
            <a:ext cx="840745" cy="9927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719" y="193276"/>
            <a:ext cx="1582095" cy="2831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8732" y="857250"/>
            <a:ext cx="85111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72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87026" y="49376"/>
            <a:ext cx="5660149" cy="6510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44973" y="1183081"/>
            <a:ext cx="10722519" cy="1384995"/>
            <a:chOff x="774356" y="855884"/>
            <a:chExt cx="10722519" cy="13849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định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phương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tiện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(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xe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máy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xe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buýt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…)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chia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sẻ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xung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quanh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985064"/>
            <a:chOff x="853046" y="1773223"/>
            <a:chExt cx="9166102" cy="985064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Dự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đoán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nguy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hiểm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554039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136900" y="469900"/>
            <a:ext cx="1231900" cy="35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Bầu Trời Xanh Mây Trắng Nền Trời Quang Mây Tạnh Trời Mây đẹp Rải Rác Trên  Bầu Trời Trong Xanh, Minh Minh, U ám, Hình Nền Hình nền Vector để 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958" y="0"/>
            <a:ext cx="1609042" cy="123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537</Words>
  <Application>Microsoft Office PowerPoint</Application>
  <PresentationFormat>Widescreen</PresentationFormat>
  <Paragraphs>57</Paragraphs>
  <Slides>20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黑体</vt:lpstr>
      <vt:lpstr>Times New Roman</vt:lpstr>
      <vt:lpstr>字魂59号-创粗黑</vt:lpstr>
      <vt:lpstr>思源黑体 CN Bold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nhà: Kể với người thân về đèn  giao thông và biển báo đã học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26</cp:revision>
  <dcterms:created xsi:type="dcterms:W3CDTF">2021-06-05T04:03:17Z</dcterms:created>
  <dcterms:modified xsi:type="dcterms:W3CDTF">2022-12-02T05:01:56Z</dcterms:modified>
</cp:coreProperties>
</file>