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3" r:id="rId3"/>
    <p:sldId id="256" r:id="rId4"/>
    <p:sldId id="269" r:id="rId5"/>
    <p:sldId id="259" r:id="rId6"/>
    <p:sldId id="267" r:id="rId7"/>
    <p:sldId id="268" r:id="rId8"/>
    <p:sldId id="27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" y="0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34428" y="2710377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 (tiết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512" y="3453636"/>
            <a:ext cx="60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4027389"/>
            <a:ext cx="3475448" cy="2704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084" y="164084"/>
            <a:ext cx="878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706084" y="1230508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200150"/>
            <a:ext cx="4726164" cy="18604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(qua 10) </a:t>
            </a:r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trong phạm vi 20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dấu phép tính cộng, trừ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5992" y="2694515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kiểm tra kết quả của các phép tính để điền Đúng hay Sai vào ô trống.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97931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dựa vào phép cộng để suy ra kết quả của phép trừ tương ứng (đây chính là mối quan hệ giữa phép cộng và phép trừ).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65" y="4733094"/>
            <a:ext cx="4563145" cy="1610683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392" y="4741043"/>
            <a:ext cx="477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 và trình bày được bài giải của bài toán có lời văn liên quan đến 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1" y="1177635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2946007" y="1193247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5889361" y="1177634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8701346" y="1149663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1707888" y="5100379"/>
            <a:ext cx="919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lấy tổng trừ đi số hạng này 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kết quả sẽ được số hạng còn lại.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" grpId="0" animBg="1"/>
      <p:bldP spid="21" grpId="0" animBg="1"/>
      <p:bldP spid="22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15</a:t>
            </a:r>
          </a:p>
        </p:txBody>
      </p:sp>
    </p:spTree>
    <p:extLst>
      <p:ext uri="{BB962C8B-B14F-4D97-AF65-F5344CB8AC3E}">
        <p14:creationId xmlns:p14="http://schemas.microsoft.com/office/powerpoint/2010/main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4800" y="79360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32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4" y="2547896"/>
            <a:ext cx="6648422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 vẽ: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11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 = 8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851" y="1884183"/>
            <a:ext cx="492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Bài toán cho biết gì?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08" y="1899125"/>
            <a:ext cx="492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Bài toán hỏi gì?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4783201" y="783526"/>
            <a:ext cx="512279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33964" y="1268436"/>
            <a:ext cx="707570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084914" y="1268436"/>
            <a:ext cx="318792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33964" y="1778023"/>
            <a:ext cx="394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88" y="99928"/>
            <a:ext cx="2720542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187" y="2002931"/>
            <a:ext cx="11779624" cy="2591747"/>
            <a:chOff x="206187" y="2002931"/>
            <a:chExt cx="11779624" cy="259174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5608" y="2376768"/>
              <a:ext cx="9607432" cy="1844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đợt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trại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Nam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3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4952" y="1533280"/>
            <a:ext cx="3191699" cy="31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1860933" y="2387407"/>
            <a:ext cx="1205344" cy="3191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2677707" y="5167384"/>
            <a:ext cx="59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con điền Đ vào câu c?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7694403" y="2067338"/>
            <a:ext cx="1205344" cy="3928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 rot="5400000">
            <a:off x="7615528" y="784772"/>
            <a:ext cx="1205344" cy="3928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2677706" y="5213857"/>
            <a:ext cx="59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câu d tại sao lại sai?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0253" y="5245710"/>
            <a:ext cx="6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ở câu b, vì sao 8 + 4 = 4 + 8?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751" y="5068291"/>
            <a:ext cx="1035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cho nhau thì tổng không thay đổi.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9" grpId="0"/>
      <p:bldP spid="19" grpId="1"/>
      <p:bldP spid="20" grpId="0" animBg="1"/>
      <p:bldP spid="20" grpId="1" animBg="1"/>
      <p:bldP spid="21" grpId="0" animBg="1"/>
      <p:bldP spid="22" grpId="0"/>
      <p:bldP spid="22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200150"/>
            <a:ext cx="4726164" cy="18604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(qua 10) </a:t>
            </a:r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trong phạm vi 20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dấu phép tính cộng, trừ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5992" y="2694515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kiểm tra kết quả của các phép tính để điền Đúng hay Sai vào ô trống.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97931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dựa vào phép cộng để suy ra kết quả của phép trừ tương ứng (đây chính là mối quan hệ giữa phép cộng và phép trừ).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65" y="4733094"/>
            <a:ext cx="4563145" cy="1610683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392" y="4741043"/>
            <a:ext cx="477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 và trình bày được bài giải của bài toán có lời văn liên quan đến 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624</Words>
  <Application>Microsoft Office PowerPoint</Application>
  <PresentationFormat>Widescreen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56</cp:revision>
  <dcterms:created xsi:type="dcterms:W3CDTF">2021-06-02T14:09:39Z</dcterms:created>
  <dcterms:modified xsi:type="dcterms:W3CDTF">2023-10-22T03:43:30Z</dcterms:modified>
</cp:coreProperties>
</file>