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72" r:id="rId3"/>
    <p:sldId id="11088412" r:id="rId4"/>
    <p:sldId id="257" r:id="rId5"/>
    <p:sldId id="271" r:id="rId6"/>
    <p:sldId id="259" r:id="rId7"/>
    <p:sldId id="268" r:id="rId8"/>
    <p:sldId id="270" r:id="rId9"/>
    <p:sldId id="11088413" r:id="rId10"/>
    <p:sldId id="11088411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D7E0"/>
    <a:srgbClr val="76CED8"/>
    <a:srgbClr val="F26973"/>
    <a:srgbClr val="9CCE79"/>
    <a:srgbClr val="8DD7DF"/>
    <a:srgbClr val="FFFFFF"/>
    <a:srgbClr val="F25858"/>
    <a:srgbClr val="C4126B"/>
    <a:srgbClr val="F68853"/>
    <a:srgbClr val="FFFC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50" autoAdjust="0"/>
    <p:restoredTop sz="94249" autoAdjust="0"/>
  </p:normalViewPr>
  <p:slideViewPr>
    <p:cSldViewPr snapToGrid="0">
      <p:cViewPr varScale="1">
        <p:scale>
          <a:sx n="75" d="100"/>
          <a:sy n="75" d="100"/>
        </p:scale>
        <p:origin x="67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37EF4-0F7C-471E-A3E0-48F6AB29D5E5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0242C4-758E-4849-9CC7-14E9E7291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685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0BB4F9-1C72-4740-BCEE-0A1A069752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0249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7839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id="{BB42B104-1F7B-47E3-B464-B31E6CA11F66}"/>
              </a:ext>
            </a:extLst>
          </p:cNvPr>
          <p:cNvSpPr/>
          <p:nvPr userDrawn="1"/>
        </p:nvSpPr>
        <p:spPr>
          <a:xfrm>
            <a:off x="964936" y="2325189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216A2C20-46DA-4F84-A60C-9343BBF49682}"/>
              </a:ext>
            </a:extLst>
          </p:cNvPr>
          <p:cNvSpPr/>
          <p:nvPr userDrawn="1"/>
        </p:nvSpPr>
        <p:spPr>
          <a:xfrm>
            <a:off x="664108" y="2178984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4890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531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595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026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52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67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5" y="-878118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796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6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71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6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3" y="5250808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C0000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170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455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7" r:id="rId5"/>
    <p:sldLayoutId id="2147483655" r:id="rId6"/>
    <p:sldLayoutId id="2147483658" r:id="rId7"/>
    <p:sldLayoutId id="2147483656" r:id="rId8"/>
    <p:sldLayoutId id="2147483659" r:id="rId9"/>
    <p:sldLayoutId id="2147483660" r:id="rId10"/>
    <p:sldLayoutId id="2147483661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emf"/><Relationship Id="rId4" Type="http://schemas.openxmlformats.org/officeDocument/2006/relationships/image" Target="../media/image18.emf"/><Relationship Id="rId9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5" Type="http://schemas.microsoft.com/office/2007/relationships/hdphoto" Target="../media/hdphoto5.wdp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microsoft.com/office/2007/relationships/hdphoto" Target="../media/hdphoto4.wdp"/><Relationship Id="rId7" Type="http://schemas.openxmlformats.org/officeDocument/2006/relationships/image" Target="../media/image41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emf"/><Relationship Id="rId4" Type="http://schemas.openxmlformats.org/officeDocument/2006/relationships/image" Target="../media/image18.emf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D0E70A-8797-4EC0-A063-A969933EA27F}"/>
              </a:ext>
            </a:extLst>
          </p:cNvPr>
          <p:cNvSpPr txBox="1"/>
          <p:nvPr/>
        </p:nvSpPr>
        <p:spPr>
          <a:xfrm>
            <a:off x="644900" y="2437786"/>
            <a:ext cx="352006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vi-VN" sz="7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9738E0-B68F-4582-998E-0E46AE3F974C}"/>
              </a:ext>
            </a:extLst>
          </p:cNvPr>
          <p:cNvSpPr txBox="1"/>
          <p:nvPr/>
        </p:nvSpPr>
        <p:spPr>
          <a:xfrm>
            <a:off x="297183" y="4459449"/>
            <a:ext cx="63090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VẬT VÀ </a:t>
            </a:r>
          </a:p>
          <a:p>
            <a:r>
              <a:rPr lang="vi-VN" sz="4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VẬT QUANH EM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9D992B-8D72-4F1C-8B2E-EE9508802A73}"/>
              </a:ext>
            </a:extLst>
          </p:cNvPr>
          <p:cNvSpPr txBox="1"/>
          <p:nvPr/>
        </p:nvSpPr>
        <p:spPr>
          <a:xfrm>
            <a:off x="5194851" y="118258"/>
            <a:ext cx="719151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4</a:t>
            </a:r>
          </a:p>
          <a:p>
            <a:pPr algn="ctr"/>
            <a:r>
              <a:rPr lang="vi-VN" sz="48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VẬT VÀ ĐỘNG VẬT</a:t>
            </a:r>
          </a:p>
        </p:txBody>
      </p:sp>
      <p:sp>
        <p:nvSpPr>
          <p:cNvPr id="141" name="Google Shape;199;p25">
            <a:extLst>
              <a:ext uri="{FF2B5EF4-FFF2-40B4-BE49-F238E27FC236}">
                <a16:creationId xmlns:a16="http://schemas.microsoft.com/office/drawing/2014/main" id="{7EEA65AD-07A3-4B1C-AC72-7CB6D8F72B49}"/>
              </a:ext>
            </a:extLst>
          </p:cNvPr>
          <p:cNvSpPr/>
          <p:nvPr/>
        </p:nvSpPr>
        <p:spPr>
          <a:xfrm>
            <a:off x="561920" y="781925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142" name="Google Shape;201;p25">
            <a:extLst>
              <a:ext uri="{FF2B5EF4-FFF2-40B4-BE49-F238E27FC236}">
                <a16:creationId xmlns:a16="http://schemas.microsoft.com/office/drawing/2014/main" id="{3E9513A6-E9B9-431D-9E2A-32CAF97D0E5F}"/>
              </a:ext>
            </a:extLst>
          </p:cNvPr>
          <p:cNvGrpSpPr/>
          <p:nvPr/>
        </p:nvGrpSpPr>
        <p:grpSpPr>
          <a:xfrm rot="870046">
            <a:off x="533532" y="2161681"/>
            <a:ext cx="501149" cy="1012800"/>
            <a:chOff x="656025" y="2751350"/>
            <a:chExt cx="311375" cy="629275"/>
          </a:xfrm>
        </p:grpSpPr>
        <p:sp>
          <p:nvSpPr>
            <p:cNvPr id="143" name="Google Shape;202;p25">
              <a:extLst>
                <a:ext uri="{FF2B5EF4-FFF2-40B4-BE49-F238E27FC236}">
                  <a16:creationId xmlns:a16="http://schemas.microsoft.com/office/drawing/2014/main" id="{15211DCF-FECB-4BFE-96B1-B708B7728FC5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4" name="Google Shape;203;p25">
              <a:extLst>
                <a:ext uri="{FF2B5EF4-FFF2-40B4-BE49-F238E27FC236}">
                  <a16:creationId xmlns:a16="http://schemas.microsoft.com/office/drawing/2014/main" id="{049D2789-EF78-45A8-9B9C-9EDA8887008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5" name="Google Shape;204;p25">
              <a:extLst>
                <a:ext uri="{FF2B5EF4-FFF2-40B4-BE49-F238E27FC236}">
                  <a16:creationId xmlns:a16="http://schemas.microsoft.com/office/drawing/2014/main" id="{495E7F83-A078-4BBF-8180-5C7A285946D6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6" name="Google Shape;205;p25">
              <a:extLst>
                <a:ext uri="{FF2B5EF4-FFF2-40B4-BE49-F238E27FC236}">
                  <a16:creationId xmlns:a16="http://schemas.microsoft.com/office/drawing/2014/main" id="{0357BF07-0F24-445B-96C7-4A1B5A2498CB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7" name="Google Shape;206;p25">
              <a:extLst>
                <a:ext uri="{FF2B5EF4-FFF2-40B4-BE49-F238E27FC236}">
                  <a16:creationId xmlns:a16="http://schemas.microsoft.com/office/drawing/2014/main" id="{29C3CC6A-66D1-4299-9423-B782257B264C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8" name="Google Shape;207;p25">
              <a:extLst>
                <a:ext uri="{FF2B5EF4-FFF2-40B4-BE49-F238E27FC236}">
                  <a16:creationId xmlns:a16="http://schemas.microsoft.com/office/drawing/2014/main" id="{6987CAA2-B1C9-494B-B91B-68420345F186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9" name="Google Shape;208;p25">
              <a:extLst>
                <a:ext uri="{FF2B5EF4-FFF2-40B4-BE49-F238E27FC236}">
                  <a16:creationId xmlns:a16="http://schemas.microsoft.com/office/drawing/2014/main" id="{71CD5431-509F-449C-B1E4-E7F4D48126B4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50" name="Google Shape;209;p25">
              <a:extLst>
                <a:ext uri="{FF2B5EF4-FFF2-40B4-BE49-F238E27FC236}">
                  <a16:creationId xmlns:a16="http://schemas.microsoft.com/office/drawing/2014/main" id="{888DD9BB-12B9-481C-BBBB-C558F444838A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51" name="Google Shape;210;p25">
              <a:extLst>
                <a:ext uri="{FF2B5EF4-FFF2-40B4-BE49-F238E27FC236}">
                  <a16:creationId xmlns:a16="http://schemas.microsoft.com/office/drawing/2014/main" id="{9831CC01-A8AB-49DC-872F-E830D2F1D291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52" name="Google Shape;211;p25">
              <a:extLst>
                <a:ext uri="{FF2B5EF4-FFF2-40B4-BE49-F238E27FC236}">
                  <a16:creationId xmlns:a16="http://schemas.microsoft.com/office/drawing/2014/main" id="{33E9F605-ACBC-4297-B899-0A6235C78287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176" name="Google Shape;536;p34">
            <a:extLst>
              <a:ext uri="{FF2B5EF4-FFF2-40B4-BE49-F238E27FC236}">
                <a16:creationId xmlns:a16="http://schemas.microsoft.com/office/drawing/2014/main" id="{8AC655FA-2F9A-48C2-988A-6A43FEA949C1}"/>
              </a:ext>
            </a:extLst>
          </p:cNvPr>
          <p:cNvGrpSpPr/>
          <p:nvPr/>
        </p:nvGrpSpPr>
        <p:grpSpPr>
          <a:xfrm>
            <a:off x="4744382" y="2755994"/>
            <a:ext cx="1191594" cy="1544846"/>
            <a:chOff x="5685225" y="1586850"/>
            <a:chExt cx="598600" cy="724900"/>
          </a:xfrm>
        </p:grpSpPr>
        <p:sp>
          <p:nvSpPr>
            <p:cNvPr id="177" name="Google Shape;537;p34">
              <a:extLst>
                <a:ext uri="{FF2B5EF4-FFF2-40B4-BE49-F238E27FC236}">
                  <a16:creationId xmlns:a16="http://schemas.microsoft.com/office/drawing/2014/main" id="{05E2BE2B-8DBD-44C7-8EE3-7463EFC004D9}"/>
                </a:ext>
              </a:extLst>
            </p:cNvPr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8" name="Google Shape;538;p34">
              <a:extLst>
                <a:ext uri="{FF2B5EF4-FFF2-40B4-BE49-F238E27FC236}">
                  <a16:creationId xmlns:a16="http://schemas.microsoft.com/office/drawing/2014/main" id="{37E27875-5212-47D9-B37C-7ABE06171F4B}"/>
                </a:ext>
              </a:extLst>
            </p:cNvPr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9" name="Google Shape;539;p34">
              <a:extLst>
                <a:ext uri="{FF2B5EF4-FFF2-40B4-BE49-F238E27FC236}">
                  <a16:creationId xmlns:a16="http://schemas.microsoft.com/office/drawing/2014/main" id="{F7F48E71-A545-48E0-B78D-3AE798F37F6D}"/>
                </a:ext>
              </a:extLst>
            </p:cNvPr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0" name="Google Shape;540;p34">
              <a:extLst>
                <a:ext uri="{FF2B5EF4-FFF2-40B4-BE49-F238E27FC236}">
                  <a16:creationId xmlns:a16="http://schemas.microsoft.com/office/drawing/2014/main" id="{9FDECF8D-BD51-47D2-880D-E7D62DDCBF6F}"/>
                </a:ext>
              </a:extLst>
            </p:cNvPr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1" name="Google Shape;541;p34">
              <a:extLst>
                <a:ext uri="{FF2B5EF4-FFF2-40B4-BE49-F238E27FC236}">
                  <a16:creationId xmlns:a16="http://schemas.microsoft.com/office/drawing/2014/main" id="{1D923AF9-653E-4F06-B6A0-8C662D6D2A5D}"/>
                </a:ext>
              </a:extLst>
            </p:cNvPr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2" name="Google Shape;542;p34">
              <a:extLst>
                <a:ext uri="{FF2B5EF4-FFF2-40B4-BE49-F238E27FC236}">
                  <a16:creationId xmlns:a16="http://schemas.microsoft.com/office/drawing/2014/main" id="{36B58637-1F5D-4DBF-94A1-9215128916C4}"/>
                </a:ext>
              </a:extLst>
            </p:cNvPr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3" name="Google Shape;543;p34">
              <a:extLst>
                <a:ext uri="{FF2B5EF4-FFF2-40B4-BE49-F238E27FC236}">
                  <a16:creationId xmlns:a16="http://schemas.microsoft.com/office/drawing/2014/main" id="{CAAFDA24-DB5E-4090-8B1D-1C2149DEEFF0}"/>
                </a:ext>
              </a:extLst>
            </p:cNvPr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4" name="Google Shape;544;p34">
              <a:extLst>
                <a:ext uri="{FF2B5EF4-FFF2-40B4-BE49-F238E27FC236}">
                  <a16:creationId xmlns:a16="http://schemas.microsoft.com/office/drawing/2014/main" id="{DB4807AC-B282-446C-8F87-C409501181AD}"/>
                </a:ext>
              </a:extLst>
            </p:cNvPr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5" name="Google Shape;545;p34">
              <a:extLst>
                <a:ext uri="{FF2B5EF4-FFF2-40B4-BE49-F238E27FC236}">
                  <a16:creationId xmlns:a16="http://schemas.microsoft.com/office/drawing/2014/main" id="{153B099C-8C86-419C-9505-CCC4443722C8}"/>
                </a:ext>
              </a:extLst>
            </p:cNvPr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6" name="Google Shape;546;p34">
              <a:extLst>
                <a:ext uri="{FF2B5EF4-FFF2-40B4-BE49-F238E27FC236}">
                  <a16:creationId xmlns:a16="http://schemas.microsoft.com/office/drawing/2014/main" id="{CB60B173-A6A9-4AC0-A989-DD617E27C7D2}"/>
                </a:ext>
              </a:extLst>
            </p:cNvPr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7" name="Google Shape;547;p34">
              <a:extLst>
                <a:ext uri="{FF2B5EF4-FFF2-40B4-BE49-F238E27FC236}">
                  <a16:creationId xmlns:a16="http://schemas.microsoft.com/office/drawing/2014/main" id="{AD421F90-12B5-43C1-BB5F-23CD4724BE5F}"/>
                </a:ext>
              </a:extLst>
            </p:cNvPr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8" name="Google Shape;548;p34">
              <a:extLst>
                <a:ext uri="{FF2B5EF4-FFF2-40B4-BE49-F238E27FC236}">
                  <a16:creationId xmlns:a16="http://schemas.microsoft.com/office/drawing/2014/main" id="{F766F200-DA1F-4736-AE8E-4CF9224705AE}"/>
                </a:ext>
              </a:extLst>
            </p:cNvPr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9" name="Google Shape;549;p34">
              <a:extLst>
                <a:ext uri="{FF2B5EF4-FFF2-40B4-BE49-F238E27FC236}">
                  <a16:creationId xmlns:a16="http://schemas.microsoft.com/office/drawing/2014/main" id="{D7FB693F-2B2E-4E10-8EF8-B91FC43AC483}"/>
                </a:ext>
              </a:extLst>
            </p:cNvPr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0" name="Google Shape;550;p34">
              <a:extLst>
                <a:ext uri="{FF2B5EF4-FFF2-40B4-BE49-F238E27FC236}">
                  <a16:creationId xmlns:a16="http://schemas.microsoft.com/office/drawing/2014/main" id="{0AE39276-9A57-4092-B936-13E9674901BB}"/>
                </a:ext>
              </a:extLst>
            </p:cNvPr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1" name="Google Shape;551;p34">
              <a:extLst>
                <a:ext uri="{FF2B5EF4-FFF2-40B4-BE49-F238E27FC236}">
                  <a16:creationId xmlns:a16="http://schemas.microsoft.com/office/drawing/2014/main" id="{0309AA5E-3B58-4E50-BEEE-E394BBF85868}"/>
                </a:ext>
              </a:extLst>
            </p:cNvPr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2" name="Google Shape;552;p34">
              <a:extLst>
                <a:ext uri="{FF2B5EF4-FFF2-40B4-BE49-F238E27FC236}">
                  <a16:creationId xmlns:a16="http://schemas.microsoft.com/office/drawing/2014/main" id="{72C3FF59-6C67-419D-B1F9-57795AC32BC8}"/>
                </a:ext>
              </a:extLst>
            </p:cNvPr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3" name="Google Shape;553;p34">
              <a:extLst>
                <a:ext uri="{FF2B5EF4-FFF2-40B4-BE49-F238E27FC236}">
                  <a16:creationId xmlns:a16="http://schemas.microsoft.com/office/drawing/2014/main" id="{6194DF72-6EBD-4635-B3A0-EE55C7C34310}"/>
                </a:ext>
              </a:extLst>
            </p:cNvPr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4" name="Google Shape;554;p34">
              <a:extLst>
                <a:ext uri="{FF2B5EF4-FFF2-40B4-BE49-F238E27FC236}">
                  <a16:creationId xmlns:a16="http://schemas.microsoft.com/office/drawing/2014/main" id="{FFE18C06-CAC4-4DF2-A18B-FA988052C160}"/>
                </a:ext>
              </a:extLst>
            </p:cNvPr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5" name="Google Shape;555;p34">
              <a:extLst>
                <a:ext uri="{FF2B5EF4-FFF2-40B4-BE49-F238E27FC236}">
                  <a16:creationId xmlns:a16="http://schemas.microsoft.com/office/drawing/2014/main" id="{C3ADC966-7815-4107-BDA8-ABC4ABE5EE85}"/>
                </a:ext>
              </a:extLst>
            </p:cNvPr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6" name="Google Shape;556;p34">
              <a:extLst>
                <a:ext uri="{FF2B5EF4-FFF2-40B4-BE49-F238E27FC236}">
                  <a16:creationId xmlns:a16="http://schemas.microsoft.com/office/drawing/2014/main" id="{C88F1B55-155B-489B-A066-D9D80671A467}"/>
                </a:ext>
              </a:extLst>
            </p:cNvPr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7" name="Google Shape;557;p34">
              <a:extLst>
                <a:ext uri="{FF2B5EF4-FFF2-40B4-BE49-F238E27FC236}">
                  <a16:creationId xmlns:a16="http://schemas.microsoft.com/office/drawing/2014/main" id="{2FEAF762-CF6E-4337-90CA-7A65DEC2DBCA}"/>
                </a:ext>
              </a:extLst>
            </p:cNvPr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8" name="Google Shape;558;p34">
              <a:extLst>
                <a:ext uri="{FF2B5EF4-FFF2-40B4-BE49-F238E27FC236}">
                  <a16:creationId xmlns:a16="http://schemas.microsoft.com/office/drawing/2014/main" id="{742DA12E-CB56-41EB-AE34-1D6C5EEC6FEB}"/>
                </a:ext>
              </a:extLst>
            </p:cNvPr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9" name="Google Shape;559;p34">
              <a:extLst>
                <a:ext uri="{FF2B5EF4-FFF2-40B4-BE49-F238E27FC236}">
                  <a16:creationId xmlns:a16="http://schemas.microsoft.com/office/drawing/2014/main" id="{DDC24585-CD9B-4BA1-8242-56A5AF1B78AA}"/>
                </a:ext>
              </a:extLst>
            </p:cNvPr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00" name="Google Shape;560;p34">
              <a:extLst>
                <a:ext uri="{FF2B5EF4-FFF2-40B4-BE49-F238E27FC236}">
                  <a16:creationId xmlns:a16="http://schemas.microsoft.com/office/drawing/2014/main" id="{B1D46610-B295-4831-8B0C-468FE5DD515C}"/>
                </a:ext>
              </a:extLst>
            </p:cNvPr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01" name="Google Shape;561;p34">
              <a:extLst>
                <a:ext uri="{FF2B5EF4-FFF2-40B4-BE49-F238E27FC236}">
                  <a16:creationId xmlns:a16="http://schemas.microsoft.com/office/drawing/2014/main" id="{99C46B81-80EE-4036-91CF-B851FAC0B18E}"/>
                </a:ext>
              </a:extLst>
            </p:cNvPr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02" name="Google Shape;562;p34">
              <a:extLst>
                <a:ext uri="{FF2B5EF4-FFF2-40B4-BE49-F238E27FC236}">
                  <a16:creationId xmlns:a16="http://schemas.microsoft.com/office/drawing/2014/main" id="{26263F99-DB19-4F9C-951B-8DD136CDE6CC}"/>
                </a:ext>
              </a:extLst>
            </p:cNvPr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03" name="Google Shape;563;p34">
              <a:extLst>
                <a:ext uri="{FF2B5EF4-FFF2-40B4-BE49-F238E27FC236}">
                  <a16:creationId xmlns:a16="http://schemas.microsoft.com/office/drawing/2014/main" id="{E0D11FC6-812A-46AC-9864-723AE0DD0F42}"/>
                </a:ext>
              </a:extLst>
            </p:cNvPr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229" name="Google Shape;221;p25">
            <a:extLst>
              <a:ext uri="{FF2B5EF4-FFF2-40B4-BE49-F238E27FC236}">
                <a16:creationId xmlns:a16="http://schemas.microsoft.com/office/drawing/2014/main" id="{6F26832C-8E15-4340-AE8B-09CE323C9AFC}"/>
              </a:ext>
            </a:extLst>
          </p:cNvPr>
          <p:cNvGrpSpPr/>
          <p:nvPr/>
        </p:nvGrpSpPr>
        <p:grpSpPr>
          <a:xfrm>
            <a:off x="1813528" y="531384"/>
            <a:ext cx="2219111" cy="1592274"/>
            <a:chOff x="4582100" y="3095150"/>
            <a:chExt cx="581650" cy="417350"/>
          </a:xfrm>
        </p:grpSpPr>
        <p:sp>
          <p:nvSpPr>
            <p:cNvPr id="230" name="Google Shape;222;p25">
              <a:extLst>
                <a:ext uri="{FF2B5EF4-FFF2-40B4-BE49-F238E27FC236}">
                  <a16:creationId xmlns:a16="http://schemas.microsoft.com/office/drawing/2014/main" id="{F8E72442-1019-47E1-B007-F43BD1D88C98}"/>
                </a:ext>
              </a:extLst>
            </p:cNvPr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1" name="Google Shape;223;p25">
              <a:extLst>
                <a:ext uri="{FF2B5EF4-FFF2-40B4-BE49-F238E27FC236}">
                  <a16:creationId xmlns:a16="http://schemas.microsoft.com/office/drawing/2014/main" id="{DC89489B-888A-4A1E-AE74-A31808774B40}"/>
                </a:ext>
              </a:extLst>
            </p:cNvPr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2" name="Google Shape;224;p25">
              <a:extLst>
                <a:ext uri="{FF2B5EF4-FFF2-40B4-BE49-F238E27FC236}">
                  <a16:creationId xmlns:a16="http://schemas.microsoft.com/office/drawing/2014/main" id="{FAA72BE8-9203-498B-84AF-9C23AC5140AF}"/>
                </a:ext>
              </a:extLst>
            </p:cNvPr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3" name="Google Shape;225;p25">
              <a:extLst>
                <a:ext uri="{FF2B5EF4-FFF2-40B4-BE49-F238E27FC236}">
                  <a16:creationId xmlns:a16="http://schemas.microsoft.com/office/drawing/2014/main" id="{5EA2370E-1ED8-4FDD-AEBD-D41F02DE2FB7}"/>
                </a:ext>
              </a:extLst>
            </p:cNvPr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4" name="Google Shape;226;p25">
              <a:extLst>
                <a:ext uri="{FF2B5EF4-FFF2-40B4-BE49-F238E27FC236}">
                  <a16:creationId xmlns:a16="http://schemas.microsoft.com/office/drawing/2014/main" id="{5F4BA2C7-630D-434A-8FEC-2EA9DB6E25A8}"/>
                </a:ext>
              </a:extLst>
            </p:cNvPr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5" name="Google Shape;227;p25">
              <a:extLst>
                <a:ext uri="{FF2B5EF4-FFF2-40B4-BE49-F238E27FC236}">
                  <a16:creationId xmlns:a16="http://schemas.microsoft.com/office/drawing/2014/main" id="{168321D1-15A6-4008-8AF1-55D258778136}"/>
                </a:ext>
              </a:extLst>
            </p:cNvPr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6" name="Google Shape;228;p25">
              <a:extLst>
                <a:ext uri="{FF2B5EF4-FFF2-40B4-BE49-F238E27FC236}">
                  <a16:creationId xmlns:a16="http://schemas.microsoft.com/office/drawing/2014/main" id="{62E13F90-1E9B-4AA9-A3E2-3CE1CA9EA4BB}"/>
                </a:ext>
              </a:extLst>
            </p:cNvPr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7" name="Google Shape;229;p25">
              <a:extLst>
                <a:ext uri="{FF2B5EF4-FFF2-40B4-BE49-F238E27FC236}">
                  <a16:creationId xmlns:a16="http://schemas.microsoft.com/office/drawing/2014/main" id="{E35C068D-89EF-4034-A078-C022458637E6}"/>
                </a:ext>
              </a:extLst>
            </p:cNvPr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8" name="Google Shape;230;p25">
              <a:extLst>
                <a:ext uri="{FF2B5EF4-FFF2-40B4-BE49-F238E27FC236}">
                  <a16:creationId xmlns:a16="http://schemas.microsoft.com/office/drawing/2014/main" id="{D0D6F78E-9EDE-4084-AFE6-126919421B7E}"/>
                </a:ext>
              </a:extLst>
            </p:cNvPr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9" name="Google Shape;231;p25">
              <a:extLst>
                <a:ext uri="{FF2B5EF4-FFF2-40B4-BE49-F238E27FC236}">
                  <a16:creationId xmlns:a16="http://schemas.microsoft.com/office/drawing/2014/main" id="{8CF303AE-6A95-494E-AAF3-6F31E98CB83D}"/>
                </a:ext>
              </a:extLst>
            </p:cNvPr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0" name="Google Shape;232;p25">
              <a:extLst>
                <a:ext uri="{FF2B5EF4-FFF2-40B4-BE49-F238E27FC236}">
                  <a16:creationId xmlns:a16="http://schemas.microsoft.com/office/drawing/2014/main" id="{645CBB46-B0DD-4029-B970-B02DFE230F55}"/>
                </a:ext>
              </a:extLst>
            </p:cNvPr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1" name="Google Shape;233;p25">
              <a:extLst>
                <a:ext uri="{FF2B5EF4-FFF2-40B4-BE49-F238E27FC236}">
                  <a16:creationId xmlns:a16="http://schemas.microsoft.com/office/drawing/2014/main" id="{53116F04-8D06-49D2-A9A7-498F4AFBAE52}"/>
                </a:ext>
              </a:extLst>
            </p:cNvPr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2" name="Google Shape;234;p25">
              <a:extLst>
                <a:ext uri="{FF2B5EF4-FFF2-40B4-BE49-F238E27FC236}">
                  <a16:creationId xmlns:a16="http://schemas.microsoft.com/office/drawing/2014/main" id="{54076A15-EA51-42D2-8F6B-A284F2BE54C6}"/>
                </a:ext>
              </a:extLst>
            </p:cNvPr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3" name="Google Shape;235;p25">
              <a:extLst>
                <a:ext uri="{FF2B5EF4-FFF2-40B4-BE49-F238E27FC236}">
                  <a16:creationId xmlns:a16="http://schemas.microsoft.com/office/drawing/2014/main" id="{49804723-9913-4186-ABFA-6B7D5EAE8B17}"/>
                </a:ext>
              </a:extLst>
            </p:cNvPr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4" name="Google Shape;236;p25">
              <a:extLst>
                <a:ext uri="{FF2B5EF4-FFF2-40B4-BE49-F238E27FC236}">
                  <a16:creationId xmlns:a16="http://schemas.microsoft.com/office/drawing/2014/main" id="{9951AACC-2F6B-46D9-9F12-0967B4C4E19F}"/>
                </a:ext>
              </a:extLst>
            </p:cNvPr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5" name="Google Shape;237;p25">
              <a:extLst>
                <a:ext uri="{FF2B5EF4-FFF2-40B4-BE49-F238E27FC236}">
                  <a16:creationId xmlns:a16="http://schemas.microsoft.com/office/drawing/2014/main" id="{EEEEAFDB-E14C-40E7-9D09-DE5111D14EBA}"/>
                </a:ext>
              </a:extLst>
            </p:cNvPr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6" name="Google Shape;238;p25">
              <a:extLst>
                <a:ext uri="{FF2B5EF4-FFF2-40B4-BE49-F238E27FC236}">
                  <a16:creationId xmlns:a16="http://schemas.microsoft.com/office/drawing/2014/main" id="{EEAD6506-D649-4810-8297-E31CF3B343E8}"/>
                </a:ext>
              </a:extLst>
            </p:cNvPr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7" name="Google Shape;239;p25">
              <a:extLst>
                <a:ext uri="{FF2B5EF4-FFF2-40B4-BE49-F238E27FC236}">
                  <a16:creationId xmlns:a16="http://schemas.microsoft.com/office/drawing/2014/main" id="{3F8DC857-F0B3-4CB6-B03D-5FD339576070}"/>
                </a:ext>
              </a:extLst>
            </p:cNvPr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8" name="Google Shape;240;p25">
              <a:extLst>
                <a:ext uri="{FF2B5EF4-FFF2-40B4-BE49-F238E27FC236}">
                  <a16:creationId xmlns:a16="http://schemas.microsoft.com/office/drawing/2014/main" id="{6CC23D72-63E2-47F3-BA9B-B5D9C5BB516A}"/>
                </a:ext>
              </a:extLst>
            </p:cNvPr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9" name="Google Shape;241;p25">
              <a:extLst>
                <a:ext uri="{FF2B5EF4-FFF2-40B4-BE49-F238E27FC236}">
                  <a16:creationId xmlns:a16="http://schemas.microsoft.com/office/drawing/2014/main" id="{2D678FA0-3273-4B30-869A-A45D6F72A9D6}"/>
                </a:ext>
              </a:extLst>
            </p:cNvPr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50" name="Google Shape;242;p25">
              <a:extLst>
                <a:ext uri="{FF2B5EF4-FFF2-40B4-BE49-F238E27FC236}">
                  <a16:creationId xmlns:a16="http://schemas.microsoft.com/office/drawing/2014/main" id="{0A9315E1-81D3-412D-B6F4-C6C1B3367E56}"/>
                </a:ext>
              </a:extLst>
            </p:cNvPr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51" name="Google Shape;243;p25">
              <a:extLst>
                <a:ext uri="{FF2B5EF4-FFF2-40B4-BE49-F238E27FC236}">
                  <a16:creationId xmlns:a16="http://schemas.microsoft.com/office/drawing/2014/main" id="{0A0E1DF6-7E3F-45EA-BFE9-7B7F556F767E}"/>
                </a:ext>
              </a:extLst>
            </p:cNvPr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52" name="Google Shape;244;p25">
              <a:extLst>
                <a:ext uri="{FF2B5EF4-FFF2-40B4-BE49-F238E27FC236}">
                  <a16:creationId xmlns:a16="http://schemas.microsoft.com/office/drawing/2014/main" id="{B8C3C8DE-569C-4BEE-AD24-9FB3BCFAABA3}"/>
                </a:ext>
              </a:extLst>
            </p:cNvPr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53" name="Google Shape;245;p25">
              <a:extLst>
                <a:ext uri="{FF2B5EF4-FFF2-40B4-BE49-F238E27FC236}">
                  <a16:creationId xmlns:a16="http://schemas.microsoft.com/office/drawing/2014/main" id="{DDEAB8E0-157C-47DB-8975-9BC50FCFD651}"/>
                </a:ext>
              </a:extLst>
            </p:cNvPr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168" name="Google Shape;343;p28">
            <a:extLst>
              <a:ext uri="{FF2B5EF4-FFF2-40B4-BE49-F238E27FC236}">
                <a16:creationId xmlns:a16="http://schemas.microsoft.com/office/drawing/2014/main" id="{55E235F5-60E0-4955-BD27-455E2DA4DEEA}"/>
              </a:ext>
            </a:extLst>
          </p:cNvPr>
          <p:cNvGrpSpPr/>
          <p:nvPr/>
        </p:nvGrpSpPr>
        <p:grpSpPr>
          <a:xfrm>
            <a:off x="3654818" y="222074"/>
            <a:ext cx="790837" cy="1083272"/>
            <a:chOff x="1731150" y="1748550"/>
            <a:chExt cx="228625" cy="313175"/>
          </a:xfrm>
        </p:grpSpPr>
        <p:sp>
          <p:nvSpPr>
            <p:cNvPr id="169" name="Google Shape;344;p28">
              <a:extLst>
                <a:ext uri="{FF2B5EF4-FFF2-40B4-BE49-F238E27FC236}">
                  <a16:creationId xmlns:a16="http://schemas.microsoft.com/office/drawing/2014/main" id="{83BEFCDB-8895-4CCE-8855-A4A51D0A0F60}"/>
                </a:ext>
              </a:extLst>
            </p:cNvPr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0" name="Google Shape;345;p28">
              <a:extLst>
                <a:ext uri="{FF2B5EF4-FFF2-40B4-BE49-F238E27FC236}">
                  <a16:creationId xmlns:a16="http://schemas.microsoft.com/office/drawing/2014/main" id="{9272C0A2-DEB5-4DD6-92A7-B8FD0E1DDE99}"/>
                </a:ext>
              </a:extLst>
            </p:cNvPr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1" name="Google Shape;346;p28">
              <a:extLst>
                <a:ext uri="{FF2B5EF4-FFF2-40B4-BE49-F238E27FC236}">
                  <a16:creationId xmlns:a16="http://schemas.microsoft.com/office/drawing/2014/main" id="{CEEA817C-9454-4A44-BD87-F9881FF0FE57}"/>
                </a:ext>
              </a:extLst>
            </p:cNvPr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2" name="Google Shape;347;p28">
              <a:extLst>
                <a:ext uri="{FF2B5EF4-FFF2-40B4-BE49-F238E27FC236}">
                  <a16:creationId xmlns:a16="http://schemas.microsoft.com/office/drawing/2014/main" id="{D4EB8EC6-AADC-4B9A-A4CA-F4FF872D9191}"/>
                </a:ext>
              </a:extLst>
            </p:cNvPr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3" name="Google Shape;348;p28">
              <a:extLst>
                <a:ext uri="{FF2B5EF4-FFF2-40B4-BE49-F238E27FC236}">
                  <a16:creationId xmlns:a16="http://schemas.microsoft.com/office/drawing/2014/main" id="{4BD56BFC-EB68-42C9-AD0D-7E439C48EEB2}"/>
                </a:ext>
              </a:extLst>
            </p:cNvPr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4" name="Google Shape;349;p28">
              <a:extLst>
                <a:ext uri="{FF2B5EF4-FFF2-40B4-BE49-F238E27FC236}">
                  <a16:creationId xmlns:a16="http://schemas.microsoft.com/office/drawing/2014/main" id="{70E71C29-C323-4C70-8409-9ACB3453C533}"/>
                </a:ext>
              </a:extLst>
            </p:cNvPr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5" name="Google Shape;350;p28">
              <a:extLst>
                <a:ext uri="{FF2B5EF4-FFF2-40B4-BE49-F238E27FC236}">
                  <a16:creationId xmlns:a16="http://schemas.microsoft.com/office/drawing/2014/main" id="{CE67F3C6-AFF5-4679-B4C7-D84930B2C742}"/>
                </a:ext>
              </a:extLst>
            </p:cNvPr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1028" name="Picture 4" descr="Premium Vector | Cartoon wild animals in the jungle">
            <a:extLst>
              <a:ext uri="{FF2B5EF4-FFF2-40B4-BE49-F238E27FC236}">
                <a16:creationId xmlns:a16="http://schemas.microsoft.com/office/drawing/2014/main" id="{D43D9CFA-EF8E-4496-BDED-F405A5374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75" b="97071" l="799" r="98403">
                        <a14:foregroundMark x1="24920" y1="12343" x2="32748" y2="5649"/>
                        <a14:foregroundMark x1="32748" y1="5649" x2="55591" y2="1255"/>
                        <a14:foregroundMark x1="55591" y1="1255" x2="71565" y2="6276"/>
                        <a14:foregroundMark x1="71565" y1="6276" x2="79553" y2="13598"/>
                        <a14:foregroundMark x1="79553" y1="13598" x2="84026" y2="28661"/>
                        <a14:foregroundMark x1="84026" y1="28661" x2="79553" y2="38703"/>
                        <a14:foregroundMark x1="79553" y1="38703" x2="71725" y2="46444"/>
                        <a14:foregroundMark x1="68850" y1="21339" x2="38658" y2="15900"/>
                        <a14:foregroundMark x1="38658" y1="15900" x2="29553" y2="20084"/>
                        <a14:foregroundMark x1="29553" y1="20084" x2="22684" y2="27615"/>
                        <a14:foregroundMark x1="22684" y1="27615" x2="15974" y2="46444"/>
                        <a14:foregroundMark x1="15974" y1="46444" x2="13738" y2="63598"/>
                        <a14:foregroundMark x1="13738" y1="63598" x2="20128" y2="79289"/>
                        <a14:foregroundMark x1="20128" y1="79289" x2="27636" y2="85774"/>
                        <a14:foregroundMark x1="27636" y1="85774" x2="44888" y2="88912"/>
                        <a14:foregroundMark x1="44888" y1="88912" x2="61661" y2="88285"/>
                        <a14:foregroundMark x1="61661" y1="88285" x2="78914" y2="76360"/>
                        <a14:foregroundMark x1="78914" y1="76360" x2="80831" y2="52301"/>
                        <a14:foregroundMark x1="80831" y1="52301" x2="73642" y2="38285"/>
                        <a14:foregroundMark x1="73642" y1="38285" x2="56230" y2="28661"/>
                        <a14:foregroundMark x1="56230" y1="28661" x2="34984" y2="28452"/>
                        <a14:foregroundMark x1="34984" y1="28452" x2="32907" y2="29289"/>
                        <a14:foregroundMark x1="23163" y1="15481" x2="15974" y2="25105"/>
                        <a14:foregroundMark x1="15974" y1="25105" x2="6070" y2="59623"/>
                        <a14:foregroundMark x1="6070" y1="59623" x2="9585" y2="71548"/>
                        <a14:foregroundMark x1="9585" y1="71548" x2="10383" y2="84728"/>
                        <a14:foregroundMark x1="10383" y1="84728" x2="23323" y2="92259"/>
                        <a14:foregroundMark x1="22204" y1="70084" x2="27796" y2="42050"/>
                        <a14:foregroundMark x1="34665" y1="49372" x2="50958" y2="57322"/>
                        <a14:foregroundMark x1="65176" y1="53766" x2="65176" y2="53766"/>
                        <a14:foregroundMark x1="65176" y1="53766" x2="88818" y2="66109"/>
                        <a14:foregroundMark x1="88818" y1="66109" x2="92971" y2="54812"/>
                        <a14:foregroundMark x1="92971" y1="54812" x2="90256" y2="30335"/>
                        <a14:foregroundMark x1="90256" y1="30335" x2="89457" y2="29289"/>
                        <a14:foregroundMark x1="94409" y1="36192" x2="87859" y2="27824"/>
                        <a14:foregroundMark x1="87859" y1="27824" x2="88978" y2="11297"/>
                        <a14:foregroundMark x1="88978" y1="11297" x2="69968" y2="4393"/>
                        <a14:foregroundMark x1="69968" y1="4393" x2="58307" y2="5230"/>
                        <a14:foregroundMark x1="58307" y1="5230" x2="80351" y2="27197"/>
                        <a14:foregroundMark x1="37859" y1="5230" x2="18371" y2="8159"/>
                        <a14:foregroundMark x1="18371" y1="8159" x2="12780" y2="17782"/>
                        <a14:foregroundMark x1="12780" y1="17782" x2="15176" y2="29707"/>
                        <a14:foregroundMark x1="15176" y1="29707" x2="5112" y2="53766"/>
                        <a14:foregroundMark x1="5112" y1="53766" x2="6390" y2="61088"/>
                        <a14:foregroundMark x1="13099" y1="15690" x2="5431" y2="16109"/>
                        <a14:foregroundMark x1="5431" y1="16109" x2="11821" y2="7950"/>
                        <a14:foregroundMark x1="11821" y1="7950" x2="15655" y2="5439"/>
                        <a14:foregroundMark x1="15655" y1="5439" x2="6390" y2="8787"/>
                        <a14:foregroundMark x1="6390" y1="8787" x2="4153" y2="20711"/>
                        <a14:foregroundMark x1="4153" y1="20711" x2="9105" y2="28452"/>
                        <a14:foregroundMark x1="5431" y1="46862" x2="958" y2="57741"/>
                        <a14:foregroundMark x1="958" y1="57741" x2="4313" y2="68619"/>
                        <a14:foregroundMark x1="4313" y1="68619" x2="4792" y2="69038"/>
                        <a14:foregroundMark x1="42492" y1="25732" x2="24441" y2="37866"/>
                        <a14:foregroundMark x1="24441" y1="37866" x2="24121" y2="38494"/>
                        <a14:foregroundMark x1="92812" y1="28033" x2="96166" y2="35356"/>
                        <a14:foregroundMark x1="94569" y1="60042" x2="94569" y2="60042"/>
                        <a14:foregroundMark x1="94569" y1="60042" x2="97923" y2="71757"/>
                        <a14:foregroundMark x1="97923" y1="71757" x2="96006" y2="74895"/>
                        <a14:foregroundMark x1="88019" y1="77615" x2="93770" y2="90586"/>
                        <a14:foregroundMark x1="93770" y1="90586" x2="72524" y2="87029"/>
                        <a14:foregroundMark x1="72524" y1="87029" x2="66613" y2="93096"/>
                        <a14:foregroundMark x1="81789" y1="52510" x2="71565" y2="50418"/>
                        <a14:foregroundMark x1="71565" y1="50418" x2="64856" y2="52092"/>
                        <a14:foregroundMark x1="85144" y1="69456" x2="86262" y2="73640"/>
                        <a14:foregroundMark x1="35463" y1="38703" x2="27316" y2="44979"/>
                        <a14:foregroundMark x1="27316" y1="44979" x2="21406" y2="64644"/>
                        <a14:foregroundMark x1="5911" y1="87448" x2="14856" y2="90795"/>
                        <a14:foregroundMark x1="14856" y1="90795" x2="16773" y2="92887"/>
                        <a14:foregroundMark x1="21246" y1="41632" x2="25559" y2="46234"/>
                        <a14:foregroundMark x1="90415" y1="92050" x2="95048" y2="95397"/>
                        <a14:foregroundMark x1="95048" y1="94979" x2="77796" y2="94142"/>
                        <a14:foregroundMark x1="65655" y1="96653" x2="65655" y2="96653"/>
                        <a14:foregroundMark x1="26518" y1="97280" x2="26518" y2="97280"/>
                        <a14:foregroundMark x1="33227" y1="96862" x2="33227" y2="96862"/>
                        <a14:foregroundMark x1="64377" y1="96862" x2="64377" y2="96862"/>
                        <a14:foregroundMark x1="98403" y1="35565" x2="98403" y2="35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915" y="2022793"/>
            <a:ext cx="5394745" cy="411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llustration of Vector illustration of Girl explorer waving. Download a  Free Preview or High Quality Adobe Illustrator Ai, EPS, PDF … | Pramuka,  Kartun, Kartun lucu">
            <a:extLst>
              <a:ext uri="{FF2B5EF4-FFF2-40B4-BE49-F238E27FC236}">
                <a16:creationId xmlns:a16="http://schemas.microsoft.com/office/drawing/2014/main" id="{BE349530-F47B-4EF6-9950-4AC8DF2FE4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8" b="8564"/>
          <a:stretch/>
        </p:blipFill>
        <p:spPr bwMode="auto">
          <a:xfrm>
            <a:off x="5358532" y="3409767"/>
            <a:ext cx="2407598" cy="3239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740900" y="6477000"/>
            <a:ext cx="1790700" cy="381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94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upils awards poster background mate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419182" y="2339391"/>
            <a:ext cx="7343775" cy="304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Chúc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các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thầy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cô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mạnh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khoẻ</a:t>
            </a:r>
            <a:endParaRPr kumimoji="0" lang="en-US" sz="3600" b="1" i="1" u="none" strike="noStrike" kern="10" cap="none" spc="0" normalizeH="0" baseline="0" noProof="0" dirty="0">
              <a:ln w="9525">
                <a:solidFill>
                  <a:srgbClr val="000000"/>
                </a:solidFill>
                <a:round/>
              </a:ln>
              <a:solidFill>
                <a:srgbClr val="FFFF66"/>
              </a:solidFill>
              <a:effectLst/>
              <a:uLnTx/>
              <a:uFillTx/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</p:txBody>
      </p:sp>
      <p:sp>
        <p:nvSpPr>
          <p:cNvPr id="4" name="Rectangle 19"/>
          <p:cNvSpPr txBox="1">
            <a:spLocks noChangeArrowheads="1"/>
          </p:cNvSpPr>
          <p:nvPr/>
        </p:nvSpPr>
        <p:spPr>
          <a:xfrm>
            <a:off x="2743200" y="4541253"/>
            <a:ext cx="94488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endParaRPr kumimoji="0" lang="en-US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34" y="1338568"/>
            <a:ext cx="786511" cy="58439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478" y="2476667"/>
            <a:ext cx="725465" cy="53903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062" y="553864"/>
            <a:ext cx="1242640" cy="90201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431" y="1455882"/>
            <a:ext cx="1331922" cy="102078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88" y="457356"/>
            <a:ext cx="1535541" cy="123654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695" y="5011464"/>
            <a:ext cx="1185863" cy="100342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576" y="493378"/>
            <a:ext cx="823892" cy="133816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22" y="4002612"/>
            <a:ext cx="731361" cy="1180151"/>
          </a:xfrm>
          <a:prstGeom prst="rect">
            <a:avLst/>
          </a:prstGeom>
        </p:spPr>
      </p:pic>
      <p:sp>
        <p:nvSpPr>
          <p:cNvPr id="13" name="任意多边形: 形状 12"/>
          <p:cNvSpPr/>
          <p:nvPr/>
        </p:nvSpPr>
        <p:spPr>
          <a:xfrm>
            <a:off x="1006381" y="164934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任意多边形: 形状 13"/>
          <p:cNvSpPr/>
          <p:nvPr/>
        </p:nvSpPr>
        <p:spPr>
          <a:xfrm>
            <a:off x="10118553" y="1804872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任意多边形: 形状 14"/>
          <p:cNvSpPr/>
          <p:nvPr/>
        </p:nvSpPr>
        <p:spPr>
          <a:xfrm>
            <a:off x="965135" y="578195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8F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任意多边形: 形状 15"/>
          <p:cNvSpPr/>
          <p:nvPr/>
        </p:nvSpPr>
        <p:spPr>
          <a:xfrm>
            <a:off x="11689838" y="3600433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7" name="图片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59878"/>
            <a:ext cx="12192000" cy="1198068"/>
          </a:xfrm>
          <a:prstGeom prst="rect">
            <a:avLst/>
          </a:prstGeom>
        </p:spPr>
      </p:pic>
      <p:pic>
        <p:nvPicPr>
          <p:cNvPr id="18" name="图片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486" y="1228933"/>
            <a:ext cx="4988319" cy="3953830"/>
          </a:xfrm>
          <a:prstGeom prst="rect">
            <a:avLst/>
          </a:prstGeom>
        </p:spPr>
      </p:pic>
      <p:pic>
        <p:nvPicPr>
          <p:cNvPr id="19" name="图片 2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916" y="3832684"/>
            <a:ext cx="2313945" cy="2495308"/>
          </a:xfrm>
          <a:prstGeom prst="rect">
            <a:avLst/>
          </a:prstGeom>
        </p:spPr>
      </p:pic>
      <p:pic>
        <p:nvPicPr>
          <p:cNvPr id="20" name="图片 2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787" y="4957521"/>
            <a:ext cx="1816256" cy="966300"/>
          </a:xfrm>
          <a:prstGeom prst="rect">
            <a:avLst/>
          </a:prstGeom>
        </p:spPr>
      </p:pic>
      <p:pic>
        <p:nvPicPr>
          <p:cNvPr id="21" name="图片 2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23" y="1338568"/>
            <a:ext cx="4192676" cy="2523890"/>
          </a:xfrm>
          <a:prstGeom prst="rect">
            <a:avLst/>
          </a:prstGeom>
        </p:spPr>
      </p:pic>
      <p:sp>
        <p:nvSpPr>
          <p:cNvPr id="23" name="文本框 29"/>
          <p:cNvSpPr txBox="1"/>
          <p:nvPr/>
        </p:nvSpPr>
        <p:spPr>
          <a:xfrm>
            <a:off x="5098994" y="2955521"/>
            <a:ext cx="2952152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300" normalizeH="0" baseline="0" noProof="0" dirty="0">
                <a:ln>
                  <a:noFill/>
                </a:ln>
                <a:solidFill>
                  <a:srgbClr val="ED81A1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Tiết 1</a:t>
            </a:r>
            <a:endParaRPr kumimoji="0" lang="zh-CN" altLang="en-US" sz="2400" b="1" i="0" u="none" strike="noStrike" kern="1200" cap="none" spc="300" normalizeH="0" baseline="0" noProof="0" dirty="0">
              <a:ln>
                <a:noFill/>
              </a:ln>
              <a:solidFill>
                <a:srgbClr val="ED81A1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15" grpId="0" bldLvl="0" animBg="1"/>
      <p:bldP spid="16" grpId="0" bldLvl="0" animBg="1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363" y="4676096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887392" y="259750"/>
            <a:ext cx="50697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cầu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cần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đạt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444973" y="1183081"/>
            <a:ext cx="10722519" cy="954107"/>
            <a:chOff x="774356" y="855884"/>
            <a:chExt cx="10722519" cy="954107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855884"/>
              <a:ext cx="944030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HS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tìm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hiểu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,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điều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tra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được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một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số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thực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vật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và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động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vật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xung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quanh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.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352955" y="2979004"/>
            <a:ext cx="11617005" cy="714672"/>
            <a:chOff x="853046" y="1773223"/>
            <a:chExt cx="9166102" cy="714672"/>
          </a:xfrm>
        </p:grpSpPr>
        <p:grpSp>
          <p:nvGrpSpPr>
            <p:cNvPr id="22" name="Group 21"/>
            <p:cNvGrpSpPr/>
            <p:nvPr/>
          </p:nvGrpSpPr>
          <p:grpSpPr>
            <a:xfrm>
              <a:off x="853046" y="1773223"/>
              <a:ext cx="1085297" cy="714672"/>
              <a:chOff x="5220542" y="1406323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20542" y="1406323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98337" y="1795962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8978" y="1733470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97599" y="1804180"/>
              <a:ext cx="79215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3E57E9B3-CF20-4242-BB3A-5344FB496353}"/>
              </a:ext>
            </a:extLst>
          </p:cNvPr>
          <p:cNvSpPr/>
          <p:nvPr/>
        </p:nvSpPr>
        <p:spPr>
          <a:xfrm>
            <a:off x="9734550" y="6457950"/>
            <a:ext cx="1714500" cy="314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图片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53757" y="4727379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1748215" y="2906752"/>
            <a:ext cx="9440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Mô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tả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môi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trường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sống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thực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62533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CF3F05-AE67-4271-AFBC-3FA69E695D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86408"/>
          <a:stretch/>
        </p:blipFill>
        <p:spPr>
          <a:xfrm>
            <a:off x="730722" y="1484102"/>
            <a:ext cx="818412" cy="8018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DB95DD-23BA-4D3E-A2F4-74F1A761295B}"/>
              </a:ext>
            </a:extLst>
          </p:cNvPr>
          <p:cNvSpPr txBox="1"/>
          <p:nvPr/>
        </p:nvSpPr>
        <p:spPr>
          <a:xfrm>
            <a:off x="1549135" y="1484101"/>
            <a:ext cx="269266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cần chuẩn bị trang phục và đồ dùng như thế nào cho buổi quan sát, tìm hiểu môi trường sống của thực vật và động vật?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B0CA8E-A61D-4D5B-ADCE-AEC22AD21C6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85513" y="1"/>
            <a:ext cx="6969876" cy="6858000"/>
          </a:xfrm>
          <a:prstGeom prst="rect">
            <a:avLst/>
          </a:prstGeom>
        </p:spPr>
      </p:pic>
      <p:sp>
        <p:nvSpPr>
          <p:cNvPr id="8" name="Google Shape;26;p4">
            <a:extLst>
              <a:ext uri="{FF2B5EF4-FFF2-40B4-BE49-F238E27FC236}">
                <a16:creationId xmlns:a16="http://schemas.microsoft.com/office/drawing/2014/main" id="{0B318748-D56F-4E5B-BD0F-87B6EF95FD26}"/>
              </a:ext>
            </a:extLst>
          </p:cNvPr>
          <p:cNvSpPr/>
          <p:nvPr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539A7A-2D8D-4B1C-A9A9-19BA17B8F59C}"/>
              </a:ext>
            </a:extLst>
          </p:cNvPr>
          <p:cNvSpPr/>
          <p:nvPr/>
        </p:nvSpPr>
        <p:spPr>
          <a:xfrm>
            <a:off x="9762629" y="6492875"/>
            <a:ext cx="1465466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FE893444-76CB-4F6C-9DC5-EA33C5C415BA}"/>
              </a:ext>
            </a:extLst>
          </p:cNvPr>
          <p:cNvSpPr/>
          <p:nvPr/>
        </p:nvSpPr>
        <p:spPr>
          <a:xfrm>
            <a:off x="7683500" y="1658822"/>
            <a:ext cx="1452552" cy="1008178"/>
          </a:xfrm>
          <a:prstGeom prst="wedgeRoundRectCallout">
            <a:avLst>
              <a:gd name="adj1" fmla="val -3347"/>
              <a:gd name="adj2" fmla="val 85175"/>
              <a:gd name="adj3" fmla="val 16667"/>
            </a:avLst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đừng sờ vào nó. Ngứa đấy!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77FBFED-B53F-4530-AB57-FB26391F555D}"/>
              </a:ext>
            </a:extLst>
          </p:cNvPr>
          <p:cNvGrpSpPr/>
          <p:nvPr/>
        </p:nvGrpSpPr>
        <p:grpSpPr>
          <a:xfrm>
            <a:off x="9265796" y="282969"/>
            <a:ext cx="2570723" cy="2381312"/>
            <a:chOff x="9265796" y="282969"/>
            <a:chExt cx="2570723" cy="238131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51EF9E8-CA4C-40E8-93B5-D36873CC461A}"/>
                </a:ext>
              </a:extLst>
            </p:cNvPr>
            <p:cNvGrpSpPr/>
            <p:nvPr/>
          </p:nvGrpSpPr>
          <p:grpSpPr>
            <a:xfrm>
              <a:off x="9273476" y="282969"/>
              <a:ext cx="2515048" cy="2381312"/>
              <a:chOff x="9256086" y="277753"/>
              <a:chExt cx="2515048" cy="2381312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D786454-FCE1-4779-9EC2-D0DF89764757}"/>
                  </a:ext>
                </a:extLst>
              </p:cNvPr>
              <p:cNvSpPr/>
              <p:nvPr/>
            </p:nvSpPr>
            <p:spPr>
              <a:xfrm rot="353160">
                <a:off x="9256086" y="582380"/>
                <a:ext cx="2515048" cy="2076685"/>
              </a:xfrm>
              <a:prstGeom prst="rect">
                <a:avLst/>
              </a:prstGeom>
              <a:solidFill>
                <a:srgbClr val="FFFCD7"/>
              </a:solidFill>
              <a:ln>
                <a:solidFill>
                  <a:srgbClr val="FFFCD7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1BD6699-5EB2-4962-A25C-4B600F15376C}"/>
                  </a:ext>
                </a:extLst>
              </p:cNvPr>
              <p:cNvSpPr/>
              <p:nvPr/>
            </p:nvSpPr>
            <p:spPr>
              <a:xfrm rot="513954">
                <a:off x="9810896" y="277753"/>
                <a:ext cx="1581028" cy="425450"/>
              </a:xfrm>
              <a:custGeom>
                <a:avLst/>
                <a:gdLst>
                  <a:gd name="connsiteX0" fmla="*/ 0 w 1485900"/>
                  <a:gd name="connsiteY0" fmla="*/ 0 h 425450"/>
                  <a:gd name="connsiteX1" fmla="*/ 1485900 w 1485900"/>
                  <a:gd name="connsiteY1" fmla="*/ 0 h 425450"/>
                  <a:gd name="connsiteX2" fmla="*/ 1485900 w 1485900"/>
                  <a:gd name="connsiteY2" fmla="*/ 425450 h 425450"/>
                  <a:gd name="connsiteX3" fmla="*/ 0 w 1485900"/>
                  <a:gd name="connsiteY3" fmla="*/ 425450 h 425450"/>
                  <a:gd name="connsiteX4" fmla="*/ 0 w 1485900"/>
                  <a:gd name="connsiteY4" fmla="*/ 0 h 425450"/>
                  <a:gd name="connsiteX0" fmla="*/ 0 w 1485900"/>
                  <a:gd name="connsiteY0" fmla="*/ 0 h 425450"/>
                  <a:gd name="connsiteX1" fmla="*/ 1485900 w 1485900"/>
                  <a:gd name="connsiteY1" fmla="*/ 0 h 425450"/>
                  <a:gd name="connsiteX2" fmla="*/ 1361281 w 1485900"/>
                  <a:gd name="connsiteY2" fmla="*/ 53181 h 425450"/>
                  <a:gd name="connsiteX3" fmla="*/ 1485900 w 1485900"/>
                  <a:gd name="connsiteY3" fmla="*/ 425450 h 425450"/>
                  <a:gd name="connsiteX4" fmla="*/ 0 w 1485900"/>
                  <a:gd name="connsiteY4" fmla="*/ 425450 h 425450"/>
                  <a:gd name="connsiteX5" fmla="*/ 0 w 1485900"/>
                  <a:gd name="connsiteY5" fmla="*/ 0 h 425450"/>
                  <a:gd name="connsiteX0" fmla="*/ 0 w 1485900"/>
                  <a:gd name="connsiteY0" fmla="*/ 0 h 425450"/>
                  <a:gd name="connsiteX1" fmla="*/ 1485900 w 1485900"/>
                  <a:gd name="connsiteY1" fmla="*/ 0 h 425450"/>
                  <a:gd name="connsiteX2" fmla="*/ 1361281 w 1485900"/>
                  <a:gd name="connsiteY2" fmla="*/ 53181 h 425450"/>
                  <a:gd name="connsiteX3" fmla="*/ 1480344 w 1485900"/>
                  <a:gd name="connsiteY3" fmla="*/ 84138 h 425450"/>
                  <a:gd name="connsiteX4" fmla="*/ 1485900 w 1485900"/>
                  <a:gd name="connsiteY4" fmla="*/ 425450 h 425450"/>
                  <a:gd name="connsiteX5" fmla="*/ 0 w 1485900"/>
                  <a:gd name="connsiteY5" fmla="*/ 425450 h 425450"/>
                  <a:gd name="connsiteX6" fmla="*/ 0 w 1485900"/>
                  <a:gd name="connsiteY6" fmla="*/ 0 h 425450"/>
                  <a:gd name="connsiteX0" fmla="*/ 0 w 1485900"/>
                  <a:gd name="connsiteY0" fmla="*/ 0 h 425450"/>
                  <a:gd name="connsiteX1" fmla="*/ 1485900 w 1485900"/>
                  <a:gd name="connsiteY1" fmla="*/ 0 h 425450"/>
                  <a:gd name="connsiteX2" fmla="*/ 1361281 w 1485900"/>
                  <a:gd name="connsiteY2" fmla="*/ 53181 h 425450"/>
                  <a:gd name="connsiteX3" fmla="*/ 1480344 w 1485900"/>
                  <a:gd name="connsiteY3" fmla="*/ 84138 h 425450"/>
                  <a:gd name="connsiteX4" fmla="*/ 1368425 w 1485900"/>
                  <a:gd name="connsiteY4" fmla="*/ 138906 h 425450"/>
                  <a:gd name="connsiteX5" fmla="*/ 1485900 w 1485900"/>
                  <a:gd name="connsiteY5" fmla="*/ 425450 h 425450"/>
                  <a:gd name="connsiteX6" fmla="*/ 0 w 1485900"/>
                  <a:gd name="connsiteY6" fmla="*/ 425450 h 425450"/>
                  <a:gd name="connsiteX7" fmla="*/ 0 w 1485900"/>
                  <a:gd name="connsiteY7" fmla="*/ 0 h 425450"/>
                  <a:gd name="connsiteX0" fmla="*/ 0 w 1485900"/>
                  <a:gd name="connsiteY0" fmla="*/ 0 h 425450"/>
                  <a:gd name="connsiteX1" fmla="*/ 1485900 w 1485900"/>
                  <a:gd name="connsiteY1" fmla="*/ 0 h 425450"/>
                  <a:gd name="connsiteX2" fmla="*/ 1361281 w 1485900"/>
                  <a:gd name="connsiteY2" fmla="*/ 53181 h 425450"/>
                  <a:gd name="connsiteX3" fmla="*/ 1480344 w 1485900"/>
                  <a:gd name="connsiteY3" fmla="*/ 84138 h 425450"/>
                  <a:gd name="connsiteX4" fmla="*/ 1368425 w 1485900"/>
                  <a:gd name="connsiteY4" fmla="*/ 138906 h 425450"/>
                  <a:gd name="connsiteX5" fmla="*/ 1475581 w 1485900"/>
                  <a:gd name="connsiteY5" fmla="*/ 188913 h 425450"/>
                  <a:gd name="connsiteX6" fmla="*/ 1485900 w 1485900"/>
                  <a:gd name="connsiteY6" fmla="*/ 425450 h 425450"/>
                  <a:gd name="connsiteX7" fmla="*/ 0 w 1485900"/>
                  <a:gd name="connsiteY7" fmla="*/ 425450 h 425450"/>
                  <a:gd name="connsiteX8" fmla="*/ 0 w 1485900"/>
                  <a:gd name="connsiteY8" fmla="*/ 0 h 425450"/>
                  <a:gd name="connsiteX0" fmla="*/ 0 w 1485900"/>
                  <a:gd name="connsiteY0" fmla="*/ 0 h 425450"/>
                  <a:gd name="connsiteX1" fmla="*/ 1485900 w 1485900"/>
                  <a:gd name="connsiteY1" fmla="*/ 0 h 425450"/>
                  <a:gd name="connsiteX2" fmla="*/ 1361281 w 1485900"/>
                  <a:gd name="connsiteY2" fmla="*/ 53181 h 425450"/>
                  <a:gd name="connsiteX3" fmla="*/ 1480344 w 1485900"/>
                  <a:gd name="connsiteY3" fmla="*/ 84138 h 425450"/>
                  <a:gd name="connsiteX4" fmla="*/ 1368425 w 1485900"/>
                  <a:gd name="connsiteY4" fmla="*/ 138906 h 425450"/>
                  <a:gd name="connsiteX5" fmla="*/ 1475581 w 1485900"/>
                  <a:gd name="connsiteY5" fmla="*/ 188913 h 425450"/>
                  <a:gd name="connsiteX6" fmla="*/ 1373188 w 1485900"/>
                  <a:gd name="connsiteY6" fmla="*/ 241300 h 425450"/>
                  <a:gd name="connsiteX7" fmla="*/ 1485900 w 1485900"/>
                  <a:gd name="connsiteY7" fmla="*/ 425450 h 425450"/>
                  <a:gd name="connsiteX8" fmla="*/ 0 w 1485900"/>
                  <a:gd name="connsiteY8" fmla="*/ 425450 h 425450"/>
                  <a:gd name="connsiteX9" fmla="*/ 0 w 1485900"/>
                  <a:gd name="connsiteY9" fmla="*/ 0 h 425450"/>
                  <a:gd name="connsiteX0" fmla="*/ 0 w 1485900"/>
                  <a:gd name="connsiteY0" fmla="*/ 0 h 425450"/>
                  <a:gd name="connsiteX1" fmla="*/ 1485900 w 1485900"/>
                  <a:gd name="connsiteY1" fmla="*/ 0 h 425450"/>
                  <a:gd name="connsiteX2" fmla="*/ 1361281 w 1485900"/>
                  <a:gd name="connsiteY2" fmla="*/ 53181 h 425450"/>
                  <a:gd name="connsiteX3" fmla="*/ 1480344 w 1485900"/>
                  <a:gd name="connsiteY3" fmla="*/ 84138 h 425450"/>
                  <a:gd name="connsiteX4" fmla="*/ 1368425 w 1485900"/>
                  <a:gd name="connsiteY4" fmla="*/ 138906 h 425450"/>
                  <a:gd name="connsiteX5" fmla="*/ 1475581 w 1485900"/>
                  <a:gd name="connsiteY5" fmla="*/ 188913 h 425450"/>
                  <a:gd name="connsiteX6" fmla="*/ 1373188 w 1485900"/>
                  <a:gd name="connsiteY6" fmla="*/ 241300 h 425450"/>
                  <a:gd name="connsiteX7" fmla="*/ 1480344 w 1485900"/>
                  <a:gd name="connsiteY7" fmla="*/ 288925 h 425450"/>
                  <a:gd name="connsiteX8" fmla="*/ 1485900 w 1485900"/>
                  <a:gd name="connsiteY8" fmla="*/ 425450 h 425450"/>
                  <a:gd name="connsiteX9" fmla="*/ 0 w 1485900"/>
                  <a:gd name="connsiteY9" fmla="*/ 425450 h 425450"/>
                  <a:gd name="connsiteX10" fmla="*/ 0 w 1485900"/>
                  <a:gd name="connsiteY10" fmla="*/ 0 h 425450"/>
                  <a:gd name="connsiteX0" fmla="*/ 0 w 1485900"/>
                  <a:gd name="connsiteY0" fmla="*/ 0 h 425450"/>
                  <a:gd name="connsiteX1" fmla="*/ 1485900 w 1485900"/>
                  <a:gd name="connsiteY1" fmla="*/ 0 h 425450"/>
                  <a:gd name="connsiteX2" fmla="*/ 1361281 w 1485900"/>
                  <a:gd name="connsiteY2" fmla="*/ 53181 h 425450"/>
                  <a:gd name="connsiteX3" fmla="*/ 1480344 w 1485900"/>
                  <a:gd name="connsiteY3" fmla="*/ 84138 h 425450"/>
                  <a:gd name="connsiteX4" fmla="*/ 1368425 w 1485900"/>
                  <a:gd name="connsiteY4" fmla="*/ 138906 h 425450"/>
                  <a:gd name="connsiteX5" fmla="*/ 1475581 w 1485900"/>
                  <a:gd name="connsiteY5" fmla="*/ 188913 h 425450"/>
                  <a:gd name="connsiteX6" fmla="*/ 1373188 w 1485900"/>
                  <a:gd name="connsiteY6" fmla="*/ 241300 h 425450"/>
                  <a:gd name="connsiteX7" fmla="*/ 1480344 w 1485900"/>
                  <a:gd name="connsiteY7" fmla="*/ 288925 h 425450"/>
                  <a:gd name="connsiteX8" fmla="*/ 1373188 w 1485900"/>
                  <a:gd name="connsiteY8" fmla="*/ 348456 h 425450"/>
                  <a:gd name="connsiteX9" fmla="*/ 1485900 w 1485900"/>
                  <a:gd name="connsiteY9" fmla="*/ 425450 h 425450"/>
                  <a:gd name="connsiteX10" fmla="*/ 0 w 1485900"/>
                  <a:gd name="connsiteY10" fmla="*/ 425450 h 425450"/>
                  <a:gd name="connsiteX11" fmla="*/ 0 w 1485900"/>
                  <a:gd name="connsiteY11" fmla="*/ 0 h 425450"/>
                  <a:gd name="connsiteX0" fmla="*/ 7 w 1485907"/>
                  <a:gd name="connsiteY0" fmla="*/ 0 h 425450"/>
                  <a:gd name="connsiteX1" fmla="*/ 1485907 w 1485907"/>
                  <a:gd name="connsiteY1" fmla="*/ 0 h 425450"/>
                  <a:gd name="connsiteX2" fmla="*/ 1361288 w 1485907"/>
                  <a:gd name="connsiteY2" fmla="*/ 53181 h 425450"/>
                  <a:gd name="connsiteX3" fmla="*/ 1480351 w 1485907"/>
                  <a:gd name="connsiteY3" fmla="*/ 84138 h 425450"/>
                  <a:gd name="connsiteX4" fmla="*/ 1368432 w 1485907"/>
                  <a:gd name="connsiteY4" fmla="*/ 138906 h 425450"/>
                  <a:gd name="connsiteX5" fmla="*/ 1475588 w 1485907"/>
                  <a:gd name="connsiteY5" fmla="*/ 188913 h 425450"/>
                  <a:gd name="connsiteX6" fmla="*/ 1373195 w 1485907"/>
                  <a:gd name="connsiteY6" fmla="*/ 241300 h 425450"/>
                  <a:gd name="connsiteX7" fmla="*/ 1480351 w 1485907"/>
                  <a:gd name="connsiteY7" fmla="*/ 288925 h 425450"/>
                  <a:gd name="connsiteX8" fmla="*/ 1373195 w 1485907"/>
                  <a:gd name="connsiteY8" fmla="*/ 348456 h 425450"/>
                  <a:gd name="connsiteX9" fmla="*/ 1485907 w 1485907"/>
                  <a:gd name="connsiteY9" fmla="*/ 425450 h 425450"/>
                  <a:gd name="connsiteX10" fmla="*/ 7 w 1485907"/>
                  <a:gd name="connsiteY10" fmla="*/ 425450 h 425450"/>
                  <a:gd name="connsiteX11" fmla="*/ 115895 w 1485907"/>
                  <a:gd name="connsiteY11" fmla="*/ 379413 h 425450"/>
                  <a:gd name="connsiteX12" fmla="*/ 7 w 1485907"/>
                  <a:gd name="connsiteY12" fmla="*/ 0 h 425450"/>
                  <a:gd name="connsiteX0" fmla="*/ 7 w 1485907"/>
                  <a:gd name="connsiteY0" fmla="*/ 0 h 425450"/>
                  <a:gd name="connsiteX1" fmla="*/ 1485907 w 1485907"/>
                  <a:gd name="connsiteY1" fmla="*/ 0 h 425450"/>
                  <a:gd name="connsiteX2" fmla="*/ 1361288 w 1485907"/>
                  <a:gd name="connsiteY2" fmla="*/ 53181 h 425450"/>
                  <a:gd name="connsiteX3" fmla="*/ 1480351 w 1485907"/>
                  <a:gd name="connsiteY3" fmla="*/ 84138 h 425450"/>
                  <a:gd name="connsiteX4" fmla="*/ 1368432 w 1485907"/>
                  <a:gd name="connsiteY4" fmla="*/ 138906 h 425450"/>
                  <a:gd name="connsiteX5" fmla="*/ 1475588 w 1485907"/>
                  <a:gd name="connsiteY5" fmla="*/ 188913 h 425450"/>
                  <a:gd name="connsiteX6" fmla="*/ 1373195 w 1485907"/>
                  <a:gd name="connsiteY6" fmla="*/ 241300 h 425450"/>
                  <a:gd name="connsiteX7" fmla="*/ 1480351 w 1485907"/>
                  <a:gd name="connsiteY7" fmla="*/ 288925 h 425450"/>
                  <a:gd name="connsiteX8" fmla="*/ 1373195 w 1485907"/>
                  <a:gd name="connsiteY8" fmla="*/ 348456 h 425450"/>
                  <a:gd name="connsiteX9" fmla="*/ 1485907 w 1485907"/>
                  <a:gd name="connsiteY9" fmla="*/ 425450 h 425450"/>
                  <a:gd name="connsiteX10" fmla="*/ 7 w 1485907"/>
                  <a:gd name="connsiteY10" fmla="*/ 425450 h 425450"/>
                  <a:gd name="connsiteX11" fmla="*/ 115895 w 1485907"/>
                  <a:gd name="connsiteY11" fmla="*/ 379413 h 425450"/>
                  <a:gd name="connsiteX12" fmla="*/ 3977 w 1485907"/>
                  <a:gd name="connsiteY12" fmla="*/ 307975 h 425450"/>
                  <a:gd name="connsiteX13" fmla="*/ 7 w 1485907"/>
                  <a:gd name="connsiteY13" fmla="*/ 0 h 425450"/>
                  <a:gd name="connsiteX0" fmla="*/ 95128 w 1581028"/>
                  <a:gd name="connsiteY0" fmla="*/ 0 h 425450"/>
                  <a:gd name="connsiteX1" fmla="*/ 1581028 w 1581028"/>
                  <a:gd name="connsiteY1" fmla="*/ 0 h 425450"/>
                  <a:gd name="connsiteX2" fmla="*/ 1456409 w 1581028"/>
                  <a:gd name="connsiteY2" fmla="*/ 53181 h 425450"/>
                  <a:gd name="connsiteX3" fmla="*/ 1575472 w 1581028"/>
                  <a:gd name="connsiteY3" fmla="*/ 84138 h 425450"/>
                  <a:gd name="connsiteX4" fmla="*/ 1463553 w 1581028"/>
                  <a:gd name="connsiteY4" fmla="*/ 138906 h 425450"/>
                  <a:gd name="connsiteX5" fmla="*/ 1570709 w 1581028"/>
                  <a:gd name="connsiteY5" fmla="*/ 188913 h 425450"/>
                  <a:gd name="connsiteX6" fmla="*/ 1468316 w 1581028"/>
                  <a:gd name="connsiteY6" fmla="*/ 241300 h 425450"/>
                  <a:gd name="connsiteX7" fmla="*/ 1575472 w 1581028"/>
                  <a:gd name="connsiteY7" fmla="*/ 288925 h 425450"/>
                  <a:gd name="connsiteX8" fmla="*/ 1468316 w 1581028"/>
                  <a:gd name="connsiteY8" fmla="*/ 348456 h 425450"/>
                  <a:gd name="connsiteX9" fmla="*/ 1581028 w 1581028"/>
                  <a:gd name="connsiteY9" fmla="*/ 425450 h 425450"/>
                  <a:gd name="connsiteX10" fmla="*/ 95128 w 1581028"/>
                  <a:gd name="connsiteY10" fmla="*/ 425450 h 425450"/>
                  <a:gd name="connsiteX11" fmla="*/ 211016 w 1581028"/>
                  <a:gd name="connsiteY11" fmla="*/ 379413 h 425450"/>
                  <a:gd name="connsiteX12" fmla="*/ 99098 w 1581028"/>
                  <a:gd name="connsiteY12" fmla="*/ 307975 h 425450"/>
                  <a:gd name="connsiteX13" fmla="*/ 163392 w 1581028"/>
                  <a:gd name="connsiteY13" fmla="*/ 50800 h 425450"/>
                  <a:gd name="connsiteX14" fmla="*/ 95128 w 1581028"/>
                  <a:gd name="connsiteY14" fmla="*/ 0 h 425450"/>
                  <a:gd name="connsiteX0" fmla="*/ 95128 w 1581028"/>
                  <a:gd name="connsiteY0" fmla="*/ 0 h 425450"/>
                  <a:gd name="connsiteX1" fmla="*/ 1581028 w 1581028"/>
                  <a:gd name="connsiteY1" fmla="*/ 0 h 425450"/>
                  <a:gd name="connsiteX2" fmla="*/ 1456409 w 1581028"/>
                  <a:gd name="connsiteY2" fmla="*/ 53181 h 425450"/>
                  <a:gd name="connsiteX3" fmla="*/ 1575472 w 1581028"/>
                  <a:gd name="connsiteY3" fmla="*/ 84138 h 425450"/>
                  <a:gd name="connsiteX4" fmla="*/ 1463553 w 1581028"/>
                  <a:gd name="connsiteY4" fmla="*/ 138906 h 425450"/>
                  <a:gd name="connsiteX5" fmla="*/ 1570709 w 1581028"/>
                  <a:gd name="connsiteY5" fmla="*/ 188913 h 425450"/>
                  <a:gd name="connsiteX6" fmla="*/ 1468316 w 1581028"/>
                  <a:gd name="connsiteY6" fmla="*/ 241300 h 425450"/>
                  <a:gd name="connsiteX7" fmla="*/ 1575472 w 1581028"/>
                  <a:gd name="connsiteY7" fmla="*/ 288925 h 425450"/>
                  <a:gd name="connsiteX8" fmla="*/ 1468316 w 1581028"/>
                  <a:gd name="connsiteY8" fmla="*/ 348456 h 425450"/>
                  <a:gd name="connsiteX9" fmla="*/ 1581028 w 1581028"/>
                  <a:gd name="connsiteY9" fmla="*/ 425450 h 425450"/>
                  <a:gd name="connsiteX10" fmla="*/ 95128 w 1581028"/>
                  <a:gd name="connsiteY10" fmla="*/ 425450 h 425450"/>
                  <a:gd name="connsiteX11" fmla="*/ 211016 w 1581028"/>
                  <a:gd name="connsiteY11" fmla="*/ 379413 h 425450"/>
                  <a:gd name="connsiteX12" fmla="*/ 99098 w 1581028"/>
                  <a:gd name="connsiteY12" fmla="*/ 307975 h 425450"/>
                  <a:gd name="connsiteX13" fmla="*/ 41948 w 1581028"/>
                  <a:gd name="connsiteY13" fmla="*/ 107950 h 425450"/>
                  <a:gd name="connsiteX14" fmla="*/ 163392 w 1581028"/>
                  <a:gd name="connsiteY14" fmla="*/ 50800 h 425450"/>
                  <a:gd name="connsiteX15" fmla="*/ 95128 w 1581028"/>
                  <a:gd name="connsiteY15" fmla="*/ 0 h 425450"/>
                  <a:gd name="connsiteX0" fmla="*/ 95128 w 1581028"/>
                  <a:gd name="connsiteY0" fmla="*/ 0 h 425450"/>
                  <a:gd name="connsiteX1" fmla="*/ 1581028 w 1581028"/>
                  <a:gd name="connsiteY1" fmla="*/ 0 h 425450"/>
                  <a:gd name="connsiteX2" fmla="*/ 1456409 w 1581028"/>
                  <a:gd name="connsiteY2" fmla="*/ 53181 h 425450"/>
                  <a:gd name="connsiteX3" fmla="*/ 1575472 w 1581028"/>
                  <a:gd name="connsiteY3" fmla="*/ 84138 h 425450"/>
                  <a:gd name="connsiteX4" fmla="*/ 1463553 w 1581028"/>
                  <a:gd name="connsiteY4" fmla="*/ 138906 h 425450"/>
                  <a:gd name="connsiteX5" fmla="*/ 1570709 w 1581028"/>
                  <a:gd name="connsiteY5" fmla="*/ 188913 h 425450"/>
                  <a:gd name="connsiteX6" fmla="*/ 1468316 w 1581028"/>
                  <a:gd name="connsiteY6" fmla="*/ 241300 h 425450"/>
                  <a:gd name="connsiteX7" fmla="*/ 1575472 w 1581028"/>
                  <a:gd name="connsiteY7" fmla="*/ 288925 h 425450"/>
                  <a:gd name="connsiteX8" fmla="*/ 1468316 w 1581028"/>
                  <a:gd name="connsiteY8" fmla="*/ 348456 h 425450"/>
                  <a:gd name="connsiteX9" fmla="*/ 1581028 w 1581028"/>
                  <a:gd name="connsiteY9" fmla="*/ 425450 h 425450"/>
                  <a:gd name="connsiteX10" fmla="*/ 95128 w 1581028"/>
                  <a:gd name="connsiteY10" fmla="*/ 425450 h 425450"/>
                  <a:gd name="connsiteX11" fmla="*/ 211016 w 1581028"/>
                  <a:gd name="connsiteY11" fmla="*/ 379413 h 425450"/>
                  <a:gd name="connsiteX12" fmla="*/ 99098 w 1581028"/>
                  <a:gd name="connsiteY12" fmla="*/ 307975 h 425450"/>
                  <a:gd name="connsiteX13" fmla="*/ 163392 w 1581028"/>
                  <a:gd name="connsiteY13" fmla="*/ 162719 h 425450"/>
                  <a:gd name="connsiteX14" fmla="*/ 41948 w 1581028"/>
                  <a:gd name="connsiteY14" fmla="*/ 107950 h 425450"/>
                  <a:gd name="connsiteX15" fmla="*/ 163392 w 1581028"/>
                  <a:gd name="connsiteY15" fmla="*/ 50800 h 425450"/>
                  <a:gd name="connsiteX16" fmla="*/ 95128 w 1581028"/>
                  <a:gd name="connsiteY16" fmla="*/ 0 h 425450"/>
                  <a:gd name="connsiteX0" fmla="*/ 95128 w 1581028"/>
                  <a:gd name="connsiteY0" fmla="*/ 0 h 425450"/>
                  <a:gd name="connsiteX1" fmla="*/ 1581028 w 1581028"/>
                  <a:gd name="connsiteY1" fmla="*/ 0 h 425450"/>
                  <a:gd name="connsiteX2" fmla="*/ 1456409 w 1581028"/>
                  <a:gd name="connsiteY2" fmla="*/ 53181 h 425450"/>
                  <a:gd name="connsiteX3" fmla="*/ 1575472 w 1581028"/>
                  <a:gd name="connsiteY3" fmla="*/ 84138 h 425450"/>
                  <a:gd name="connsiteX4" fmla="*/ 1463553 w 1581028"/>
                  <a:gd name="connsiteY4" fmla="*/ 138906 h 425450"/>
                  <a:gd name="connsiteX5" fmla="*/ 1570709 w 1581028"/>
                  <a:gd name="connsiteY5" fmla="*/ 188913 h 425450"/>
                  <a:gd name="connsiteX6" fmla="*/ 1468316 w 1581028"/>
                  <a:gd name="connsiteY6" fmla="*/ 241300 h 425450"/>
                  <a:gd name="connsiteX7" fmla="*/ 1575472 w 1581028"/>
                  <a:gd name="connsiteY7" fmla="*/ 288925 h 425450"/>
                  <a:gd name="connsiteX8" fmla="*/ 1468316 w 1581028"/>
                  <a:gd name="connsiteY8" fmla="*/ 348456 h 425450"/>
                  <a:gd name="connsiteX9" fmla="*/ 1581028 w 1581028"/>
                  <a:gd name="connsiteY9" fmla="*/ 425450 h 425450"/>
                  <a:gd name="connsiteX10" fmla="*/ 95128 w 1581028"/>
                  <a:gd name="connsiteY10" fmla="*/ 425450 h 425450"/>
                  <a:gd name="connsiteX11" fmla="*/ 211016 w 1581028"/>
                  <a:gd name="connsiteY11" fmla="*/ 379413 h 425450"/>
                  <a:gd name="connsiteX12" fmla="*/ 99098 w 1581028"/>
                  <a:gd name="connsiteY12" fmla="*/ 307975 h 425450"/>
                  <a:gd name="connsiteX13" fmla="*/ 41948 w 1581028"/>
                  <a:gd name="connsiteY13" fmla="*/ 238919 h 425450"/>
                  <a:gd name="connsiteX14" fmla="*/ 163392 w 1581028"/>
                  <a:gd name="connsiteY14" fmla="*/ 162719 h 425450"/>
                  <a:gd name="connsiteX15" fmla="*/ 41948 w 1581028"/>
                  <a:gd name="connsiteY15" fmla="*/ 107950 h 425450"/>
                  <a:gd name="connsiteX16" fmla="*/ 163392 w 1581028"/>
                  <a:gd name="connsiteY16" fmla="*/ 50800 h 425450"/>
                  <a:gd name="connsiteX17" fmla="*/ 95128 w 1581028"/>
                  <a:gd name="connsiteY17" fmla="*/ 0 h 425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81028" h="425450">
                    <a:moveTo>
                      <a:pt x="95128" y="0"/>
                    </a:moveTo>
                    <a:lnTo>
                      <a:pt x="1581028" y="0"/>
                    </a:lnTo>
                    <a:cubicBezTo>
                      <a:pt x="1580763" y="19315"/>
                      <a:pt x="1456674" y="33866"/>
                      <a:pt x="1456409" y="53181"/>
                    </a:cubicBezTo>
                    <a:cubicBezTo>
                      <a:pt x="1457997" y="61912"/>
                      <a:pt x="1573884" y="75407"/>
                      <a:pt x="1575472" y="84138"/>
                    </a:cubicBezTo>
                    <a:cubicBezTo>
                      <a:pt x="1574678" y="109538"/>
                      <a:pt x="1464347" y="113506"/>
                      <a:pt x="1463553" y="138906"/>
                    </a:cubicBezTo>
                    <a:cubicBezTo>
                      <a:pt x="1472284" y="161131"/>
                      <a:pt x="1561978" y="166688"/>
                      <a:pt x="1570709" y="188913"/>
                    </a:cubicBezTo>
                    <a:cubicBezTo>
                      <a:pt x="1572297" y="206375"/>
                      <a:pt x="1466728" y="223838"/>
                      <a:pt x="1468316" y="241300"/>
                    </a:cubicBezTo>
                    <a:cubicBezTo>
                      <a:pt x="1475460" y="254794"/>
                      <a:pt x="1568328" y="275431"/>
                      <a:pt x="1575472" y="288925"/>
                    </a:cubicBezTo>
                    <a:cubicBezTo>
                      <a:pt x="1576266" y="296863"/>
                      <a:pt x="1467522" y="340518"/>
                      <a:pt x="1468316" y="348456"/>
                    </a:cubicBezTo>
                    <a:lnTo>
                      <a:pt x="1581028" y="425450"/>
                    </a:lnTo>
                    <a:lnTo>
                      <a:pt x="95128" y="425450"/>
                    </a:lnTo>
                    <a:cubicBezTo>
                      <a:pt x="94070" y="404548"/>
                      <a:pt x="212074" y="400315"/>
                      <a:pt x="211016" y="379413"/>
                    </a:cubicBezTo>
                    <a:cubicBezTo>
                      <a:pt x="203079" y="360363"/>
                      <a:pt x="107035" y="327025"/>
                      <a:pt x="99098" y="307975"/>
                    </a:cubicBezTo>
                    <a:cubicBezTo>
                      <a:pt x="87192" y="280988"/>
                      <a:pt x="31232" y="263128"/>
                      <a:pt x="41948" y="238919"/>
                    </a:cubicBezTo>
                    <a:cubicBezTo>
                      <a:pt x="52664" y="214710"/>
                      <a:pt x="179664" y="180975"/>
                      <a:pt x="163392" y="162719"/>
                    </a:cubicBezTo>
                    <a:cubicBezTo>
                      <a:pt x="147120" y="144463"/>
                      <a:pt x="22501" y="127794"/>
                      <a:pt x="41948" y="107950"/>
                    </a:cubicBezTo>
                    <a:cubicBezTo>
                      <a:pt x="61395" y="88106"/>
                      <a:pt x="171594" y="71967"/>
                      <a:pt x="163392" y="50800"/>
                    </a:cubicBezTo>
                    <a:cubicBezTo>
                      <a:pt x="162730" y="-529"/>
                      <a:pt x="-153051" y="10451"/>
                      <a:pt x="95128" y="0"/>
                    </a:cubicBezTo>
                    <a:close/>
                  </a:path>
                </a:pathLst>
              </a:custGeom>
              <a:solidFill>
                <a:srgbClr val="FEAD42"/>
              </a:solidFill>
              <a:ln>
                <a:solidFill>
                  <a:srgbClr val="FEAD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Chuẩn bị</a:t>
                </a: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9B246D0-EF87-43AA-9100-A8DA7A05FBBA}"/>
                </a:ext>
              </a:extLst>
            </p:cNvPr>
            <p:cNvSpPr txBox="1"/>
            <p:nvPr/>
          </p:nvSpPr>
          <p:spPr>
            <a:xfrm rot="331818">
              <a:off x="9265796" y="694543"/>
              <a:ext cx="2570723" cy="1892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vi-V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Trang phục gọn gàng.</a:t>
              </a:r>
            </a:p>
            <a:p>
              <a:pPr>
                <a:lnSpc>
                  <a:spcPct val="130000"/>
                </a:lnSpc>
              </a:pPr>
              <a:r>
                <a:rPr lang="vi-V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Giày, dép để đi bộ, mũ, nón,...</a:t>
              </a:r>
            </a:p>
            <a:p>
              <a:pPr>
                <a:lnSpc>
                  <a:spcPct val="130000"/>
                </a:lnSpc>
              </a:pPr>
              <a:r>
                <a:rPr lang="vi-V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Phiếu quan sát.</a:t>
              </a:r>
            </a:p>
            <a:p>
              <a:pPr>
                <a:lnSpc>
                  <a:spcPct val="130000"/>
                </a:lnSpc>
              </a:pPr>
              <a:r>
                <a:rPr lang="vi-V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Giấy, bút để ghi chép.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9762629" y="6492875"/>
            <a:ext cx="1592760" cy="3651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41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rẻ em dưới 2 tuổi được miễn phí du lịch nước ngoài">
            <a:extLst>
              <a:ext uri="{FF2B5EF4-FFF2-40B4-BE49-F238E27FC236}">
                <a16:creationId xmlns:a16="http://schemas.microsoft.com/office/drawing/2014/main" id="{AC44C5F3-6015-45DC-927A-2122956C8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32" y="4283080"/>
            <a:ext cx="3187149" cy="21226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MN iSchool Trà Vinh - Khối Nursery tham quan vườn Đậu Phộng và khu du lịch  sinh thái - iSchool">
            <a:extLst>
              <a:ext uri="{FF2B5EF4-FFF2-40B4-BE49-F238E27FC236}">
                <a16:creationId xmlns:a16="http://schemas.microsoft.com/office/drawing/2014/main" id="{340FE810-E4BF-469C-8095-535287849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978" y="3972584"/>
            <a:ext cx="3819880" cy="21450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511A72F-FC7A-4536-80E2-8BBABD713246}"/>
              </a:ext>
            </a:extLst>
          </p:cNvPr>
          <p:cNvGrpSpPr/>
          <p:nvPr/>
        </p:nvGrpSpPr>
        <p:grpSpPr>
          <a:xfrm>
            <a:off x="612407" y="1492837"/>
            <a:ext cx="2882224" cy="2515356"/>
            <a:chOff x="612407" y="1492837"/>
            <a:chExt cx="2882224" cy="2515356"/>
          </a:xfrm>
        </p:grpSpPr>
        <p:sp>
          <p:nvSpPr>
            <p:cNvPr id="5" name="Thought Bubble: Cloud 4">
              <a:extLst>
                <a:ext uri="{FF2B5EF4-FFF2-40B4-BE49-F238E27FC236}">
                  <a16:creationId xmlns:a16="http://schemas.microsoft.com/office/drawing/2014/main" id="{4316B7FA-75F4-42E7-8D15-E99E73F0060D}"/>
                </a:ext>
              </a:extLst>
            </p:cNvPr>
            <p:cNvSpPr/>
            <p:nvPr/>
          </p:nvSpPr>
          <p:spPr>
            <a:xfrm>
              <a:off x="612407" y="1492837"/>
              <a:ext cx="2882224" cy="2515356"/>
            </a:xfrm>
            <a:prstGeom prst="cloudCallout">
              <a:avLst>
                <a:gd name="adj1" fmla="val 60228"/>
                <a:gd name="adj2" fmla="val 68855"/>
              </a:avLst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34" name="Picture 10" descr="Balo Du Lịch, Balo Đi Rừng, Dã Ngoại Với Tính Năng Chống Nước | Shopee Việt  Nam">
              <a:extLst>
                <a:ext uri="{FF2B5EF4-FFF2-40B4-BE49-F238E27FC236}">
                  <a16:creationId xmlns:a16="http://schemas.microsoft.com/office/drawing/2014/main" id="{FDE3B06A-DA47-49AF-AC26-06AF581F53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hq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9280" y="1654378"/>
              <a:ext cx="2132196" cy="21321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941A196-4120-4677-AA3F-02109F42D1D5}"/>
              </a:ext>
            </a:extLst>
          </p:cNvPr>
          <p:cNvGrpSpPr/>
          <p:nvPr/>
        </p:nvGrpSpPr>
        <p:grpSpPr>
          <a:xfrm>
            <a:off x="3584154" y="804083"/>
            <a:ext cx="2347942" cy="1989213"/>
            <a:chOff x="3584154" y="804083"/>
            <a:chExt cx="2347942" cy="1989213"/>
          </a:xfrm>
        </p:grpSpPr>
        <p:sp>
          <p:nvSpPr>
            <p:cNvPr id="17" name="Thought Bubble: Cloud 16">
              <a:extLst>
                <a:ext uri="{FF2B5EF4-FFF2-40B4-BE49-F238E27FC236}">
                  <a16:creationId xmlns:a16="http://schemas.microsoft.com/office/drawing/2014/main" id="{1C113F0C-A1C9-4436-9170-6601836B7BE3}"/>
                </a:ext>
              </a:extLst>
            </p:cNvPr>
            <p:cNvSpPr/>
            <p:nvPr/>
          </p:nvSpPr>
          <p:spPr>
            <a:xfrm>
              <a:off x="3584154" y="804083"/>
              <a:ext cx="2327928" cy="1989213"/>
            </a:xfrm>
            <a:prstGeom prst="cloudCallout">
              <a:avLst>
                <a:gd name="adj1" fmla="val 30924"/>
                <a:gd name="adj2" fmla="val 76881"/>
              </a:avLst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36" name="Picture 12" descr="Mẹ bầy trò chơi để giúp bé phát triển giác quan">
              <a:extLst>
                <a:ext uri="{FF2B5EF4-FFF2-40B4-BE49-F238E27FC236}">
                  <a16:creationId xmlns:a16="http://schemas.microsoft.com/office/drawing/2014/main" id="{67131B79-7850-4A44-9610-704BFC8C68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3170" y="915743"/>
              <a:ext cx="1748926" cy="11638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Kính lúp cầm tay 75mm cán nhựa Niigata Seiki No.7507 chính hãng |  Fact-Depot | 100% vốn nhật bản">
              <a:extLst>
                <a:ext uri="{FF2B5EF4-FFF2-40B4-BE49-F238E27FC236}">
                  <a16:creationId xmlns:a16="http://schemas.microsoft.com/office/drawing/2014/main" id="{C92CEB54-7168-4670-A5E4-04B8EF94EA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hq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8850" y="1310696"/>
              <a:ext cx="1439819" cy="14398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2ADC248-B1B4-4BD9-8297-350CBBDAC51E}"/>
              </a:ext>
            </a:extLst>
          </p:cNvPr>
          <p:cNvGrpSpPr/>
          <p:nvPr/>
        </p:nvGrpSpPr>
        <p:grpSpPr>
          <a:xfrm>
            <a:off x="6351288" y="810491"/>
            <a:ext cx="2327928" cy="1989213"/>
            <a:chOff x="6351288" y="810491"/>
            <a:chExt cx="2327928" cy="1989213"/>
          </a:xfrm>
        </p:grpSpPr>
        <p:sp>
          <p:nvSpPr>
            <p:cNvPr id="18" name="Thought Bubble: Cloud 17">
              <a:extLst>
                <a:ext uri="{FF2B5EF4-FFF2-40B4-BE49-F238E27FC236}">
                  <a16:creationId xmlns:a16="http://schemas.microsoft.com/office/drawing/2014/main" id="{C8BBE9C9-4141-4AB9-A0BE-4CBB10302800}"/>
                </a:ext>
              </a:extLst>
            </p:cNvPr>
            <p:cNvSpPr/>
            <p:nvPr/>
          </p:nvSpPr>
          <p:spPr>
            <a:xfrm>
              <a:off x="6351288" y="810491"/>
              <a:ext cx="2327928" cy="1989213"/>
            </a:xfrm>
            <a:prstGeom prst="cloudCallout">
              <a:avLst>
                <a:gd name="adj1" fmla="val -51376"/>
                <a:gd name="adj2" fmla="val 71774"/>
              </a:avLst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40" name="Picture 16" descr="Mũ tai bèo đi rừng Ktom - Army Box - Shop đồ du lịch - Đồ phượt - Đồ Outdoor">
              <a:extLst>
                <a:ext uri="{FF2B5EF4-FFF2-40B4-BE49-F238E27FC236}">
                  <a16:creationId xmlns:a16="http://schemas.microsoft.com/office/drawing/2014/main" id="{89697032-2F80-44E0-8960-EB9D7F7291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8818" y="1039332"/>
              <a:ext cx="1711183" cy="17111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1BED0DC-E6E3-4DDD-B151-F8EF15360AC0}"/>
              </a:ext>
            </a:extLst>
          </p:cNvPr>
          <p:cNvGrpSpPr/>
          <p:nvPr/>
        </p:nvGrpSpPr>
        <p:grpSpPr>
          <a:xfrm>
            <a:off x="8936096" y="1143942"/>
            <a:ext cx="2643497" cy="2642632"/>
            <a:chOff x="8936096" y="1143942"/>
            <a:chExt cx="2643497" cy="2642632"/>
          </a:xfrm>
        </p:grpSpPr>
        <p:sp>
          <p:nvSpPr>
            <p:cNvPr id="19" name="Thought Bubble: Cloud 18">
              <a:extLst>
                <a:ext uri="{FF2B5EF4-FFF2-40B4-BE49-F238E27FC236}">
                  <a16:creationId xmlns:a16="http://schemas.microsoft.com/office/drawing/2014/main" id="{9B5ED281-E732-4CA2-9FD9-AAC5A41579A8}"/>
                </a:ext>
              </a:extLst>
            </p:cNvPr>
            <p:cNvSpPr/>
            <p:nvPr/>
          </p:nvSpPr>
          <p:spPr>
            <a:xfrm>
              <a:off x="8936096" y="1478802"/>
              <a:ext cx="2643497" cy="2307772"/>
            </a:xfrm>
            <a:prstGeom prst="cloudCallout">
              <a:avLst>
                <a:gd name="adj1" fmla="val -80774"/>
                <a:gd name="adj2" fmla="val 63662"/>
              </a:avLst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42" name="Picture 18" descr="Mua bán Giày đi rừng giá rẻ chất lượng cao chỉ có tại BHLĐ Việt Nam">
              <a:extLst>
                <a:ext uri="{FF2B5EF4-FFF2-40B4-BE49-F238E27FC236}">
                  <a16:creationId xmlns:a16="http://schemas.microsoft.com/office/drawing/2014/main" id="{E440BD9B-4549-4852-9724-E64F006DA8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68489" y="1143942"/>
              <a:ext cx="2285058" cy="22850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Picture 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1428C659-0915-4C79-AF03-E2CFCC93949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71"/>
          <a:stretch/>
        </p:blipFill>
        <p:spPr>
          <a:xfrm>
            <a:off x="4139547" y="3188249"/>
            <a:ext cx="3585099" cy="35039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6946EE-E787-4EA5-A098-DDB1FC58C263}"/>
              </a:ext>
            </a:extLst>
          </p:cNvPr>
          <p:cNvSpPr txBox="1"/>
          <p:nvPr/>
        </p:nvSpPr>
        <p:spPr>
          <a:xfrm>
            <a:off x="3195206" y="165778"/>
            <a:ext cx="66205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C412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TRANG PHỤC VÀ ĐỒ DÙNG</a:t>
            </a:r>
          </a:p>
        </p:txBody>
      </p:sp>
      <p:pic>
        <p:nvPicPr>
          <p:cNvPr id="1044" name="Picture 20">
            <a:extLst>
              <a:ext uri="{FF2B5EF4-FFF2-40B4-BE49-F238E27FC236}">
                <a16:creationId xmlns:a16="http://schemas.microsoft.com/office/drawing/2014/main" id="{EF64C0B4-2459-4FE7-989D-E332605365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66" b="66349"/>
          <a:stretch/>
        </p:blipFill>
        <p:spPr bwMode="auto">
          <a:xfrm>
            <a:off x="-49608" y="7204"/>
            <a:ext cx="2521401" cy="230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0">
            <a:extLst>
              <a:ext uri="{FF2B5EF4-FFF2-40B4-BE49-F238E27FC236}">
                <a16:creationId xmlns:a16="http://schemas.microsoft.com/office/drawing/2014/main" id="{3B0CCA6B-4752-4704-9F5A-B66FF39B74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7" t="-615" r="209" b="66964"/>
          <a:stretch/>
        </p:blipFill>
        <p:spPr bwMode="auto">
          <a:xfrm>
            <a:off x="9670599" y="-47694"/>
            <a:ext cx="2521401" cy="230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9762629" y="6492875"/>
            <a:ext cx="1592760" cy="3651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89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617EFA-3A27-4981-A0B7-D9A6F58D212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99796" y="146271"/>
            <a:ext cx="894162" cy="998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FD33F9-EC6E-4FDA-BF7B-9700DBF31A1C}"/>
              </a:ext>
            </a:extLst>
          </p:cNvPr>
          <p:cNvSpPr txBox="1"/>
          <p:nvPr/>
        </p:nvSpPr>
        <p:spPr>
          <a:xfrm>
            <a:off x="4793958" y="146271"/>
            <a:ext cx="62804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Hãy quan sát vườn trường, vườn cây, công viên hoặc trang trại,... và thực hiện các yêu cầu sau: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AA3E80-D7B1-46BC-B193-EA3230D0FD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3102" y="1731382"/>
            <a:ext cx="7230156" cy="44206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EE7C68-E0D4-4BA2-9E4C-4C6BEB0F0D4C}"/>
              </a:ext>
            </a:extLst>
          </p:cNvPr>
          <p:cNvSpPr txBox="1"/>
          <p:nvPr/>
        </p:nvSpPr>
        <p:spPr>
          <a:xfrm>
            <a:off x="7503886" y="1864195"/>
            <a:ext cx="40204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kiếm các cây và con vật sống ở khu vực đó.</a:t>
            </a:r>
          </a:p>
          <a:p>
            <a:pPr algn="just"/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Mô tả môi trường sống của thực vật và động vật nơi em quan sát.</a:t>
            </a:r>
          </a:p>
          <a:p>
            <a:pPr algn="just"/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hiểu việc làm của con người làm cho môi trường sống của thực vật và động vật ở đó thay đổi.</a:t>
            </a:r>
          </a:p>
          <a:p>
            <a:pPr algn="just"/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phiếu quan sát theo gợi ý ở trang bên.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652000" y="6400800"/>
            <a:ext cx="1872342" cy="368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99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2BDD713-987D-4EE5-9658-FFA40D6CD5A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3073" y="287012"/>
            <a:ext cx="642125" cy="717329"/>
          </a:xfrm>
          <a:prstGeom prst="rect">
            <a:avLst/>
          </a:prstGeom>
        </p:spPr>
      </p:pic>
      <p:pic>
        <p:nvPicPr>
          <p:cNvPr id="2050" name="Picture 2" descr="Biểu cảm về cây phượng - HocTotNguVan.vn">
            <a:extLst>
              <a:ext uri="{FF2B5EF4-FFF2-40B4-BE49-F238E27FC236}">
                <a16:creationId xmlns:a16="http://schemas.microsoft.com/office/drawing/2014/main" id="{FB1541B8-C99E-4944-9884-C80DAE93B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4075">
            <a:off x="620782" y="1415137"/>
            <a:ext cx="3810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0F8199D-53E6-4AB8-95BA-84C587922E24}"/>
              </a:ext>
            </a:extLst>
          </p:cNvPr>
          <p:cNvSpPr/>
          <p:nvPr/>
        </p:nvSpPr>
        <p:spPr>
          <a:xfrm>
            <a:off x="1531761" y="141757"/>
            <a:ext cx="990527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kiếm các cây và con vật sống ở khu vực đó.</a:t>
            </a:r>
          </a:p>
          <a:p>
            <a:pPr algn="just"/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Mô tả môi trường sống của thực vật và động vật nơi em quan sát.</a:t>
            </a:r>
          </a:p>
        </p:txBody>
      </p:sp>
      <p:pic>
        <p:nvPicPr>
          <p:cNvPr id="2052" name="Picture 4" descr="Cây bàng với sân trường buổi trưa nắng. (Redmi5). - Nhiếp ảnh - Mi  Community - Xiaomi">
            <a:extLst>
              <a:ext uri="{FF2B5EF4-FFF2-40B4-BE49-F238E27FC236}">
                <a16:creationId xmlns:a16="http://schemas.microsoft.com/office/drawing/2014/main" id="{AAF35CEE-E57A-4C60-8A42-9744DF40A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8258">
            <a:off x="4305908" y="1503589"/>
            <a:ext cx="4054742" cy="227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ướng dẫn】Cách trồng và chăm sóc bằng lăng xanh tốt trong vườn">
            <a:extLst>
              <a:ext uri="{FF2B5EF4-FFF2-40B4-BE49-F238E27FC236}">
                <a16:creationId xmlns:a16="http://schemas.microsoft.com/office/drawing/2014/main" id="{5BD88A70-3A27-473D-B3CB-0414DB269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9310">
            <a:off x="8379615" y="1203291"/>
            <a:ext cx="3298315" cy="270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Yêu chó, học sinh Đài Loan cho ăn đến mức béo phì - VnExpress">
            <a:extLst>
              <a:ext uri="{FF2B5EF4-FFF2-40B4-BE49-F238E27FC236}">
                <a16:creationId xmlns:a16="http://schemas.microsoft.com/office/drawing/2014/main" id="{E0E1D639-0C4E-467E-99E6-8C8B1D8E6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9583">
            <a:off x="825169" y="3790733"/>
            <a:ext cx="3598045" cy="250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ô gái 9X về quê nuôi loại gà đặc biệt, bán hơn 1 triệu đồng/con">
            <a:extLst>
              <a:ext uri="{FF2B5EF4-FFF2-40B4-BE49-F238E27FC236}">
                <a16:creationId xmlns:a16="http://schemas.microsoft.com/office/drawing/2014/main" id="{555CD0F1-A77E-4C7E-90D2-3AE1E8DA7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9897">
            <a:off x="4583475" y="3731240"/>
            <a:ext cx="3356429" cy="243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oi chừng bị phạt tù vì... cho chim bồ câu ăn! - Báo Pháp Luật Việt Nam">
            <a:extLst>
              <a:ext uri="{FF2B5EF4-FFF2-40B4-BE49-F238E27FC236}">
                <a16:creationId xmlns:a16="http://schemas.microsoft.com/office/drawing/2014/main" id="{29559911-1EBF-4F21-9786-C4E782989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3132">
            <a:off x="7832619" y="3775056"/>
            <a:ext cx="3755981" cy="250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715500" y="6485160"/>
            <a:ext cx="1721537" cy="3728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30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5">
            <a:extLst>
              <a:ext uri="{FF2B5EF4-FFF2-40B4-BE49-F238E27FC236}">
                <a16:creationId xmlns:a16="http://schemas.microsoft.com/office/drawing/2014/main" id="{F53BF591-B689-4B84-B7AB-F5B444E3B2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5733821"/>
              </p:ext>
            </p:extLst>
          </p:nvPr>
        </p:nvGraphicFramePr>
        <p:xfrm>
          <a:off x="595518" y="1649144"/>
          <a:ext cx="11000963" cy="47739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84391">
                  <a:extLst>
                    <a:ext uri="{9D8B030D-6E8A-4147-A177-3AD203B41FA5}">
                      <a16:colId xmlns:a16="http://schemas.microsoft.com/office/drawing/2014/main" val="1374600127"/>
                    </a:ext>
                  </a:extLst>
                </a:gridCol>
                <a:gridCol w="2365829">
                  <a:extLst>
                    <a:ext uri="{9D8B030D-6E8A-4147-A177-3AD203B41FA5}">
                      <a16:colId xmlns:a16="http://schemas.microsoft.com/office/drawing/2014/main" val="3437728173"/>
                    </a:ext>
                  </a:extLst>
                </a:gridCol>
                <a:gridCol w="3410857">
                  <a:extLst>
                    <a:ext uri="{9D8B030D-6E8A-4147-A177-3AD203B41FA5}">
                      <a16:colId xmlns:a16="http://schemas.microsoft.com/office/drawing/2014/main" val="2355539227"/>
                    </a:ext>
                  </a:extLst>
                </a:gridCol>
                <a:gridCol w="3439886">
                  <a:extLst>
                    <a:ext uri="{9D8B030D-6E8A-4147-A177-3AD203B41FA5}">
                      <a16:colId xmlns:a16="http://schemas.microsoft.com/office/drawing/2014/main" val="496238131"/>
                    </a:ext>
                  </a:extLst>
                </a:gridCol>
              </a:tblGrid>
              <a:tr h="1107749">
                <a:tc gridSpan="4"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chemeClr val="bg1"/>
                          </a:solidFill>
                        </a:rPr>
                        <a:t>PHIẾU QUAN SÁT</a:t>
                      </a:r>
                    </a:p>
                    <a:p>
                      <a:pPr algn="ctr"/>
                      <a:r>
                        <a:rPr lang="vi-VN" sz="2400" b="1" dirty="0">
                          <a:solidFill>
                            <a:schemeClr val="bg1"/>
                          </a:solidFill>
                        </a:rPr>
                        <a:t>THỰC VẬT VÀ ĐỘNG VẬT QUANH EM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885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783525"/>
                  </a:ext>
                </a:extLst>
              </a:tr>
              <a:tr h="754743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Số thứ tự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Tên cây, </a:t>
                      </a:r>
                    </a:p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con vật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Đặc điểm </a:t>
                      </a:r>
                    </a:p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môi trường sống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Việc làm của</a:t>
                      </a:r>
                    </a:p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con người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3592931"/>
                  </a:ext>
                </a:extLst>
              </a:tr>
              <a:tr h="527802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i="1" dirty="0">
                          <a:solidFill>
                            <a:schemeClr val="tx1"/>
                          </a:solidFill>
                        </a:rPr>
                        <a:t>Lục bình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i="1" dirty="0">
                          <a:solidFill>
                            <a:schemeClr val="tx1"/>
                          </a:solidFill>
                        </a:rPr>
                        <a:t>Nước đen, có mùi hôi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i="1" dirty="0">
                          <a:solidFill>
                            <a:schemeClr val="tx1"/>
                          </a:solidFill>
                        </a:rPr>
                        <a:t>Vứt rác, đổ nước thải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6920811"/>
                  </a:ext>
                </a:extLst>
              </a:tr>
              <a:tr h="527802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i="1" dirty="0">
                          <a:solidFill>
                            <a:schemeClr val="tx1"/>
                          </a:solidFill>
                        </a:rPr>
                        <a:t>Cá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i="1" dirty="0">
                          <a:solidFill>
                            <a:schemeClr val="tx1"/>
                          </a:solidFill>
                        </a:rPr>
                        <a:t>Nước biển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i="1" dirty="0">
                          <a:solidFill>
                            <a:schemeClr val="tx1"/>
                          </a:solidFill>
                        </a:rPr>
                        <a:t>Đổ nước bẩn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397251"/>
                  </a:ext>
                </a:extLst>
              </a:tr>
              <a:tr h="595863"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328158"/>
                  </a:ext>
                </a:extLst>
              </a:tr>
              <a:tr h="595863">
                <a:tc>
                  <a:txBody>
                    <a:bodyPr/>
                    <a:lstStyle/>
                    <a:p>
                      <a:pPr algn="ctr"/>
                      <a:endParaRPr lang="vi-VN" sz="3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9751205"/>
                  </a:ext>
                </a:extLst>
              </a:tr>
              <a:tr h="595863">
                <a:tc>
                  <a:txBody>
                    <a:bodyPr/>
                    <a:lstStyle/>
                    <a:p>
                      <a:pPr algn="ctr"/>
                      <a:endParaRPr lang="vi-VN" sz="3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226485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52BDD713-987D-4EE5-9658-FFA40D6CD5A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3073" y="287012"/>
            <a:ext cx="642125" cy="71732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0F8199D-53E6-4AB8-95BA-84C587922E24}"/>
              </a:ext>
            </a:extLst>
          </p:cNvPr>
          <p:cNvSpPr/>
          <p:nvPr/>
        </p:nvSpPr>
        <p:spPr>
          <a:xfrm>
            <a:off x="986972" y="264149"/>
            <a:ext cx="108131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hiểu việc làm của con người làm cho môi trường sống của thực vật và động vật ở đó thay đổi.</a:t>
            </a:r>
          </a:p>
          <a:p>
            <a:pPr algn="just"/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phiếu gợi ý.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15500" y="6485160"/>
            <a:ext cx="1721537" cy="3728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69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363" y="4676096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887392" y="259750"/>
            <a:ext cx="50697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cầu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cần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đạt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444973" y="1183081"/>
            <a:ext cx="10722519" cy="954107"/>
            <a:chOff x="774356" y="855884"/>
            <a:chExt cx="10722519" cy="954107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855884"/>
              <a:ext cx="944030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HS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tìm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hiểu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,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điều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tra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được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một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số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thực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vật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và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động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vật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xung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quanh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.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352955" y="2979004"/>
            <a:ext cx="11617005" cy="714672"/>
            <a:chOff x="853046" y="1773223"/>
            <a:chExt cx="9166102" cy="714672"/>
          </a:xfrm>
        </p:grpSpPr>
        <p:grpSp>
          <p:nvGrpSpPr>
            <p:cNvPr id="22" name="Group 21"/>
            <p:cNvGrpSpPr/>
            <p:nvPr/>
          </p:nvGrpSpPr>
          <p:grpSpPr>
            <a:xfrm>
              <a:off x="853046" y="1773223"/>
              <a:ext cx="1085297" cy="714672"/>
              <a:chOff x="5220542" y="1406323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20542" y="1406323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98337" y="1795962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8978" y="1733470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97599" y="1804180"/>
              <a:ext cx="79215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3E57E9B3-CF20-4242-BB3A-5344FB496353}"/>
              </a:ext>
            </a:extLst>
          </p:cNvPr>
          <p:cNvSpPr/>
          <p:nvPr/>
        </p:nvSpPr>
        <p:spPr>
          <a:xfrm>
            <a:off x="9734550" y="6457950"/>
            <a:ext cx="1714500" cy="314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图片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53757" y="4727379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1748215" y="2906752"/>
            <a:ext cx="9440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Mô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tả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môi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trường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sống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thực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84768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395</Words>
  <Application>Microsoft Office PowerPoint</Application>
  <PresentationFormat>Widescreen</PresentationFormat>
  <Paragraphs>52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Microsoft YaHei</vt:lpstr>
      <vt:lpstr>Arial</vt:lpstr>
      <vt:lpstr>Arial-Rounded</vt:lpstr>
      <vt:lpstr>Calibri</vt:lpstr>
      <vt:lpstr>等线</vt:lpstr>
      <vt:lpstr>Times New Roman</vt:lpstr>
      <vt:lpstr>UTM Cookies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Windows User</cp:lastModifiedBy>
  <cp:revision>7</cp:revision>
  <dcterms:created xsi:type="dcterms:W3CDTF">2021-06-11T08:12:41Z</dcterms:created>
  <dcterms:modified xsi:type="dcterms:W3CDTF">2022-01-22T15:57:10Z</dcterms:modified>
</cp:coreProperties>
</file>