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15"/>
  </p:notesMasterIdLst>
  <p:sldIdLst>
    <p:sldId id="311" r:id="rId4"/>
    <p:sldId id="297" r:id="rId5"/>
    <p:sldId id="307" r:id="rId6"/>
    <p:sldId id="300" r:id="rId7"/>
    <p:sldId id="301" r:id="rId8"/>
    <p:sldId id="308" r:id="rId9"/>
    <p:sldId id="302" r:id="rId10"/>
    <p:sldId id="305" r:id="rId11"/>
    <p:sldId id="314" r:id="rId12"/>
    <p:sldId id="315" r:id="rId13"/>
    <p:sldId id="316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33"/>
    <a:srgbClr val="0000FF"/>
    <a:srgbClr val="00FFFF"/>
    <a:srgbClr val="FF99FF"/>
    <a:srgbClr val="FFFF99"/>
    <a:srgbClr val="FFCC00"/>
    <a:srgbClr val="3366FF"/>
    <a:srgbClr val="F3E7E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0" autoAdjust="0"/>
  </p:normalViewPr>
  <p:slideViewPr>
    <p:cSldViewPr>
      <p:cViewPr varScale="1">
        <p:scale>
          <a:sx n="85" d="100"/>
          <a:sy n="85" d="100"/>
        </p:scale>
        <p:origin x="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5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9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05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99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4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65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84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8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10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35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01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2296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6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1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 latinLnBrk="0"/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2960" latinLnBrk="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296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5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822960" rtl="0" eaLnBrk="1" latinLnBrk="0" hangingPunct="1"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4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4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6569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0850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4003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0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859782"/>
            <a:ext cx="712350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2: Các</a:t>
            </a: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 6, 7, 8, 9, </a:t>
            </a:r>
            <a:r>
              <a:rPr lang="en-US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(Tiết 2)</a:t>
            </a:r>
            <a:endParaRPr lang="en-US" alt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283968" y="3522440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3" y="234265"/>
              <a:ext cx="1980221" cy="475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Tiết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2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11760" y="687184"/>
            <a:ext cx="4744112" cy="4145588"/>
            <a:chOff x="-1011063" y="603824"/>
            <a:chExt cx="4744112" cy="4145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" y="796379"/>
              <a:ext cx="1609950" cy="676369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1364" y="1444735"/>
              <a:ext cx="1872208" cy="792088"/>
              <a:chOff x="8559" y="1491630"/>
              <a:chExt cx="1708390" cy="1152128"/>
            </a:xfrm>
            <a:solidFill>
              <a:srgbClr val="0000FF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559" y="1491630"/>
                <a:ext cx="844294" cy="115212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 smtClean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  <a:endPara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2853" y="1626935"/>
                <a:ext cx="864096" cy="850582"/>
              </a:xfrm>
              <a:prstGeom prst="rect">
                <a:avLst/>
              </a:prstGeom>
              <a:solidFill>
                <a:srgbClr val="00FFFF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063" y="603824"/>
              <a:ext cx="4744112" cy="409632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4093" y="1270010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3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1001" y="141962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136" y="2767946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498" y="2820195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9440" y="4132404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3351" y="4164637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731299" y="149445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39642" y="2903554"/>
            <a:ext cx="47140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7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5444" y="4215763"/>
            <a:ext cx="46189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64236" y="4247997"/>
            <a:ext cx="46469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00738" y="2851306"/>
            <a:ext cx="584403" cy="603436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10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482"/>
            <a:ext cx="1150727" cy="4834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127499" y="652567"/>
            <a:ext cx="1428277" cy="656308"/>
            <a:chOff x="8559" y="1491630"/>
            <a:chExt cx="1911013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4"/>
              <a:ext cx="1066719" cy="70238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 ?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2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9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04969" y="18188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65350"/>
            <a:ext cx="1986990" cy="779799"/>
            <a:chOff x="8559" y="1491630"/>
            <a:chExt cx="1831356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987062" cy="863986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?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270" y="1203598"/>
            <a:ext cx="8511194" cy="742286"/>
            <a:chOff x="237270" y="1203598"/>
            <a:chExt cx="8511194" cy="742286"/>
          </a:xfrm>
        </p:grpSpPr>
        <p:sp>
          <p:nvSpPr>
            <p:cNvPr id="3" name="Rounded Rectangle 2"/>
            <p:cNvSpPr/>
            <p:nvPr/>
          </p:nvSpPr>
          <p:spPr>
            <a:xfrm>
              <a:off x="237270" y="1203598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0027" y="1339288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90719" y="1203598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66306" y="1339288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7150" y="1203598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52737" y="1339288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0599" y="1203598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24128" y="1275606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18705" y="1203598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3780" y="136982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06811" y="1203598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053600"/>
            <a:ext cx="8511194" cy="742286"/>
            <a:chOff x="251520" y="3053600"/>
            <a:chExt cx="8511194" cy="742286"/>
          </a:xfrm>
        </p:grpSpPr>
        <p:sp>
          <p:nvSpPr>
            <p:cNvPr id="30" name="Rounded Rectangle 29"/>
            <p:cNvSpPr/>
            <p:nvPr/>
          </p:nvSpPr>
          <p:spPr>
            <a:xfrm>
              <a:off x="251520" y="3053600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27107" y="318929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04969" y="3053600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80556" y="3189290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1400" y="3053600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66987" y="3189290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44849" y="3053600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15102" y="3189290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32955" y="3053600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58030" y="3219822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21061" y="3053600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104715" y="1203598"/>
            <a:ext cx="641653" cy="57606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143479" y="1340625"/>
            <a:ext cx="641653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724128" y="1275606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517657" y="1215004"/>
            <a:ext cx="641653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37628" y="3189290"/>
            <a:ext cx="641653" cy="576064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382992" y="3053600"/>
            <a:ext cx="641653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951078" y="3053600"/>
            <a:ext cx="641653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539184" y="3053600"/>
            <a:ext cx="641653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40106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2322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chân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4101"/>
            <a:ext cx="7416824" cy="1743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91314" y="2643758"/>
            <a:ext cx="1008112" cy="936104"/>
            <a:chOff x="1191314" y="2643758"/>
            <a:chExt cx="1008112" cy="936104"/>
          </a:xfrm>
        </p:grpSpPr>
        <p:sp>
          <p:nvSpPr>
            <p:cNvPr id="3" name="Down Arrow 2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7784" y="2779050"/>
            <a:ext cx="1008112" cy="936104"/>
            <a:chOff x="1191314" y="2643758"/>
            <a:chExt cx="1008112" cy="936104"/>
          </a:xfrm>
        </p:grpSpPr>
        <p:sp>
          <p:nvSpPr>
            <p:cNvPr id="11" name="Down Arrow 10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92280" y="2751770"/>
            <a:ext cx="1008112" cy="936104"/>
            <a:chOff x="1191314" y="2643758"/>
            <a:chExt cx="1008112" cy="936104"/>
          </a:xfrm>
        </p:grpSpPr>
        <p:sp>
          <p:nvSpPr>
            <p:cNvPr id="14" name="Down Arrow 13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1226666" y="3905725"/>
            <a:ext cx="6768752" cy="87316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996918" cy="766975"/>
            <a:chOff x="8559" y="1491630"/>
            <a:chExt cx="1840506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996212" cy="87843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?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8247"/>
            <a:ext cx="5226726" cy="49752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88024" y="4155926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54814" y="415305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26970" y="465998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4782" y="4679781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52320" y="4644359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15616" y="1553721"/>
            <a:ext cx="6995160" cy="21293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vi-V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học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- Xem trước các bài sau: Các số 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6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7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8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9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,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10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(Tiết 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3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)</a:t>
            </a:r>
            <a: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文本框 62"/>
          <p:cNvSpPr txBox="1"/>
          <p:nvPr/>
        </p:nvSpPr>
        <p:spPr bwMode="auto">
          <a:xfrm>
            <a:off x="3635896" y="627534"/>
            <a:ext cx="2327434" cy="6117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22960">
              <a:defRPr/>
            </a:pPr>
            <a:r>
              <a:rPr lang="en-US" altLang="zh-CN" sz="3375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ea typeface="宋体" panose="02010600030101010101" pitchFamily="2" charset="-122"/>
                <a:cs typeface="Arial" pitchFamily="34" charset="0"/>
              </a:rPr>
              <a:t>DẶN DÒ</a:t>
            </a:r>
            <a:endParaRPr lang="zh-CN" altLang="en-US" sz="3375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ea typeface="宋体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5"/>
    </mc:Choice>
    <mc:Fallback xmlns="">
      <p:transition spd="slow" advTm="1028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125</Words>
  <Application>Microsoft Office PowerPoint</Application>
  <PresentationFormat>On-screen Show (16:9)</PresentationFormat>
  <Paragraphs>70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맑은 고딕</vt:lpstr>
      <vt:lpstr>微软雅黑</vt:lpstr>
      <vt:lpstr>宋体</vt:lpstr>
      <vt:lpstr>Aharoni</vt:lpstr>
      <vt:lpstr>Arial</vt:lpstr>
      <vt:lpstr>Calibri</vt:lpstr>
      <vt:lpstr>Times New Roman</vt:lpstr>
      <vt:lpstr>UTM Avo</vt:lpstr>
      <vt:lpstr>Office Theme</vt:lpstr>
      <vt:lpstr>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bài học - Xem trước các bài sau: Các số 6,7,8,9,10  (Tiết 3) 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MyPC</cp:lastModifiedBy>
  <cp:revision>205</cp:revision>
  <dcterms:created xsi:type="dcterms:W3CDTF">2014-04-01T16:27:38Z</dcterms:created>
  <dcterms:modified xsi:type="dcterms:W3CDTF">2023-09-14T09:33:50Z</dcterms:modified>
</cp:coreProperties>
</file>