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272" r:id="rId3"/>
    <p:sldId id="276" r:id="rId4"/>
    <p:sldId id="267" r:id="rId5"/>
    <p:sldId id="270" r:id="rId6"/>
    <p:sldId id="268" r:id="rId7"/>
    <p:sldId id="269" r:id="rId8"/>
    <p:sldId id="273" r:id="rId9"/>
    <p:sldId id="275" r:id="rId10"/>
    <p:sldId id="257" r:id="rId11"/>
    <p:sldId id="258" r:id="rId12"/>
    <p:sldId id="288" r:id="rId13"/>
    <p:sldId id="290" r:id="rId14"/>
    <p:sldId id="289" r:id="rId15"/>
    <p:sldId id="291" r:id="rId16"/>
    <p:sldId id="294" r:id="rId17"/>
    <p:sldId id="295" r:id="rId18"/>
    <p:sldId id="300" r:id="rId19"/>
    <p:sldId id="265" r:id="rId20"/>
    <p:sldId id="279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80B"/>
    <a:srgbClr val="D43212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FBE3-559F-438B-8D1F-5FF50D4FF3F6}" type="datetimeFigureOut">
              <a:rPr lang="vi-VN" smtClean="0"/>
              <a:t>22/10/2021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0990-2C99-4003-9D08-CADA7072F8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2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9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4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2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40664" y="44438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352640" y="-8484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8771376" y="5867452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8399900" y="6366233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7967102" y="66021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41262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7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81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73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04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9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39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4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71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62873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3381396"/>
            <a:ext cx="3543300" cy="2057400"/>
          </a:xfrm>
          <a:prstGeom prst="rect">
            <a:avLst/>
          </a:prstGeom>
        </p:spPr>
      </p:pic>
      <p:pic>
        <p:nvPicPr>
          <p:cNvPr id="3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75348" y="6366362"/>
            <a:ext cx="468651" cy="4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228600"/>
            <a:ext cx="678420" cy="671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1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74951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solidFill>
                  <a:srgbClr val="0070C0"/>
                </a:solidFill>
              </a:rPr>
              <a:t>Bạn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Việt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cắt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vuông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thành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bốn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tam </a:t>
            </a:r>
            <a:r>
              <a:rPr lang="en-US" sz="3100" b="1" dirty="0" err="1">
                <a:solidFill>
                  <a:srgbClr val="0070C0"/>
                </a:solidFill>
              </a:rPr>
              <a:t>giác</a:t>
            </a:r>
            <a:r>
              <a:rPr lang="en-US" sz="3100" b="1" dirty="0">
                <a:solidFill>
                  <a:srgbClr val="0070C0"/>
                </a:solidFill>
              </a:rPr>
              <a:t>:</a:t>
            </a:r>
            <a:endParaRPr lang="vi-VN" sz="31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5172" r="3510" b="65288"/>
          <a:stretch/>
        </p:blipFill>
        <p:spPr>
          <a:xfrm>
            <a:off x="1295400" y="1083937"/>
            <a:ext cx="65532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B4B37-C09D-4144-8544-43C50AC4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3793" r="6167" b="5977"/>
          <a:stretch/>
        </p:blipFill>
        <p:spPr>
          <a:xfrm>
            <a:off x="1314773" y="2819400"/>
            <a:ext cx="6096000" cy="37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597408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22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2899410" y="141732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693920" y="129159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5974080" y="129540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31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597408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4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6333 0.3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7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0625 0.322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6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 -0.00348 L 0.09 0.31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-0.00348 L -0.07 0.31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2968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6200000">
            <a:off x="5951221" y="1337309"/>
            <a:ext cx="1325879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4097B8-7CFB-4FA0-80C8-F986176F9E1C}"/>
              </a:ext>
            </a:extLst>
          </p:cNvPr>
          <p:cNvGrpSpPr/>
          <p:nvPr/>
        </p:nvGrpSpPr>
        <p:grpSpPr>
          <a:xfrm>
            <a:off x="154254" y="3379379"/>
            <a:ext cx="3921277" cy="1348740"/>
            <a:chOff x="192817" y="3366973"/>
            <a:chExt cx="4901596" cy="1685925"/>
          </a:xfrm>
          <a:solidFill>
            <a:srgbClr val="DB380B"/>
          </a:solidFill>
        </p:grpSpPr>
        <p:sp>
          <p:nvSpPr>
            <p:cNvPr id="13" name="Right Triangle 12"/>
            <p:cNvSpPr/>
            <p:nvPr/>
          </p:nvSpPr>
          <p:spPr>
            <a:xfrm rot="16200000">
              <a:off x="192817" y="3376498"/>
              <a:ext cx="16764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34942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>
              <a:off x="18940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1894013" y="3366973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0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334 0.12709 L 0.24334 0.38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33 0.12986 L -0.20333 0.379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 rot="2547000">
            <a:off x="4795846" y="133730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3445422">
            <a:off x="5951221" y="1337309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 rot="2713275">
            <a:off x="844649" y="3386999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3321481">
            <a:off x="2155290" y="3435344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338699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337937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00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7 0.00347 L 0.00556 0.384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4 0.00347 L 0.01 0.3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815840" y="130301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7498081" y="1173480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2795370" y="4250210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>
            <a:off x="1515210" y="2950762"/>
            <a:ext cx="1315253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425021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424259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2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-0.09167 L 0.41667 0.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-0.09167 L 0.25959 0.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23 0.08125 L 0.21223 0.38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1 -0.06875 L -0.22587 0.2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57822" y="387439"/>
            <a:ext cx="806196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miếng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vi-V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endParaRPr kumimoji="0" lang="en-US" altLang="en-US" sz="31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ownloads\20201029_195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8" y="1783079"/>
            <a:ext cx="7112841" cy="468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3810000" y="2895600"/>
            <a:ext cx="2529840" cy="182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291840" y="2895600"/>
            <a:ext cx="2804160" cy="7162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048000" y="5867400"/>
            <a:ext cx="289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B3B61-A029-4099-B9DB-90BD6ED2B112}"/>
              </a:ext>
            </a:extLst>
          </p:cNvPr>
          <p:cNvSpPr/>
          <p:nvPr/>
        </p:nvSpPr>
        <p:spPr>
          <a:xfrm>
            <a:off x="300971" y="152400"/>
            <a:ext cx="739588" cy="751349"/>
          </a:xfrm>
          <a:prstGeom prst="ellipse">
            <a:avLst/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12874" r="55949" b="67586"/>
          <a:stretch/>
        </p:blipFill>
        <p:spPr>
          <a:xfrm>
            <a:off x="650836" y="0"/>
            <a:ext cx="1711364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583" r="61864" b="45775"/>
          <a:stretch/>
        </p:blipFill>
        <p:spPr>
          <a:xfrm>
            <a:off x="650836" y="1708328"/>
            <a:ext cx="1492197" cy="209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54692" r="63474" b="27666"/>
          <a:stretch/>
        </p:blipFill>
        <p:spPr>
          <a:xfrm>
            <a:off x="509721" y="3314700"/>
            <a:ext cx="1706035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70747" r="62937" b="11611"/>
          <a:stretch/>
        </p:blipFill>
        <p:spPr>
          <a:xfrm>
            <a:off x="607892" y="4648200"/>
            <a:ext cx="1754308" cy="2468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13401" r="12634" b="67059"/>
          <a:stretch/>
        </p:blipFill>
        <p:spPr>
          <a:xfrm>
            <a:off x="6400800" y="-104405"/>
            <a:ext cx="2259755" cy="2314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33635" r="10963" b="46825"/>
          <a:stretch/>
        </p:blipFill>
        <p:spPr>
          <a:xfrm>
            <a:off x="6748258" y="1342676"/>
            <a:ext cx="2395742" cy="245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50000" r="8616" b="30460"/>
          <a:stretch/>
        </p:blipFill>
        <p:spPr>
          <a:xfrm>
            <a:off x="7064129" y="3124200"/>
            <a:ext cx="1764000" cy="180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67053" r="9842" b="13407"/>
          <a:stretch/>
        </p:blipFill>
        <p:spPr>
          <a:xfrm>
            <a:off x="6612073" y="4116273"/>
            <a:ext cx="2668111" cy="27324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215756" y="3314700"/>
            <a:ext cx="4587766" cy="425669"/>
          </a:xfrm>
          <a:custGeom>
            <a:avLst/>
            <a:gdLst>
              <a:gd name="connsiteX0" fmla="*/ 0 w 4587766"/>
              <a:gd name="connsiteY0" fmla="*/ 425669 h 425669"/>
              <a:gd name="connsiteX1" fmla="*/ 141890 w 4587766"/>
              <a:gd name="connsiteY1" fmla="*/ 394138 h 425669"/>
              <a:gd name="connsiteX2" fmla="*/ 472966 w 4587766"/>
              <a:gd name="connsiteY2" fmla="*/ 362607 h 425669"/>
              <a:gd name="connsiteX3" fmla="*/ 898635 w 4587766"/>
              <a:gd name="connsiteY3" fmla="*/ 299545 h 425669"/>
              <a:gd name="connsiteX4" fmla="*/ 961697 w 4587766"/>
              <a:gd name="connsiteY4" fmla="*/ 283780 h 425669"/>
              <a:gd name="connsiteX5" fmla="*/ 1135118 w 4587766"/>
              <a:gd name="connsiteY5" fmla="*/ 252249 h 425669"/>
              <a:gd name="connsiteX6" fmla="*/ 1245476 w 4587766"/>
              <a:gd name="connsiteY6" fmla="*/ 236483 h 425669"/>
              <a:gd name="connsiteX7" fmla="*/ 1481959 w 4587766"/>
              <a:gd name="connsiteY7" fmla="*/ 189187 h 425669"/>
              <a:gd name="connsiteX8" fmla="*/ 1639614 w 4587766"/>
              <a:gd name="connsiteY8" fmla="*/ 173421 h 425669"/>
              <a:gd name="connsiteX9" fmla="*/ 1844566 w 4587766"/>
              <a:gd name="connsiteY9" fmla="*/ 110359 h 425669"/>
              <a:gd name="connsiteX10" fmla="*/ 1923394 w 4587766"/>
              <a:gd name="connsiteY10" fmla="*/ 78828 h 425669"/>
              <a:gd name="connsiteX11" fmla="*/ 2175642 w 4587766"/>
              <a:gd name="connsiteY11" fmla="*/ 47297 h 425669"/>
              <a:gd name="connsiteX12" fmla="*/ 2238704 w 4587766"/>
              <a:gd name="connsiteY12" fmla="*/ 31531 h 425669"/>
              <a:gd name="connsiteX13" fmla="*/ 2349062 w 4587766"/>
              <a:gd name="connsiteY13" fmla="*/ 0 h 425669"/>
              <a:gd name="connsiteX14" fmla="*/ 3547242 w 4587766"/>
              <a:gd name="connsiteY14" fmla="*/ 31531 h 425669"/>
              <a:gd name="connsiteX15" fmla="*/ 3720662 w 4587766"/>
              <a:gd name="connsiteY15" fmla="*/ 63062 h 425669"/>
              <a:gd name="connsiteX16" fmla="*/ 3831021 w 4587766"/>
              <a:gd name="connsiteY16" fmla="*/ 110359 h 425669"/>
              <a:gd name="connsiteX17" fmla="*/ 4067504 w 4587766"/>
              <a:gd name="connsiteY17" fmla="*/ 173421 h 425669"/>
              <a:gd name="connsiteX18" fmla="*/ 4193628 w 4587766"/>
              <a:gd name="connsiteY18" fmla="*/ 189187 h 425669"/>
              <a:gd name="connsiteX19" fmla="*/ 4240925 w 4587766"/>
              <a:gd name="connsiteY19" fmla="*/ 204952 h 425669"/>
              <a:gd name="connsiteX20" fmla="*/ 4319752 w 4587766"/>
              <a:gd name="connsiteY20" fmla="*/ 236483 h 425669"/>
              <a:gd name="connsiteX21" fmla="*/ 4587766 w 4587766"/>
              <a:gd name="connsiteY21" fmla="*/ 236483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7766" h="425669">
                <a:moveTo>
                  <a:pt x="0" y="425669"/>
                </a:moveTo>
                <a:cubicBezTo>
                  <a:pt x="47297" y="415159"/>
                  <a:pt x="93865" y="400541"/>
                  <a:pt x="141890" y="394138"/>
                </a:cubicBezTo>
                <a:cubicBezTo>
                  <a:pt x="251776" y="379487"/>
                  <a:pt x="472966" y="362607"/>
                  <a:pt x="472966" y="362607"/>
                </a:cubicBezTo>
                <a:cubicBezTo>
                  <a:pt x="775847" y="280004"/>
                  <a:pt x="518840" y="337524"/>
                  <a:pt x="898635" y="299545"/>
                </a:cubicBezTo>
                <a:cubicBezTo>
                  <a:pt x="920195" y="297389"/>
                  <a:pt x="940450" y="288029"/>
                  <a:pt x="961697" y="283780"/>
                </a:cubicBezTo>
                <a:cubicBezTo>
                  <a:pt x="1019311" y="272257"/>
                  <a:pt x="1077163" y="261908"/>
                  <a:pt x="1135118" y="252249"/>
                </a:cubicBezTo>
                <a:cubicBezTo>
                  <a:pt x="1171772" y="246140"/>
                  <a:pt x="1208916" y="243130"/>
                  <a:pt x="1245476" y="236483"/>
                </a:cubicBezTo>
                <a:cubicBezTo>
                  <a:pt x="1324568" y="222103"/>
                  <a:pt x="1401969" y="197186"/>
                  <a:pt x="1481959" y="189187"/>
                </a:cubicBezTo>
                <a:lnTo>
                  <a:pt x="1639614" y="173421"/>
                </a:lnTo>
                <a:cubicBezTo>
                  <a:pt x="1733747" y="79290"/>
                  <a:pt x="1642246" y="150823"/>
                  <a:pt x="1844566" y="110359"/>
                </a:cubicBezTo>
                <a:cubicBezTo>
                  <a:pt x="1872317" y="104809"/>
                  <a:pt x="1895594" y="84123"/>
                  <a:pt x="1923394" y="78828"/>
                </a:cubicBezTo>
                <a:cubicBezTo>
                  <a:pt x="2006634" y="62973"/>
                  <a:pt x="2175642" y="47297"/>
                  <a:pt x="2175642" y="47297"/>
                </a:cubicBezTo>
                <a:cubicBezTo>
                  <a:pt x="2196663" y="42042"/>
                  <a:pt x="2217800" y="37232"/>
                  <a:pt x="2238704" y="31531"/>
                </a:cubicBezTo>
                <a:cubicBezTo>
                  <a:pt x="2275614" y="21465"/>
                  <a:pt x="2310804" y="0"/>
                  <a:pt x="2349062" y="0"/>
                </a:cubicBezTo>
                <a:cubicBezTo>
                  <a:pt x="2748594" y="0"/>
                  <a:pt x="3147849" y="21021"/>
                  <a:pt x="3547242" y="31531"/>
                </a:cubicBezTo>
                <a:cubicBezTo>
                  <a:pt x="3591555" y="37862"/>
                  <a:pt x="3672568" y="45573"/>
                  <a:pt x="3720662" y="63062"/>
                </a:cubicBezTo>
                <a:cubicBezTo>
                  <a:pt x="3758275" y="76739"/>
                  <a:pt x="3793330" y="96898"/>
                  <a:pt x="3831021" y="110359"/>
                </a:cubicBezTo>
                <a:cubicBezTo>
                  <a:pt x="3858669" y="120233"/>
                  <a:pt x="4045148" y="170626"/>
                  <a:pt x="4067504" y="173421"/>
                </a:cubicBezTo>
                <a:lnTo>
                  <a:pt x="4193628" y="189187"/>
                </a:lnTo>
                <a:cubicBezTo>
                  <a:pt x="4209394" y="194442"/>
                  <a:pt x="4225365" y="199117"/>
                  <a:pt x="4240925" y="204952"/>
                </a:cubicBezTo>
                <a:cubicBezTo>
                  <a:pt x="4267423" y="214889"/>
                  <a:pt x="4291568" y="233921"/>
                  <a:pt x="4319752" y="236483"/>
                </a:cubicBezTo>
                <a:cubicBezTo>
                  <a:pt x="4408723" y="244571"/>
                  <a:pt x="4498428" y="236483"/>
                  <a:pt x="4587766" y="236483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1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986 L -0.58732 0.1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65677 0.255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7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3935 L -0.62795 -0.50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8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0231 L -0.58385 0.0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478246" y="2229332"/>
            <a:ext cx="2101500" cy="3236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523" name="Google Shape;523;p48"/>
          <p:cNvSpPr/>
          <p:nvPr/>
        </p:nvSpPr>
        <p:spPr>
          <a:xfrm>
            <a:off x="3673596" y="2229332"/>
            <a:ext cx="1858500" cy="32363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24" name="Google Shape;524;p48"/>
          <p:cNvSpPr/>
          <p:nvPr/>
        </p:nvSpPr>
        <p:spPr>
          <a:xfrm>
            <a:off x="5625947" y="2229332"/>
            <a:ext cx="1955700" cy="32363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495228" y="1132282"/>
            <a:ext cx="6153545" cy="948547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08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2104080" y="333799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-181061" y="3328836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085566" y="1131209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4115318" y="1199327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6637593" y="331273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1591868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3789253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8" y="3483928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5" y="2167660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4641374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3535418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1656761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2561756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2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" y="3798283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38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93997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726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2795" y="850872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93997" y="3032151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3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177163" y="2931810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4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9" y="1205961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867" y="40151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0846" y="51255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3" y="40969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37509" y="268650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" y="466235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3505374" y="462708"/>
            <a:ext cx="4295894" cy="13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cần mấy miếng bìa hình tam giác để ghép được ngôi nhà?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039933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59340" y="48331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879692" y="24313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71369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38" y="5213345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05" y="2974931"/>
            <a:ext cx="551972" cy="53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6385" y="2075065"/>
            <a:ext cx="2764115" cy="205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880" y="4060895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tam giác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5859" y="5171263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Hình tròn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3" y="4132711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6" y="5250720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09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chữ nhật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5" y="3025772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995983" y="-6967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75070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thích hợp đặt vào ô có dấu chấm hỏi là: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924946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844353" y="4878842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764705" y="252517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06" y="-696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842" y="1693416"/>
            <a:ext cx="8005763" cy="7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274" y="38476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5       2       4   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253" y="49580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3       1       4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5037508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5407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5       1       4         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39294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23054" y="-9326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" y="31872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385" y="267082"/>
            <a:ext cx="4295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bao nhiêu hình để ghép được hình bên dưới?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721340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640747" y="46656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1099" y="22638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7" y="26708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4" y="2805931"/>
            <a:ext cx="545507" cy="535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145" y="1744566"/>
            <a:ext cx="2905696" cy="4399662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2166903" y="2854247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3182072" y="2834776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318490" y="2870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Isosceles Triangle 19"/>
          <p:cNvSpPr/>
          <p:nvPr/>
        </p:nvSpPr>
        <p:spPr>
          <a:xfrm>
            <a:off x="2219731" y="397278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234900" y="3953309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4371318" y="3988733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Isosceles Triangle 22"/>
          <p:cNvSpPr/>
          <p:nvPr/>
        </p:nvSpPr>
        <p:spPr>
          <a:xfrm>
            <a:off x="2184980" y="5094726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3200149" y="5075255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4336567" y="5110679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356734" y="1967549"/>
            <a:ext cx="6262091" cy="48904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 dirty="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0" y="2054941"/>
            <a:ext cx="577497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.VnAvant" pitchFamily="34" charset="0"/>
              </a:rPr>
              <a:t>Bµi</a:t>
            </a:r>
            <a:r>
              <a:rPr lang="en-US" sz="4400" dirty="0">
                <a:latin typeface=".VnAvant" pitchFamily="34" charset="0"/>
              </a:rPr>
              <a:t>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THỰC HÀNH LẮP GHÉP, XẾP HÌNH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7483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07" y="2495405"/>
            <a:ext cx="2167435" cy="19241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66" y="2435245"/>
            <a:ext cx="1984356" cy="1984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" y="2161672"/>
            <a:ext cx="1913263" cy="266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114"/>
            <a:ext cx="7886700" cy="2671262"/>
          </a:xfrm>
        </p:spPr>
        <p:txBody>
          <a:bodyPr>
            <a:noAutofit/>
          </a:bodyPr>
          <a:lstStyle/>
          <a:p>
            <a:pPr algn="ctr"/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566" y="2491394"/>
            <a:ext cx="2590539" cy="1831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9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8"/>
    </mc:Choice>
    <mc:Fallback xmlns="">
      <p:transition spd="slow" advTm="1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609600" y="106680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281</Words>
  <Application>Microsoft Office PowerPoint</Application>
  <PresentationFormat>On-screen Show (4:3)</PresentationFormat>
  <Paragraphs>51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.VnAvant</vt:lpstr>
      <vt:lpstr>A3.BoosterNextFYBlackRegular-San</vt:lpstr>
      <vt:lpstr>Arial</vt:lpstr>
      <vt:lpstr>Arial-Rounded</vt:lpstr>
      <vt:lpstr>Calibri</vt:lpstr>
      <vt:lpstr>Constantia</vt:lpstr>
      <vt:lpstr>iCiel Nabila</vt:lpstr>
      <vt:lpstr>Quicksand</vt:lpstr>
      <vt:lpstr>Times New Roman</vt:lpstr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dung duong</cp:lastModifiedBy>
  <cp:revision>40</cp:revision>
  <dcterms:created xsi:type="dcterms:W3CDTF">2006-08-16T00:00:00Z</dcterms:created>
  <dcterms:modified xsi:type="dcterms:W3CDTF">2021-10-22T02:44:10Z</dcterms:modified>
</cp:coreProperties>
</file>