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media/audio3.wav" ContentType="audio/x-wav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21" r:id="rId4"/>
    <p:sldId id="317" r:id="rId5"/>
    <p:sldId id="309" r:id="rId6"/>
    <p:sldId id="310" r:id="rId7"/>
    <p:sldId id="299" r:id="rId8"/>
    <p:sldId id="301" r:id="rId9"/>
    <p:sldId id="311" r:id="rId10"/>
    <p:sldId id="312" r:id="rId11"/>
    <p:sldId id="304" r:id="rId12"/>
    <p:sldId id="272" r:id="rId13"/>
    <p:sldId id="313" r:id="rId14"/>
    <p:sldId id="314" r:id="rId15"/>
    <p:sldId id="307" r:id="rId16"/>
    <p:sldId id="325" r:id="rId17"/>
    <p:sldId id="326" r:id="rId18"/>
    <p:sldId id="327" r:id="rId19"/>
    <p:sldId id="328" r:id="rId20"/>
    <p:sldId id="329" r:id="rId21"/>
    <p:sldId id="330" r:id="rId22"/>
    <p:sldId id="290" r:id="rId23"/>
    <p:sldId id="322" r:id="rId24"/>
    <p:sldId id="323" r:id="rId25"/>
    <p:sldId id="31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0" autoAdjust="0"/>
    <p:restoredTop sz="85451" autoAdjust="0"/>
  </p:normalViewPr>
  <p:slideViewPr>
    <p:cSldViewPr snapToGrid="0">
      <p:cViewPr varScale="1">
        <p:scale>
          <a:sx n="62" d="100"/>
          <a:sy n="62" d="100"/>
        </p:scale>
        <p:origin x="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4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4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4160A937-CCB1-4E1C-B936-FD9CD2E337BB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38C3A219-E93E-4A57-8AB8-4746A4C196E5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4" y="1600202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3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719677E3-5E68-4C16-8BBB-55F20A1A8FB6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8AD27773-524D-45C8-A1FA-602C14602A3B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80A089F-08F3-472C-992E-D6619EBCE691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8092662-6564-412C-9392-266C7F9E7420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ADCFBD34-5AE3-4C91-B13A-0044E6640D70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3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3189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9AB1D4A-8458-4CC2-8BA4-421667826001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3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3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5" y="4583189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C8EEB4D7-FFE0-4612-A129-DD9A7DDC61EB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B9520F76-9E09-43CF-92DF-1AD0B224A512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5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1" y="304801"/>
            <a:ext cx="7502815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377">
              <a:defRPr/>
            </a:pPr>
            <a:fld id="{355A2252-D2AD-48D1-AC58-782B0528B7D1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7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7E94C8EA-7194-4619-9588-D81C9427E0FC}" type="datetime1">
              <a:rPr lang="vi-VN" smtClean="0">
                <a:solidFill>
                  <a:srgbClr val="A6B727">
                    <a:lumMod val="50000"/>
                  </a:srgbClr>
                </a:solidFill>
              </a:rPr>
              <a:pPr defTabSz="914377">
                <a:defRPr/>
              </a:pPr>
              <a:t>19/10/2023</a:t>
            </a:fld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61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endParaRPr lang="vi-VN" dirty="0">
              <a:solidFill>
                <a:srgbClr val="A6B727">
                  <a:lumMod val="50000"/>
                </a:srgbClr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5" y="6280300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1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377">
              <a:defRPr/>
            </a:pPr>
            <a:fld id="{8FDBFFB2-86D9-4B8F-A59A-553A60B94BBE}" type="slidenum">
              <a:rPr lang="vi-VN" smtClean="0">
                <a:solidFill>
                  <a:srgbClr val="DF5327"/>
                </a:solidFill>
              </a:rPr>
              <a:pPr defTabSz="914377">
                <a:defRPr/>
              </a:pPr>
              <a:t>‹#›</a:t>
            </a:fld>
            <a:endParaRPr lang="vi-VN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13" indent="-228594" algn="l" defTabSz="914377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45" indent="-228594" algn="l" defTabSz="914377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377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09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41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473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05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537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569" indent="-228594" algn="l" defTabSz="91437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4.png"/><Relationship Id="rId2" Type="http://schemas.microsoft.com/office/2007/relationships/media" Target="../media/media3.m4a"/><Relationship Id="rId1" Type="http://schemas.openxmlformats.org/officeDocument/2006/relationships/tags" Target="../tags/tag14.xml"/><Relationship Id="rId6" Type="http://schemas.openxmlformats.org/officeDocument/2006/relationships/image" Target="../media/image43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253218"/>
            <a:ext cx="12014273" cy="7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61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1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5" y="2314401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1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0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1" y="47402"/>
            <a:ext cx="668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83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03" t="31923" r="79327" b="48931"/>
          <a:stretch/>
        </p:blipFill>
        <p:spPr>
          <a:xfrm>
            <a:off x="682909" y="370390"/>
            <a:ext cx="10822329" cy="620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809" t="10086" r="7803" b="20134"/>
          <a:stretch/>
        </p:blipFill>
        <p:spPr>
          <a:xfrm>
            <a:off x="1519427" y="791509"/>
            <a:ext cx="9028253" cy="51044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787199" y="1715911"/>
            <a:ext cx="1248853" cy="1854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152" y="2554894"/>
            <a:ext cx="4923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19349656">
            <a:off x="9390266" y="1631245"/>
            <a:ext cx="1248853" cy="1854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5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1" y="236489"/>
            <a:ext cx="7412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74709" y="31962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100498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7" y="1954924"/>
            <a:ext cx="11804069" cy="45302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7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2234546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  <a:r>
              <a:rPr lang="en-US" sz="44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2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2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5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ngự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3422581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9" y="3409348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nghề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4" y="3422581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7" y="3396485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4" y="3422581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3422581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10" y="4729182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3" y="5068820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54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755" y="4865811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5041737"/>
            <a:ext cx="3476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6" y="108914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4" y="31373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4" y="19640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4" y="31847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43696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926027"/>
            <a:ext cx="219222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3193636"/>
            <a:ext cx="219222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420780"/>
            <a:ext cx="219222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3596" y="3088986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70" y="2439533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70" y="3640527"/>
            <a:ext cx="928255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70" y="3893805"/>
            <a:ext cx="928255" cy="7957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411" y="283895"/>
            <a:ext cx="3623799" cy="14966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31AE6-2802-4625-9A32-3D643DB8FB89}"/>
              </a:ext>
            </a:extLst>
          </p:cNvPr>
          <p:cNvSpPr txBox="1"/>
          <p:nvPr/>
        </p:nvSpPr>
        <p:spPr>
          <a:xfrm>
            <a:off x="8917624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8738F-085C-42F2-A02C-22454514EE04}"/>
              </a:ext>
            </a:extLst>
          </p:cNvPr>
          <p:cNvSpPr txBox="1"/>
          <p:nvPr/>
        </p:nvSpPr>
        <p:spPr>
          <a:xfrm>
            <a:off x="89866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C0507D-C244-479E-B3C2-9D40310228B7}"/>
              </a:ext>
            </a:extLst>
          </p:cNvPr>
          <p:cNvSpPr txBox="1"/>
          <p:nvPr/>
        </p:nvSpPr>
        <p:spPr>
          <a:xfrm>
            <a:off x="8986624" y="306066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EAC540-3319-42E5-8F9B-EB3120AFC7C8}"/>
              </a:ext>
            </a:extLst>
          </p:cNvPr>
          <p:cNvCxnSpPr>
            <a:cxnSpLocks/>
          </p:cNvCxnSpPr>
          <p:nvPr/>
        </p:nvCxnSpPr>
        <p:spPr>
          <a:xfrm flipV="1">
            <a:off x="8366658" y="1364274"/>
            <a:ext cx="1081655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D8CD5D-EF3F-41B3-967D-12A76806D109}"/>
              </a:ext>
            </a:extLst>
          </p:cNvPr>
          <p:cNvCxnSpPr>
            <a:cxnSpLocks/>
          </p:cNvCxnSpPr>
          <p:nvPr/>
        </p:nvCxnSpPr>
        <p:spPr>
          <a:xfrm flipV="1">
            <a:off x="8425405" y="2460557"/>
            <a:ext cx="1022907" cy="12126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C52068-223C-4E36-A56A-5F7536682250}"/>
              </a:ext>
            </a:extLst>
          </p:cNvPr>
          <p:cNvCxnSpPr>
            <a:cxnSpLocks/>
          </p:cNvCxnSpPr>
          <p:nvPr/>
        </p:nvCxnSpPr>
        <p:spPr>
          <a:xfrm flipV="1">
            <a:off x="8425405" y="3429001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682C6DB8-F4AA-47CB-883B-3BD7AA26BBAB}"/>
              </a:ext>
            </a:extLst>
          </p:cNvPr>
          <p:cNvSpPr/>
          <p:nvPr/>
        </p:nvSpPr>
        <p:spPr>
          <a:xfrm>
            <a:off x="10068277" y="728781"/>
            <a:ext cx="190649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nga</a:t>
            </a:r>
            <a:endParaRPr lang="en-US" sz="6000" dirty="0"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8E70606E-737A-41C6-B9B0-11BD36586BDC}"/>
              </a:ext>
            </a:extLst>
          </p:cNvPr>
          <p:cNvSpPr/>
          <p:nvPr/>
        </p:nvSpPr>
        <p:spPr>
          <a:xfrm>
            <a:off x="10068280" y="180783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9F3D6D6-7DD4-4451-87FA-E2219353A925}"/>
              </a:ext>
            </a:extLst>
          </p:cNvPr>
          <p:cNvSpPr/>
          <p:nvPr/>
        </p:nvSpPr>
        <p:spPr>
          <a:xfrm>
            <a:off x="10068280" y="302194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15853A-C519-4230-9992-56C97A84E708}"/>
              </a:ext>
            </a:extLst>
          </p:cNvPr>
          <p:cNvSpPr txBox="1"/>
          <p:nvPr/>
        </p:nvSpPr>
        <p:spPr>
          <a:xfrm>
            <a:off x="8996270" y="42360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A5C879-4EF5-4EF9-82E0-C554B9A068A8}"/>
              </a:ext>
            </a:extLst>
          </p:cNvPr>
          <p:cNvCxnSpPr>
            <a:cxnSpLocks/>
          </p:cNvCxnSpPr>
          <p:nvPr/>
        </p:nvCxnSpPr>
        <p:spPr>
          <a:xfrm>
            <a:off x="8468945" y="3925217"/>
            <a:ext cx="989011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F530988-E212-4203-AE27-FB0F67DB2710}"/>
              </a:ext>
            </a:extLst>
          </p:cNvPr>
          <p:cNvSpPr/>
          <p:nvPr/>
        </p:nvSpPr>
        <p:spPr>
          <a:xfrm>
            <a:off x="10068278" y="4169965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9FC996-AADB-4C6B-AF07-09445004714C}"/>
              </a:ext>
            </a:extLst>
          </p:cNvPr>
          <p:cNvSpPr txBox="1"/>
          <p:nvPr/>
        </p:nvSpPr>
        <p:spPr>
          <a:xfrm>
            <a:off x="9030167" y="531024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CE3229-B612-4BDF-AE99-8D22E93CFA78}"/>
              </a:ext>
            </a:extLst>
          </p:cNvPr>
          <p:cNvCxnSpPr>
            <a:cxnSpLocks/>
          </p:cNvCxnSpPr>
          <p:nvPr/>
        </p:nvCxnSpPr>
        <p:spPr>
          <a:xfrm>
            <a:off x="8366658" y="3996097"/>
            <a:ext cx="1125196" cy="1682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40D79599-7D33-44A3-BABE-28FFA1F08293}"/>
              </a:ext>
            </a:extLst>
          </p:cNvPr>
          <p:cNvSpPr/>
          <p:nvPr/>
        </p:nvSpPr>
        <p:spPr>
          <a:xfrm>
            <a:off x="10068277" y="5378751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60315"/>
            <a:ext cx="473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383087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22893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844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1" y="4976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6049" y="4976044"/>
            <a:ext cx="2375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1502" y="4976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7141" y="4976408"/>
            <a:ext cx="2777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752601" y="1066802"/>
            <a:ext cx="1520831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680258"/>
            <a:ext cx="2486567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….i  lễ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2" y="5499708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543300" y="4671348"/>
              <a:ext cx="1357992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7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1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2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7625" y="4671348"/>
              <a:ext cx="1070241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</a:t>
              </a:r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2" y="5532053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gi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3194 C -0.00065 -0.13194 -0.00065 -0.23125 -0.00156 -0.33055 C -0.00156 -0.33426 -0.00299 -0.33657 -0.00351 -0.34028 C -0.00638 -0.37569 -0.00716 -0.43009 -0.0194 -0.45602 C -0.02174 -0.47361 -0.02409 -0.48981 -0.03008 -0.50255 C -0.03281 -0.51435 -0.0349 -0.52292 -0.03893 -0.53287 C -0.04232 -0.55509 -0.04909 -0.56921 -0.05677 -0.58565 C -0.05833 -0.58819 -0.05846 -0.59236 -0.05976 -0.59514 C -0.06094 -0.59792 -0.06263 -0.5993 -0.06445 -0.60208 C -0.07591 -0.625 -0.0651 -0.60764 -0.07487 -0.62199 C -0.08073 -0.64352 -0.08763 -0.6412 -0.09531 -0.65486 C -0.09987 -0.66366 -0.1043 -0.67176 -0.10846 -0.68171 C -0.10976 -0.68403 -0.11198 -0.68333 -0.11263 -0.68495 C -0.1181 -0.6912 -0.12305 -0.69792 -0.1276 -0.70486 C -0.13216 -0.70995 -0.13555 -0.71898 -0.13971 -0.72477 C -0.14101 -0.72592 -0.14284 -0.72592 -0.1444 -0.72801 C -0.1474 -0.73171 -0.14948 -0.7375 -0.15273 -0.7412 C -0.15625 -0.74421 -0.15976 -0.74699 -0.16315 -0.75069 C -0.1651 -0.75278 -0.16615 -0.75579 -0.16784 -0.75764 C -0.172 -0.76042 -0.17565 -0.76134 -0.17969 -0.76435 C -0.18594 -0.76296 -0.19219 -0.76528 -0.1974 -0.76111 C -0.20052 -0.75764 -0.20221 -0.74838 -0.20351 -0.7412 C -0.20638 -0.71944 -0.2082 -0.69745 -0.21523 -0.68171 C -0.22292 -0.63264 -0.21758 -0.58565 -0.2168 -0.53287 C -0.21654 -0.47986 -0.21575 -0.42685 -0.21523 -0.37384 C -0.21471 -0.33495 -0.21458 -0.29699 -0.21367 -0.25787 C -0.21302 -0.21991 -0.21784 -0.22153 -0.21055 -0.22153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-3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-0.03658 C 0.00573 -0.11459 -0.00469 -0.19838 0.01545 -0.27246 C 0.02153 -0.29491 0.02552 -0.31991 0.03837 -0.33912 C 0.05122 -0.39074 0.06823 -0.4426 0.0849 -0.49213 C 0.09375 -0.51991 0.09861 -0.54931 0.11181 -0.57454 C 0.12205 -0.63056 0.14358 -0.68519 0.16111 -0.73959 C 0.16615 -0.75348 0.16997 -0.77662 0.17708 -0.79005 C 0.18073 -0.79861 0.19236 -0.8132 0.19236 -0.81297 C 0.19983 -0.83959 0.21806 -0.83866 0.23767 -0.85209 C 0.25712 -0.85093 0.28004 -0.85533 0.29514 -0.84445 C 0.31094 -0.83218 0.31667 -0.81528 0.33351 -0.80973 C 0.34583 -0.77338 0.37222 -0.73172 0.39879 -0.7044 C 0.4099 -0.69283 0.43004 -0.70162 0.44531 -0.7 C 0.47448 -0.69005 0.46059 -0.69399 0.48802 -0.68843 C 0.50365 -0.66343 0.50903 -0.63056 0.51806 -0.60186 C 0.5224 -0.58889 0.52379 -0.57686 0.53385 -0.56621 C 0.54375 -0.53704 0.52917 -0.57223 0.54879 -0.54699 C 0.55191 -0.54445 0.5507 -0.53936 0.55278 -0.53496 C 0.55712 -0.52963 0.56858 -0.51991 0.56858 -0.51968 C 0.57292 -0.50371 0.58542 -0.49167 0.59531 -0.47662 C 0.5974 -0.47246 0.59948 -0.46852 0.60226 -0.46482 C 0.60538 -0.46111 0.61042 -0.45301 0.61042 -0.45255 C 0.61163 -0.44977 0.61198 -0.44514 0.61441 -0.44098 C 0.61875 -0.43311 0.62917 -0.41783 0.62917 -0.41736 C 0.63333 -0.37755 0.62031 -0.37871 0.63889 -0.37871 " pathEditMode="relative" rAng="0" ptsTypes="AAAAAAAAAAAAAAAAAAA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5" y="-4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3.7037E-7 C 0.07153 -0.03079 0.07431 -0.01713 0.07431 -0.07963 C 0.07431 -0.49306 0.04098 -0.36667 0.07969 -0.50972 C 0.08056 -0.51782 0.08056 -0.52616 0.08247 -0.53403 C 0.09254 -0.57801 0.08455 -0.50787 0.09375 -0.56852 C 0.09653 -0.58819 0.10053 -0.60208 0.10747 -0.61991 C 0.11303 -0.63426 0.11407 -0.64792 0.12153 -0.66134 C 0.13455 -0.71296 0.18178 -0.70532 0.21546 -0.71968 C 0.22917 -0.72546 0.25747 -0.73009 0.25747 -0.72963 C 0.27483 -0.72847 0.29914 -0.73333 0.31268 -0.7162 C 0.32292 -0.67778 0.31598 -0.63796 0.32362 -0.59931 C 0.35747 -0.60694 0.39011 -0.61806 0.42362 -0.62338 C 0.43629 -0.62847 0.43195 -0.62847 0.44844 -0.62338 C 0.45434 -0.62153 0.46528 -0.61643 0.46528 -0.6162 C 0.46875 -0.61065 0.47362 -0.60556 0.47657 -0.59931 C 0.47778 -0.59606 0.47796 -0.59213 0.47934 -0.58912 C 0.48073 -0.58518 0.48282 -0.58218 0.48473 -0.5787 C 0.4875 -0.56458 0.49167 -0.55393 0.49566 -0.54074 C 0.50157 -0.52315 0.50191 -0.5162 0.51233 -0.50301 C 0.51546 -0.49074 0.52153 -0.48634 0.52639 -0.47523 C 0.53039 -0.46528 0.53473 -0.45486 0.53733 -0.44444 C 0.53959 -0.41991 0.53889 -0.39745 0.55973 -0.38935 C 0.56945 -0.39745 0.56476 -0.3963 0.57309 -0.3963 " pathEditMode="relative" rAng="0" ptsTypes="AAAAAAAAAAAAAAAAAAAAA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3" y="-3650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C -0.00209 -0.22709 0.03628 -0.33843 -0.03472 -0.50741 C -0.04514 -0.53473 -0.05191 -0.56366 -0.06111 -0.59121 C -0.06198 -0.59491 -0.06667 -0.61111 -0.06945 -0.61551 C -0.07726 -0.62801 -0.08959 -0.63889 -0.1 -0.65047 C -0.11493 -0.66598 -0.12014 -0.67639 -0.14236 -0.68172 C -0.17431 -0.7 -0.22795 -0.71806 -0.26597 -0.72361 C -0.27518 -0.72477 -0.28594 -0.725 -0.29601 -0.72662 C -0.30903 -0.72917 -0.3342 -0.73334 -0.3342 -0.73311 C -0.39601 -0.73264 -0.45712 -0.73334 -0.51893 -0.73033 C -0.5224 -0.7301 -0.52361 -0.725 -0.52674 -0.72361 C -0.53004 -0.72153 -0.53351 -0.7213 -0.5382 -0.71968 C -0.54358 -0.71528 -0.54844 -0.71042 -0.55313 -0.70556 C -0.55972 -0.7 -0.56893 -0.68473 -0.56893 -0.68449 C -0.57292 -0.61111 -0.55434 -0.61644 -0.6224 -0.62269 C -0.6599 -0.63403 -0.64514 -0.63079 -0.72275 -0.62269 C -0.73108 -0.62176 -0.73768 -0.61436 -0.74584 -0.6125 C -0.75538 -0.60348 -0.76059 -0.59584 -0.76459 -0.58403 C -0.76094 -0.37385 -0.83351 -0.38172 -0.73368 -0.38172 " pathEditMode="relative" rAng="0" ptsTypes="AAAAAAAAAAAAAAAAA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24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 …ỗ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38846" y="5453528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7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1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543300" y="4671348"/>
              <a:ext cx="1144566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2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300" y="4671348"/>
              <a:ext cx="1144566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7" y="5476617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gi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-0.10417 -4.16667E-6 -0.20787 -0.00156 -0.31158 C -0.00156 -0.31528 -0.00399 -0.31783 -0.00468 -0.32153 C -0.00989 -0.35857 -0.01093 -0.41528 -0.03159 -0.44236 C -0.03559 -0.46088 -0.03941 -0.47778 -0.04965 -0.49097 C -0.05434 -0.50324 -0.05781 -0.51227 -0.06441 -0.52269 C -0.07031 -0.54584 -0.08159 -0.56065 -0.09444 -0.57778 C -0.09722 -0.58033 -0.09757 -0.58472 -0.09947 -0.5875 C -0.10138 -0.59051 -0.10451 -0.5919 -0.10729 -0.59491 C -0.12725 -0.61875 -0.1085 -0.6007 -0.12517 -0.61551 C -0.13541 -0.6382 -0.14704 -0.63565 -0.15989 -0.65 C -0.16736 -0.65903 -0.17517 -0.66759 -0.18211 -0.67801 C -0.1842 -0.68033 -0.18802 -0.67963 -0.18923 -0.68125 C -0.19826 -0.68796 -0.20677 -0.69491 -0.21423 -0.70209 C -0.22204 -0.70741 -0.22777 -0.7169 -0.23489 -0.72292 C -0.2368 -0.72408 -0.23993 -0.72408 -0.2427 -0.72616 C -0.24774 -0.73009 -0.25156 -0.73611 -0.25711 -0.74005 C -0.26284 -0.74329 -0.26875 -0.74607 -0.27465 -0.75 C -0.27777 -0.75209 -0.27968 -0.75533 -0.28246 -0.75718 C -0.28941 -0.76019 -0.29566 -0.76111 -0.30225 -0.76412 C -0.31284 -0.76273 -0.32343 -0.76528 -0.33229 -0.76088 C -0.33732 -0.75718 -0.34045 -0.74746 -0.34253 -0.74005 C -0.34757 -0.71736 -0.35034 -0.69445 -0.36232 -0.67801 C -0.37552 -0.62685 -0.36632 -0.57778 -0.3651 -0.52269 C -0.36423 -0.46736 -0.36319 -0.41204 -0.36232 -0.35671 C -0.36163 -0.31597 -0.36111 -0.27639 -0.35954 -0.23565 C -0.3585 -0.19607 -0.36666 -0.19769 -0.35451 -0.19769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…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a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70" y="5532053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k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7" y="4356693"/>
            <a:ext cx="908459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8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099" y="5517980"/>
            <a:ext cx="1356902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41552" y="4671348"/>
              <a:ext cx="1074901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2" y="5532053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570754" y="4671348"/>
              <a:ext cx="111711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gh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5463 C 0.00295 -0.1382 0.00295 -0.22176 0.00451 -0.3051 C 0.00451 -0.30811 0.00625 -0.31042 0.00677 -0.3132 C 0.01163 -0.34306 0.01285 -0.38866 0.03125 -0.41065 C 0.03403 -0.42547 0.03802 -0.43889 0.04687 -0.44954 C 0.05052 -0.4595 0.05399 -0.4669 0.06007 -0.475 C 0.06528 -0.49375 0.07535 -0.50556 0.08681 -0.51945 C 0.08871 -0.52153 0.08941 -0.525 0.09115 -0.52732 C 0.09323 -0.52987 0.09583 -0.53102 0.09774 -0.53334 C 0.11562 -0.55255 0.09878 -0.53797 0.11337 -0.54977 C 0.12309 -0.56806 0.13299 -0.56621 0.14462 -0.57755 C 0.15139 -0.58473 0.15816 -0.5919 0.16458 -0.6 C 0.16632 -0.60209 0.1691 -0.60139 0.17118 -0.60278 C 0.17865 -0.60811 0.18594 -0.61366 0.19323 -0.61945 C 0.19965 -0.62408 0.20486 -0.63149 0.21128 -0.63612 C 0.21319 -0.63727 0.2158 -0.63727 0.21771 -0.63889 C 0.22257 -0.64213 0.22621 -0.647 0.23108 -0.65 C 0.23611 -0.65301 0.24149 -0.6551 0.2467 -0.65811 C 0.24913 -0.65973 0.25087 -0.66274 0.2533 -0.66389 C 0.25903 -0.66644 0.26528 -0.66713 0.27101 -0.66945 C 0.28003 -0.66852 0.28958 -0.67084 0.29774 -0.66667 C 0.3026 -0.66413 0.30486 -0.65625 0.3066 -0.65 C 0.31146 -0.63218 0.31354 -0.61343 0.32448 -0.6 C 0.33576 -0.55903 0.3276 -0.51945 0.32674 -0.475 C 0.32587 -0.43056 0.32517 -0.38588 0.32448 -0.34144 C 0.32378 -0.3088 0.32326 -0.27663 0.32222 -0.24399 C 0.32101 -0.21227 0.32812 -0.21343 0.31771 -0.2134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638 -0.03078 0.00417 -0.01712 0.00417 -0.07962 C 0.00417 -0.49305 0.03073 -0.36666 -8.33333E-7 -0.50972 C -0.00091 -0.51782 -0.00091 -0.52615 -0.00221 -0.53402 C -0.01029 -0.578 -0.00378 -0.50787 -0.01133 -0.56851 C -0.01354 -0.58819 -0.01654 -0.60208 -0.022 -0.6199 C -0.02656 -0.63425 -0.02747 -0.64791 -0.03333 -0.66134 C -0.04362 -0.71296 -0.08112 -0.70532 -0.10794 -0.71967 C -0.11888 -0.72546 -0.14114 -0.73009 -0.14114 -0.72962 C -0.15482 -0.72847 -0.17435 -0.73333 -0.18503 -0.7162 C -0.1931 -0.67777 -0.18763 -0.63796 -0.19375 -0.5993 C -0.22044 -0.60694 -0.24635 -0.61805 -0.27305 -0.62337 C -0.2832 -0.62847 -0.27969 -0.62847 -0.29271 -0.62337 C -0.29753 -0.62152 -0.30612 -0.61643 -0.30612 -0.6162 C -0.30885 -0.61064 -0.31263 -0.60555 -0.3151 -0.5993 C -0.31614 -0.59606 -0.31628 -0.59212 -0.31732 -0.58912 C -0.31836 -0.58518 -0.32018 -0.58217 -0.32148 -0.5787 C -0.32383 -0.56458 -0.32708 -0.55393 -0.33021 -0.54074 C -0.33489 -0.52314 -0.33529 -0.5162 -0.34336 -0.503 C -0.34596 -0.49074 -0.35091 -0.48634 -0.35469 -0.47523 C -0.35781 -0.46527 -0.36133 -0.45486 -0.36341 -0.44444 C -0.3651 -0.4199 -0.36458 -0.39745 -0.38112 -0.38935 C -0.38893 -0.39745 -0.38503 -0.39629 -0.39167 -0.39629 " pathEditMode="relative" rAng="0" ptsTypes="AAAAAAAAAAAAAAAAAAAAA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3650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4000" y="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vị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29135" y="5522797"/>
            <a:ext cx="1076333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gi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1" y="5532053"/>
            <a:ext cx="1076333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4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300" y="4671348"/>
              <a:ext cx="1144566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ng</a:t>
              </a:r>
              <a:endPara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2" y="5532053"/>
            <a:ext cx="1076333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3"/>
            <a:ext cx="430802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-5.55556E-7 -0.09398 -5.55556E-7 -0.18773 0.00035 -0.28125 C 0.00035 -0.28472 0.00104 -0.28703 0.00122 -0.29028 C 0.0026 -0.32384 0.00295 -0.375 0.00851 -0.39953 C 0.00955 -0.4162 0.01059 -0.43148 0.01337 -0.44328 C 0.01458 -0.4544 0.01563 -0.4625 0.01736 -0.47199 C 0.01892 -0.49282 0.02205 -0.50625 0.02552 -0.52176 C 0.02622 -0.52407 0.02639 -0.52801 0.02691 -0.53055 C 0.02743 -0.53333 0.0283 -0.53449 0.02899 -0.53727 C 0.03438 -0.55879 0.02934 -0.54236 0.03385 -0.55578 C 0.03663 -0.57639 0.03976 -0.57407 0.04323 -0.58703 C 0.04531 -0.59514 0.0474 -0.60278 0.04931 -0.61227 C 0.04983 -0.61435 0.05087 -0.61366 0.05122 -0.61528 C 0.05365 -0.62129 0.0559 -0.62754 0.05799 -0.63403 C 0.06007 -0.63889 0.06163 -0.64745 0.06354 -0.65278 C 0.06406 -0.65393 0.06493 -0.65393 0.06563 -0.65578 C 0.06701 -0.65926 0.06806 -0.66481 0.06962 -0.66828 C 0.07118 -0.67129 0.07274 -0.67384 0.07431 -0.67731 C 0.07517 -0.67916 0.0757 -0.68217 0.07639 -0.68379 C 0.0783 -0.68657 0.08004 -0.68727 0.08177 -0.69004 C 0.08472 -0.68889 0.0875 -0.6912 0.08993 -0.68703 C 0.09132 -0.68379 0.09219 -0.675 0.09271 -0.66828 C 0.0941 -0.64791 0.09479 -0.62708 0.09809 -0.61227 C 0.10174 -0.56597 0.09913 -0.52176 0.09879 -0.47199 C 0.09861 -0.42199 0.09826 -0.37199 0.09809 -0.32199 C 0.09792 -0.28518 0.09774 -0.24953 0.0974 -0.21273 C 0.09705 -0.17708 0.09931 -0.17847 0.09601 -0.17847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3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60" y="34387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15430" y="1027068"/>
            <a:ext cx="3918180" cy="9510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7" y="1010674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3" y="1012588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93957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</a:t>
            </a:r>
            <a:r>
              <a:rPr lang="en-US" altLang="zh-CN" sz="4400" dirty="0" err="1">
                <a:solidFill>
                  <a:prstClr val="white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endParaRPr lang="zh-CN" altLang="en-US" sz="4400" dirty="0">
              <a:solidFill>
                <a:prstClr val="white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2361377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3834208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2" y="5211045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6" y="1708503"/>
            <a:ext cx="3799439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defTabSz="457189">
              <a:defRPr/>
            </a:pP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6" y="2207204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altLang="zh-CN" sz="4400" dirty="0" err="1">
                <a:solidFill>
                  <a:prstClr val="white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quý</a:t>
            </a:r>
            <a:endParaRPr lang="zh-CN" altLang="en-US" sz="4400" dirty="0">
              <a:solidFill>
                <a:prstClr val="white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668488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</a:t>
            </a:r>
            <a:r>
              <a:rPr lang="en-US" altLang="zh-CN" sz="4400" dirty="0">
                <a:solidFill>
                  <a:prstClr val="white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ã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quỳ</a:t>
            </a:r>
            <a:endParaRPr lang="zh-CN" altLang="en-US" sz="4400" dirty="0">
              <a:solidFill>
                <a:prstClr val="white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8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quỹ</a:t>
            </a:r>
            <a:endParaRPr lang="zh-CN" altLang="en-US" sz="4400" dirty="0">
              <a:solidFill>
                <a:prstClr val="white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97168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7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D055-CC07-47B9-B0AC-D272273E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528" y="0"/>
            <a:ext cx="880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10.photo.talk.zdn.vn/5641261600487802525/85beb02f9b4e53100a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/>
          <a:stretch/>
        </p:blipFill>
        <p:spPr bwMode="auto">
          <a:xfrm>
            <a:off x="1188721" y="91440"/>
            <a:ext cx="7761569" cy="669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9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638300" y="-133351"/>
            <a:ext cx="8820149" cy="2793907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vi-VN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2B05EA-FA36-41B1-B9B3-25DEBBB5F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9762B2-6C83-49D6-950E-15B8FFFFC85B}"/>
              </a:ext>
            </a:extLst>
          </p:cNvPr>
          <p:cNvSpPr txBox="1"/>
          <p:nvPr/>
        </p:nvSpPr>
        <p:spPr>
          <a:xfrm>
            <a:off x="2438401" y="522515"/>
            <a:ext cx="6952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LUYỆN TẬP CHÍNH TẢ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60" y="159653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67197" y="286327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9459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7" y="1896031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104" y="2038962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46959" y="200819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6" y="2009934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3" y="200818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54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2" y="202444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00759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7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06740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6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3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6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7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6" y="4357175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81" y="4737767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54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454" y="4509273"/>
            <a:ext cx="2639903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80" y="4749596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6" y="210512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8481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8" y="2216728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7" y="18890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7" y="31097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6" y="42946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5" y="18510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4" y="311868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5" y="430362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6" y="28619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4" y="2364582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565576"/>
            <a:ext cx="928255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818856"/>
            <a:ext cx="928255" cy="7957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11475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306066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8804807" y="1364274"/>
            <a:ext cx="1081655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8863555" y="2460557"/>
            <a:ext cx="1022907" cy="12126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8863555" y="3429001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61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6600" b="1" dirty="0" err="1"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7364" y="1862755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60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E7DEB-004F-4749-9CAB-DE4A785314D1}"/>
              </a:ext>
            </a:extLst>
          </p:cNvPr>
          <p:cNvSpPr txBox="1"/>
          <p:nvPr/>
        </p:nvSpPr>
        <p:spPr>
          <a:xfrm>
            <a:off x="9453470" y="42360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00D267-D8F9-4969-ABD0-E6E7B3816336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1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id="{01C99E27-B6BE-4859-B36E-5035F4F41F2D}"/>
              </a:ext>
            </a:extLst>
          </p:cNvPr>
          <p:cNvSpPr/>
          <p:nvPr/>
        </p:nvSpPr>
        <p:spPr>
          <a:xfrm>
            <a:off x="10580905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B59467-6FD4-4476-ADD5-388393EFB2C2}"/>
              </a:ext>
            </a:extLst>
          </p:cNvPr>
          <p:cNvSpPr txBox="1"/>
          <p:nvPr/>
        </p:nvSpPr>
        <p:spPr>
          <a:xfrm>
            <a:off x="9487367" y="531024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0AED20-98DB-4947-A754-0573390279BD}"/>
              </a:ext>
            </a:extLst>
          </p:cNvPr>
          <p:cNvCxnSpPr>
            <a:cxnSpLocks/>
          </p:cNvCxnSpPr>
          <p:nvPr/>
        </p:nvCxnSpPr>
        <p:spPr>
          <a:xfrm>
            <a:off x="8804807" y="3996097"/>
            <a:ext cx="1125196" cy="1682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B59AA24F-013C-406C-B9CC-36BF80077743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B59AA24F-013C-406C-B9CC-36BF80077743}"/>
              </a:ext>
            </a:extLst>
          </p:cNvPr>
          <p:cNvSpPr/>
          <p:nvPr/>
        </p:nvSpPr>
        <p:spPr>
          <a:xfrm>
            <a:off x="9131496" y="5995156"/>
            <a:ext cx="1383475" cy="658625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  <p:bldP spid="29" grpId="0"/>
      <p:bldP spid="31" grpId="0" animBg="1"/>
      <p:bldP spid="32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5"/>
            <a:ext cx="473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013391"/>
            <a:ext cx="1019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Tìm tiếng bắt đầu bằng </a:t>
            </a:r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7011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928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95" y="203656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á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488" y="203692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416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2535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0" y="3713076"/>
            <a:ext cx="10328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Tìm tiếng bắt đầu bằng </a:t>
            </a:r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7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1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3897" y="503792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3" y="83131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7" y="1611220"/>
            <a:ext cx="11804069" cy="4873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sz="1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4" y="1783181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48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1" y="1783181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4800" dirty="0" err="1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1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endParaRPr lang="en-US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1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gỗ</a:t>
            </a:r>
            <a:endParaRPr lang="en-US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6" y="1783181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10" y="1783181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gừ</a:t>
            </a:r>
            <a:endParaRPr lang="en-US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1"/>
            <a:ext cx="2114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50" y="299690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4" y="299690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9" y="2970803"/>
            <a:ext cx="1884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4" y="2996900"/>
            <a:ext cx="1884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900"/>
            <a:ext cx="200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137" y="4313942"/>
            <a:ext cx="1802891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7" y="4730383"/>
            <a:ext cx="252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4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gô</a:t>
            </a:r>
            <a:endParaRPr lang="en-US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810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5" y="4749291"/>
            <a:ext cx="2673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6" y="108914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9874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5" y="1814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5" y="30348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4" y="42197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1" y="177612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9" y="304373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1" y="427088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969066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2" y="2289633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490627"/>
            <a:ext cx="928255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743905"/>
            <a:ext cx="928255" cy="7957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293" y="2240886"/>
            <a:ext cx="3344057" cy="2049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7731B7-6574-4D58-A621-55AC4C13BFD7}"/>
              </a:ext>
            </a:extLst>
          </p:cNvPr>
          <p:cNvSpPr txBox="1"/>
          <p:nvPr/>
        </p:nvSpPr>
        <p:spPr>
          <a:xfrm>
            <a:off x="9374824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CB4EA-DE42-466F-9D16-BFE7A6EBA45A}"/>
              </a:ext>
            </a:extLst>
          </p:cNvPr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83D2A-6A03-43DF-9D51-7B0574A96452}"/>
              </a:ext>
            </a:extLst>
          </p:cNvPr>
          <p:cNvSpPr txBox="1"/>
          <p:nvPr/>
        </p:nvSpPr>
        <p:spPr>
          <a:xfrm>
            <a:off x="9443824" y="306066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695D35-42B8-49D0-B94A-505A82BCF00D}"/>
              </a:ext>
            </a:extLst>
          </p:cNvPr>
          <p:cNvCxnSpPr>
            <a:cxnSpLocks/>
          </p:cNvCxnSpPr>
          <p:nvPr/>
        </p:nvCxnSpPr>
        <p:spPr>
          <a:xfrm flipV="1">
            <a:off x="8804807" y="1364274"/>
            <a:ext cx="1081655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74FD6B-5A0F-4810-B62B-58A85B6C0AC0}"/>
              </a:ext>
            </a:extLst>
          </p:cNvPr>
          <p:cNvCxnSpPr>
            <a:cxnSpLocks/>
          </p:cNvCxnSpPr>
          <p:nvPr/>
        </p:nvCxnSpPr>
        <p:spPr>
          <a:xfrm flipV="1">
            <a:off x="8863555" y="2460557"/>
            <a:ext cx="1022907" cy="12126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4DE9E2-A8C1-446D-ACF3-574B43E1E8CF}"/>
              </a:ext>
            </a:extLst>
          </p:cNvPr>
          <p:cNvCxnSpPr>
            <a:cxnSpLocks/>
          </p:cNvCxnSpPr>
          <p:nvPr/>
        </p:nvCxnSpPr>
        <p:spPr>
          <a:xfrm flipV="1">
            <a:off x="8863555" y="3429001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8C8ACBF-E27E-4E46-B59A-CF0FD9324709}"/>
              </a:ext>
            </a:extLst>
          </p:cNvPr>
          <p:cNvSpPr/>
          <p:nvPr/>
        </p:nvSpPr>
        <p:spPr>
          <a:xfrm>
            <a:off x="10571261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6000" dirty="0"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07B90F86-BE44-4CB1-8B4E-50098D679027}"/>
              </a:ext>
            </a:extLst>
          </p:cNvPr>
          <p:cNvSpPr/>
          <p:nvPr/>
        </p:nvSpPr>
        <p:spPr>
          <a:xfrm>
            <a:off x="10537364" y="1862755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048FF86-0E65-4EEE-B6C0-654C59A03457}"/>
              </a:ext>
            </a:extLst>
          </p:cNvPr>
          <p:cNvSpPr/>
          <p:nvPr/>
        </p:nvSpPr>
        <p:spPr>
          <a:xfrm>
            <a:off x="10571260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64CF0-7817-48CF-9962-1F8048D93F33}"/>
              </a:ext>
            </a:extLst>
          </p:cNvPr>
          <p:cNvSpPr txBox="1"/>
          <p:nvPr/>
        </p:nvSpPr>
        <p:spPr>
          <a:xfrm>
            <a:off x="9453470" y="42360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722102-1125-4ECB-8E2C-B526CA2EC20D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1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26A1198-CDA9-48E7-87B5-4BCC97902994}"/>
              </a:ext>
            </a:extLst>
          </p:cNvPr>
          <p:cNvSpPr/>
          <p:nvPr/>
        </p:nvSpPr>
        <p:spPr>
          <a:xfrm>
            <a:off x="10580905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A24A4E-ECB0-484E-8A5B-589CFBA9B518}"/>
              </a:ext>
            </a:extLst>
          </p:cNvPr>
          <p:cNvSpPr txBox="1"/>
          <p:nvPr/>
        </p:nvSpPr>
        <p:spPr>
          <a:xfrm>
            <a:off x="9487367" y="531024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FB2423-3A58-4EEC-B2BD-06D95A0D7727}"/>
              </a:ext>
            </a:extLst>
          </p:cNvPr>
          <p:cNvCxnSpPr>
            <a:cxnSpLocks/>
          </p:cNvCxnSpPr>
          <p:nvPr/>
        </p:nvCxnSpPr>
        <p:spPr>
          <a:xfrm>
            <a:off x="8804807" y="3996097"/>
            <a:ext cx="1125196" cy="1682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E14EC68D-548C-4410-A157-5307B80B1CE1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79365"/>
            <a:ext cx="473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443421"/>
            <a:ext cx="838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640" y="24462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6600" b="1" dirty="0" err="1">
                <a:solidFill>
                  <a:srgbClr val="00B05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endParaRPr lang="en-US" sz="6600" b="1" dirty="0">
              <a:solidFill>
                <a:srgbClr val="00B050"/>
              </a:solidFill>
              <a:latin typeface="Century Gothic" panose="020B0502020202020204" pitchFamily="34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623" y="2374747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gò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9532" y="23473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404538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9" y="50753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50753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50753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507931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1779" y="24096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6|8.2|8.8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9|0.7|0.6|4.9|3.6|3.5|4.8|3.6|6.7|5|5|5.3|5.1|5.2|10|8|4.4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|2.1|5.8|4.1|3.6|1.9|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24.4|3.1|2.7|2|9.1|21.8|4.1|2.7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7|1.4|3.2|4.6|4.5|5.2|5.1|5|4.1|5.9|5.7|4.2|4.4|5|4|5|11.1|4.3|11.5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3.3|1.2|5.2|4.4|1.1|2.7|2.9|8.8|2.3|2.2|1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4|30.3|3|3.1|3|3.2|3.4|22.8|11.2|2.8|2.8|3.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4|2.2|0.8|4.2|4.3|4.7|5|4|7.1|5.5|4.3|4.7|6.3|4.5|8.5|8.7|3.5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7|1.4|4.9|5|3.6|2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25.7|2.9|2.3|3.2|8.4|24.2|3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748</TotalTime>
  <Words>321</Words>
  <Application>Microsoft Office PowerPoint</Application>
  <PresentationFormat>Widescreen</PresentationFormat>
  <Paragraphs>199</Paragraphs>
  <Slides>23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Arial-Rounded</vt:lpstr>
      <vt:lpstr>Arial-SGK-TV</vt:lpstr>
      <vt:lpstr>Calibri</vt:lpstr>
      <vt:lpstr>Calibri Light</vt:lpstr>
      <vt:lpstr>Century Gothic</vt:lpstr>
      <vt:lpstr>等线</vt:lpstr>
      <vt:lpstr>Euphemia</vt:lpstr>
      <vt:lpstr>Tahoma</vt:lpstr>
      <vt:lpstr>Times New Roman</vt:lpstr>
      <vt:lpstr>Wingdings</vt:lpstr>
      <vt:lpstr>Office Theme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MyPC</cp:lastModifiedBy>
  <cp:revision>194</cp:revision>
  <dcterms:created xsi:type="dcterms:W3CDTF">2020-08-07T01:41:00Z</dcterms:created>
  <dcterms:modified xsi:type="dcterms:W3CDTF">2023-10-19T09:25:38Z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