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57" r:id="rId3"/>
    <p:sldId id="280" r:id="rId4"/>
    <p:sldId id="281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302" r:id="rId13"/>
    <p:sldId id="303" r:id="rId14"/>
    <p:sldId id="304" r:id="rId15"/>
    <p:sldId id="292" r:id="rId16"/>
    <p:sldId id="293" r:id="rId17"/>
    <p:sldId id="294" r:id="rId18"/>
    <p:sldId id="305" r:id="rId19"/>
    <p:sldId id="295" r:id="rId20"/>
    <p:sldId id="296" r:id="rId21"/>
    <p:sldId id="297" r:id="rId22"/>
    <p:sldId id="298" r:id="rId23"/>
    <p:sldId id="299" r:id="rId24"/>
    <p:sldId id="300" r:id="rId25"/>
    <p:sldId id="271" r:id="rId26"/>
    <p:sldId id="301" r:id="rId27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A323AD"/>
    <a:srgbClr val="912AA6"/>
    <a:srgbClr val="245794"/>
    <a:srgbClr val="1D4779"/>
    <a:srgbClr val="32D816"/>
    <a:srgbClr val="FF1111"/>
    <a:srgbClr val="DCF0C6"/>
    <a:srgbClr val="CAE8AA"/>
    <a:srgbClr val="C1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87722" autoAdjust="0"/>
  </p:normalViewPr>
  <p:slideViewPr>
    <p:cSldViewPr>
      <p:cViewPr varScale="1">
        <p:scale>
          <a:sx n="134" d="100"/>
          <a:sy n="134" d="100"/>
        </p:scale>
        <p:origin x="11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Phần</a:t>
            </a:r>
            <a:r>
              <a:rPr lang="en-US" baseline="0" smtClean="0"/>
              <a:t> này dẫn vào bài khác với SGK nhé các thầy cô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dòng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400" y="247651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cam đu đủ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10 tác dụng của đu đủ đối với sức khỏe con người và lưu ý khi sử dụ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9291"/>
            <a:ext cx="4334394" cy="24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ả Đu Đủ - Những người tuyệt đối không nên ăn đu đủ cần biết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9291"/>
            <a:ext cx="4374681" cy="24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vàng cá bơi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1123950"/>
            <a:ext cx="6900333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lam đám mây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ại sao có mây trắng lẫn mây đen trên bầu trời - BYT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9603"/>
            <a:ext cx="5387975" cy="3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chàm áo mẹ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Độc đáo nghề nhuộm vải chàm lên màu xanh ngọc của người Cao B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3875"/>
            <a:ext cx="5375502" cy="35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tím hoa sim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Tản mạn Hoa Sim Tím hay, những bài viết nói về cây sim quê ta | IINI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875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ây hoa sim tím giống. Trồng chủ yếu trong khu sinh thái du lịch, công  viên, trong sân vườn,... Cây cho hoa tím đẹp và lãng mạn nên đượ… | Loài h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 bwMode="auto">
          <a:xfrm>
            <a:off x="4387850" y="1408430"/>
            <a:ext cx="4756150" cy="31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theo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941" y="-3810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5740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5740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422073" y="4397251"/>
            <a:ext cx="1828800" cy="705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23767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vần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ơi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ưa</a:t>
            </a:r>
            <a:endParaRPr lang="en-US" sz="32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10-Point Star 1"/>
          <p:cNvSpPr/>
          <p:nvPr/>
        </p:nvSpPr>
        <p:spPr>
          <a:xfrm>
            <a:off x="19050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vồng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8" name="10-Point Star 27"/>
          <p:cNvSpPr/>
          <p:nvPr/>
        </p:nvSpPr>
        <p:spPr>
          <a:xfrm>
            <a:off x="51054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trông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860800" y="2734749"/>
            <a:ext cx="685800" cy="211975"/>
          </a:xfrm>
          <a:prstGeom prst="flowChartPunchedTape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endParaRPr lang="en-US" sz="27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endParaRPr lang="en-US" sz="27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tươi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thắm</a:t>
            </a:r>
            <a:endParaRPr lang="en-US" sz="27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27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cam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đủ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bơi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55900" y="1466850"/>
            <a:ext cx="720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73856" y="2292350"/>
            <a:ext cx="792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8081" y="31051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6393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62600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70331" y="10350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39164" y="546542"/>
            <a:ext cx="872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91988" y="10350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30" y="57150"/>
            <a:ext cx="82226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941" y="514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209854"/>
            <a:ext cx="3733800" cy="357007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>
              <a:spcAft>
                <a:spcPts val="1200"/>
              </a:spcAft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100" y="1209854"/>
            <a:ext cx="4051300" cy="440107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3794" y="209550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câu đố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50" y="760499"/>
            <a:ext cx="8267700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gì xa tít chân trời</a:t>
            </a:r>
          </a:p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rực rỡ không người nào qua?</a:t>
            </a:r>
          </a:p>
          <a:p>
            <a:pPr algn="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(Là gì?)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2133600" y="1962150"/>
            <a:ext cx="4362450" cy="2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1: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00150"/>
            <a:ext cx="57531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35" y="4400550"/>
            <a:ext cx="82967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thường xuất hiện khi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21001" y="17335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2 và 3: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269" y="3790950"/>
            <a:ext cx="8296729" cy="1077109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có mấy màu?</a:t>
            </a:r>
          </a:p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những màu nào?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1699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08204" y="2378965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71707" y="2876550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26232" y="335737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02300" y="187325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3528" y="2378965"/>
            <a:ext cx="894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78129" y="2838450"/>
            <a:ext cx="610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khổ thơ 4: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37" y="4091930"/>
            <a:ext cx="8312727" cy="953998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Câu thơ nào cho thấy cầu vồng thường xuất hiện và tan đi rất nhanh? 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172" y="1428750"/>
            <a:ext cx="54102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44800" y="19621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68520" y="2457450"/>
            <a:ext cx="2644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936" y="300820"/>
            <a:ext cx="73082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em thích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6350"/>
            <a:ext cx="4968875" cy="322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47838"/>
            <a:ext cx="1148038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513" y="30250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tên 7 màu của cầu vồng theo thứ tự dưới đây: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51496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57400" y="2038350"/>
            <a:ext cx="1219200" cy="1219200"/>
          </a:xfrm>
          <a:prstGeom prst="ellipse">
            <a:avLst/>
          </a:prstGeom>
          <a:solidFill>
            <a:srgbClr val="F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7733" y="2038350"/>
            <a:ext cx="1219200" cy="1219200"/>
          </a:xfrm>
          <a:prstGeom prst="ellipse">
            <a:avLst/>
          </a:pr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038350"/>
            <a:ext cx="12192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92530" y="3181350"/>
            <a:ext cx="1219200" cy="1219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3181350"/>
            <a:ext cx="1219200" cy="1219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5737" y="3181350"/>
            <a:ext cx="1219200" cy="1219200"/>
          </a:xfrm>
          <a:prstGeom prst="ellipse">
            <a:avLst/>
          </a:prstGeom>
          <a:solidFill>
            <a:srgbClr val="24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3181350"/>
            <a:ext cx="1219200" cy="1219200"/>
          </a:xfrm>
          <a:prstGeom prst="ellipse">
            <a:avLst/>
          </a:prstGeom>
          <a:solidFill>
            <a:srgbClr val="A32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74225" y="1501729"/>
            <a:ext cx="78555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ỏ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2075" y="1459660"/>
            <a:ext cx="950516" cy="66879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647" y="1501729"/>
            <a:ext cx="1276463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421484"/>
            <a:ext cx="1558748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lá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536" y="4400550"/>
            <a:ext cx="199666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lam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6310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7867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bài: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108, 109).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Chúa tể rừng xanh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110.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190750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BẢY SẮC CẦU VỒNG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51982" y="415333"/>
            <a:ext cx="7304442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213273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3276600" y="3340927"/>
            <a:ext cx="2095674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203336"/>
            <a:ext cx="116031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0" y="1548206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5246" y="15430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4873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65706" y="7012132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53616" y="2190750"/>
            <a:ext cx="15452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53000" y="1746250"/>
            <a:ext cx="1575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19439" y="4222750"/>
            <a:ext cx="15005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222" y="2003955"/>
            <a:ext cx="2743200" cy="914400"/>
          </a:xfrm>
        </p:spPr>
        <p:txBody>
          <a:bodyPr>
            <a:normAutofit/>
          </a:bodyPr>
          <a:lstStyle/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màu chàm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0"/>
            <a:ext cx="4419600" cy="12763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Luyện đọc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3222" y="1276350"/>
            <a:ext cx="2514600" cy="6858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tươi thắm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0464" y="2724150"/>
            <a:ext cx="3297936" cy="125359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smtClean="0">
                <a:latin typeface="Arial" pitchFamily="34" charset="0"/>
                <a:cs typeface="Arial" pitchFamily="34" charset="0"/>
              </a:rPr>
              <a:t>bừng tỉnh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145" y="4543309"/>
            <a:ext cx="5478217" cy="584666"/>
          </a:xfrm>
          <a:prstGeom prst="rect">
            <a:avLst/>
          </a:prstGeom>
          <a:solidFill>
            <a:srgbClr val="FEDEF3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4100" y="6129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59700" y="4003040"/>
            <a:ext cx="152400" cy="335280"/>
            <a:chOff x="4495800" y="1964690"/>
            <a:chExt cx="152400" cy="33528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8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09550"/>
            <a:ext cx="4419600" cy="707777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2100" y="116283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Ẩn hiện: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0800" y="1162838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lúc xuất hiện, lúc biến mất.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1819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Bừng tỉnh: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19400" y="1838719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ột ngột thức dậy.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2100" y="2581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 rào: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90800" y="28575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mưa mùa hè, mưa to, mau tạnh.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951</Words>
  <Application>Microsoft Office PowerPoint</Application>
  <PresentationFormat>On-screen Show (16:9)</PresentationFormat>
  <Paragraphs>245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Aachen</vt:lpstr>
      <vt:lpstr>Arial</vt:lpstr>
      <vt:lpstr>Arial Rounded MT Bold</vt:lpstr>
      <vt:lpstr>Arial-Rounded</vt:lpstr>
      <vt:lpstr>Calibri</vt:lpstr>
      <vt:lpstr>Times New Roman</vt:lpstr>
      <vt:lpstr>Office Theme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màu chàm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VA</cp:lastModifiedBy>
  <cp:revision>160</cp:revision>
  <dcterms:created xsi:type="dcterms:W3CDTF">2020-12-08T15:48:47Z</dcterms:created>
  <dcterms:modified xsi:type="dcterms:W3CDTF">2023-06-02T16:59:42Z</dcterms:modified>
</cp:coreProperties>
</file>