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  <p:sldMasterId id="2147483678" r:id="rId3"/>
    <p:sldMasterId id="2147483690" r:id="rId4"/>
    <p:sldMasterId id="2147483794" r:id="rId5"/>
    <p:sldMasterId id="2147483805" r:id="rId6"/>
  </p:sldMasterIdLst>
  <p:notesMasterIdLst>
    <p:notesMasterId r:id="rId35"/>
  </p:notesMasterIdLst>
  <p:sldIdLst>
    <p:sldId id="294" r:id="rId7"/>
    <p:sldId id="266" r:id="rId8"/>
    <p:sldId id="303" r:id="rId9"/>
    <p:sldId id="302" r:id="rId10"/>
    <p:sldId id="304" r:id="rId11"/>
    <p:sldId id="313" r:id="rId12"/>
    <p:sldId id="335" r:id="rId13"/>
    <p:sldId id="437" r:id="rId14"/>
    <p:sldId id="438" r:id="rId15"/>
    <p:sldId id="439" r:id="rId16"/>
    <p:sldId id="267" r:id="rId17"/>
    <p:sldId id="400" r:id="rId18"/>
    <p:sldId id="407" r:id="rId19"/>
    <p:sldId id="426" r:id="rId20"/>
    <p:sldId id="432" r:id="rId21"/>
    <p:sldId id="433" r:id="rId22"/>
    <p:sldId id="428" r:id="rId23"/>
    <p:sldId id="434" r:id="rId24"/>
    <p:sldId id="435" r:id="rId25"/>
    <p:sldId id="318" r:id="rId26"/>
    <p:sldId id="436" r:id="rId27"/>
    <p:sldId id="326" r:id="rId28"/>
    <p:sldId id="327" r:id="rId29"/>
    <p:sldId id="421" r:id="rId30"/>
    <p:sldId id="343" r:id="rId31"/>
    <p:sldId id="328" r:id="rId32"/>
    <p:sldId id="330" r:id="rId33"/>
    <p:sldId id="329" r:id="rId34"/>
  </p:sldIdLst>
  <p:sldSz cx="9144000" cy="5145088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E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54" autoAdjust="0"/>
    <p:restoredTop sz="94660"/>
  </p:normalViewPr>
  <p:slideViewPr>
    <p:cSldViewPr>
      <p:cViewPr varScale="1">
        <p:scale>
          <a:sx n="144" d="100"/>
          <a:sy n="144" d="100"/>
        </p:scale>
        <p:origin x="414" y="120"/>
      </p:cViewPr>
      <p:guideLst>
        <p:guide orient="horz" pos="162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</a:defRPr>
            </a:lvl1pPr>
          </a:lstStyle>
          <a:p>
            <a:fld id="{C427115A-5D91-4F73-B7D2-5CF1B0081547}" type="datetimeFigureOut">
              <a:rPr lang="zh-CN" altLang="en-US" smtClean="0"/>
              <a:pPr/>
              <a:t>2023/6/2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</a:defRPr>
            </a:lvl1pPr>
          </a:lstStyle>
          <a:p>
            <a:fld id="{180DA490-5FB8-498A-9411-3B2086015FE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1315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DA490-5FB8-498A-9411-3B2086015FED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07159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159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746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823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92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513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313"/>
            <a:ext cx="7772400" cy="110285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5550"/>
            <a:ext cx="6400800" cy="13148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0"/>
          </p:nvPr>
        </p:nvSpPr>
        <p:spPr>
          <a:xfrm>
            <a:off x="629841" y="1457775"/>
            <a:ext cx="7884319" cy="305966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143000" y="374188"/>
            <a:ext cx="6858000" cy="523279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143000" y="918257"/>
            <a:ext cx="6858000" cy="280749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123605" y="1547275"/>
            <a:ext cx="3251597" cy="353809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123605" y="1912518"/>
            <a:ext cx="3251597" cy="1320052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>
          <a:xfrm>
            <a:off x="628650" y="4768735"/>
            <a:ext cx="2057400" cy="273928"/>
          </a:xfrm>
        </p:spPr>
        <p:txBody>
          <a:bodyPr/>
          <a:lstStyle/>
          <a:p>
            <a:fld id="{722F6D6F-DD99-46DF-A9EA-728D63EA6A31}" type="datetimeFigureOut">
              <a:rPr lang="en-AU" smtClean="0"/>
              <a:pPr/>
              <a:t>2/06/2023</a:t>
            </a:fld>
            <a:endParaRPr lang="en-A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</p:spPr>
        <p:txBody>
          <a:bodyPr/>
          <a:lstStyle/>
          <a:p>
            <a:endParaRPr lang="en-A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</p:spPr>
        <p:txBody>
          <a:bodyPr/>
          <a:lstStyle/>
          <a:p>
            <a:fld id="{84AD2E7E-F7BA-4F6B-9D0C-0B2331C2AE06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3517971"/>
      </p:ext>
    </p:extLst>
  </p:cSld>
  <p:clrMapOvr>
    <a:masterClrMapping/>
  </p:clrMapOvr>
  <p:transition advClick="0" advTm="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2/6/2023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2/6/2023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2/6/2023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60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2/6/2023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02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2/6/2023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70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9425" y="3894127"/>
            <a:ext cx="2085300" cy="4894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59600" y="848184"/>
            <a:ext cx="3035700" cy="18410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453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35F0C53-322E-4084-927B-C545DB321773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2/6/2023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400B08D-A9CB-4E38-8C2E-B79C6B9327D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86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163"/>
            <a:ext cx="8520600" cy="5728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830"/>
            <a:ext cx="8520600" cy="34174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4657"/>
            <a:ext cx="548700" cy="3937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/>
            <a:fld id="{00000000-1234-1234-1234-123412341234}" type="slidenum">
              <a:rPr lang="en-GB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GB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465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E9930E7-7E0B-40C7-BEE7-B67E2A08C67B}"/>
              </a:ext>
            </a:extLst>
          </p:cNvPr>
          <p:cNvSpPr txBox="1">
            <a:spLocks/>
          </p:cNvSpPr>
          <p:nvPr userDrawn="1"/>
        </p:nvSpPr>
        <p:spPr>
          <a:xfrm>
            <a:off x="342902" y="204851"/>
            <a:ext cx="3014663" cy="87180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3857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Microsoft YaHei"/>
                <a:cs typeface="+mj-cs"/>
              </a:rPr>
              <a:t>Click to edit Master title style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F00AC47-1D41-4D1A-9486-95442C0330A9}"/>
              </a:ext>
            </a:extLst>
          </p:cNvPr>
          <p:cNvSpPr txBox="1">
            <a:spLocks/>
          </p:cNvSpPr>
          <p:nvPr userDrawn="1"/>
        </p:nvSpPr>
        <p:spPr>
          <a:xfrm>
            <a:off x="342902" y="4768737"/>
            <a:ext cx="2138363" cy="273928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378BCE-495C-4695-B317-D3DF73983059}" type="datetimeFigureOut">
              <a:rPr kumimoji="0" lang="en-US" sz="76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DB6F7-097A-43BE-A994-EFE2EA708D6F}"/>
              </a:ext>
            </a:extLst>
          </p:cNvPr>
          <p:cNvSpPr txBox="1">
            <a:spLocks/>
          </p:cNvSpPr>
          <p:nvPr userDrawn="1"/>
        </p:nvSpPr>
        <p:spPr>
          <a:xfrm>
            <a:off x="4914900" y="4768737"/>
            <a:ext cx="2138363" cy="273928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B4BA6C-2EB3-4E19-85B0-8D08D429D37C}" type="slidenum">
              <a:rPr kumimoji="0" lang="en-US" sz="76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pic>
        <p:nvPicPr>
          <p:cNvPr id="9" name="Picture 4" descr="Khung viền PowerPoint đẹ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0"/>
            <a:ext cx="8890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ình chữ nhật 11">
            <a:extLst>
              <a:ext uri="{FF2B5EF4-FFF2-40B4-BE49-F238E27FC236}">
                <a16:creationId xmlns:a16="http://schemas.microsoft.com/office/drawing/2014/main" id="{DAFC84BA-F1C7-4297-85B2-87B8983D804E}"/>
              </a:ext>
            </a:extLst>
          </p:cNvPr>
          <p:cNvSpPr/>
          <p:nvPr userDrawn="1"/>
        </p:nvSpPr>
        <p:spPr>
          <a:xfrm>
            <a:off x="1" y="4802082"/>
            <a:ext cx="6948488" cy="228671"/>
          </a:xfrm>
          <a:prstGeom prst="rect">
            <a:avLst/>
          </a:prstGeom>
          <a:solidFill>
            <a:srgbClr val="93D3C3"/>
          </a:solidFill>
          <a:ln>
            <a:solidFill>
              <a:srgbClr val="93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grpSp>
        <p:nvGrpSpPr>
          <p:cNvPr id="11" name="Nhóm 12"/>
          <p:cNvGrpSpPr>
            <a:grpSpLocks/>
          </p:cNvGrpSpPr>
          <p:nvPr userDrawn="1"/>
        </p:nvGrpSpPr>
        <p:grpSpPr bwMode="auto">
          <a:xfrm>
            <a:off x="0" y="0"/>
            <a:ext cx="9144000" cy="5145088"/>
            <a:chOff x="17995" y="0"/>
            <a:chExt cx="9126005" cy="6858000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EFA6EA25-FDEA-4554-BC52-2067C58932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613" t="2537" r="1613" b="21366"/>
            <a:stretch/>
          </p:blipFill>
          <p:spPr>
            <a:xfrm>
              <a:off x="17995" y="0"/>
              <a:ext cx="9126005" cy="4953000"/>
            </a:xfrm>
            <a:prstGeom prst="rect">
              <a:avLst/>
            </a:prstGeom>
            <a:pattFill prst="pct5">
              <a:fgClr>
                <a:schemeClr val="accent6">
                  <a:lumMod val="20000"/>
                  <a:lumOff val="80000"/>
                </a:schemeClr>
              </a:fgClr>
              <a:bgClr>
                <a:schemeClr val="bg1"/>
              </a:bgClr>
            </a:pattFill>
          </p:spPr>
        </p:pic>
        <p:pic>
          <p:nvPicPr>
            <p:cNvPr id="13" name="Picture 2" descr="Khung viền PowerPoint đẹp">
              <a:extLst>
                <a:ext uri="{FF2B5EF4-FFF2-40B4-BE49-F238E27FC236}">
                  <a16:creationId xmlns:a16="http://schemas.microsoft.com/office/drawing/2014/main" id="{E23845A2-0038-4BEA-BEAB-A76137A2DB6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0"/>
              <a:ext cx="8855075" cy="6858000"/>
            </a:xfrm>
            <a:prstGeom prst="rect">
              <a:avLst/>
            </a:prstGeom>
            <a:noFill/>
            <a:effectLst>
              <a:glow>
                <a:schemeClr val="accent1"/>
              </a:glow>
              <a:softEdge rad="50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Hình chữ nhật: Góc Chéo Tròn 15">
            <a:extLst>
              <a:ext uri="{FF2B5EF4-FFF2-40B4-BE49-F238E27FC236}">
                <a16:creationId xmlns:a16="http://schemas.microsoft.com/office/drawing/2014/main" id="{71F587BB-C181-47BD-B980-859E263246CE}"/>
              </a:ext>
            </a:extLst>
          </p:cNvPr>
          <p:cNvSpPr/>
          <p:nvPr userDrawn="1"/>
        </p:nvSpPr>
        <p:spPr>
          <a:xfrm>
            <a:off x="7196138" y="4229215"/>
            <a:ext cx="1525587" cy="800347"/>
          </a:xfrm>
          <a:prstGeom prst="round2DiagRect">
            <a:avLst>
              <a:gd name="adj1" fmla="val 33983"/>
              <a:gd name="adj2" fmla="val 0"/>
            </a:avLst>
          </a:prstGeom>
          <a:solidFill>
            <a:srgbClr val="00A18A"/>
          </a:solidFill>
          <a:ln>
            <a:solidFill>
              <a:srgbClr val="00A18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sp>
        <p:nvSpPr>
          <p:cNvPr id="15" name="Hình thang 16">
            <a:extLst>
              <a:ext uri="{FF2B5EF4-FFF2-40B4-BE49-F238E27FC236}">
                <a16:creationId xmlns:a16="http://schemas.microsoft.com/office/drawing/2014/main" id="{83E3FF99-D718-4615-B8E2-9AA68911F018}"/>
              </a:ext>
            </a:extLst>
          </p:cNvPr>
          <p:cNvSpPr/>
          <p:nvPr userDrawn="1"/>
        </p:nvSpPr>
        <p:spPr>
          <a:xfrm>
            <a:off x="6315075" y="4578176"/>
            <a:ext cx="992188" cy="457341"/>
          </a:xfrm>
          <a:prstGeom prst="trapezoid">
            <a:avLst/>
          </a:prstGeom>
          <a:solidFill>
            <a:srgbClr val="54C1AC"/>
          </a:solidFill>
          <a:ln>
            <a:solidFill>
              <a:srgbClr val="54C1A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grpSp>
        <p:nvGrpSpPr>
          <p:cNvPr id="16" name="Nhóm 18"/>
          <p:cNvGrpSpPr>
            <a:grpSpLocks/>
          </p:cNvGrpSpPr>
          <p:nvPr userDrawn="1"/>
        </p:nvGrpSpPr>
        <p:grpSpPr bwMode="auto">
          <a:xfrm>
            <a:off x="6810377" y="2913168"/>
            <a:ext cx="1814513" cy="1719793"/>
            <a:chOff x="2070339" y="138027"/>
            <a:chExt cx="7134045" cy="6858000"/>
          </a:xfrm>
        </p:grpSpPr>
        <p:grpSp>
          <p:nvGrpSpPr>
            <p:cNvPr id="17" name="Nhóm 19"/>
            <p:cNvGrpSpPr>
              <a:grpSpLocks/>
            </p:cNvGrpSpPr>
            <p:nvPr/>
          </p:nvGrpSpPr>
          <p:grpSpPr bwMode="auto">
            <a:xfrm>
              <a:off x="2070339" y="138027"/>
              <a:ext cx="7134045" cy="6858000"/>
              <a:chOff x="0" y="4"/>
              <a:chExt cx="7134045" cy="6858000"/>
            </a:xfrm>
          </p:grpSpPr>
          <p:grpSp>
            <p:nvGrpSpPr>
              <p:cNvPr id="19" name="Nhóm 21"/>
              <p:cNvGrpSpPr>
                <a:grpSpLocks/>
              </p:cNvGrpSpPr>
              <p:nvPr/>
            </p:nvGrpSpPr>
            <p:grpSpPr bwMode="auto">
              <a:xfrm>
                <a:off x="0" y="4"/>
                <a:ext cx="7134045" cy="6858000"/>
                <a:chOff x="0" y="4"/>
                <a:chExt cx="7134045" cy="6858000"/>
              </a:xfrm>
            </p:grpSpPr>
            <p:sp>
              <p:nvSpPr>
                <p:cNvPr id="24" name="Hình Bầu dục 26">
                  <a:extLst>
                    <a:ext uri="{FF2B5EF4-FFF2-40B4-BE49-F238E27FC236}">
                      <a16:creationId xmlns:a16="http://schemas.microsoft.com/office/drawing/2014/main" id="{4831FB58-4E95-4C07-B107-E63739DA239F}"/>
                    </a:ext>
                  </a:extLst>
                </p:cNvPr>
                <p:cNvSpPr/>
                <p:nvPr/>
              </p:nvSpPr>
              <p:spPr>
                <a:xfrm>
                  <a:off x="0" y="4"/>
                  <a:ext cx="7134045" cy="6858000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3857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/>
                    <a:cs typeface="+mn-cs"/>
                  </a:endParaRPr>
                </a:p>
              </p:txBody>
            </p:sp>
            <p:sp>
              <p:nvSpPr>
                <p:cNvPr id="25" name="Hình Bầu dục 27">
                  <a:extLst>
                    <a:ext uri="{FF2B5EF4-FFF2-40B4-BE49-F238E27FC236}">
                      <a16:creationId xmlns:a16="http://schemas.microsoft.com/office/drawing/2014/main" id="{70EF604C-87CB-4A76-A1D4-805D53C720B0}"/>
                    </a:ext>
                  </a:extLst>
                </p:cNvPr>
                <p:cNvSpPr/>
                <p:nvPr/>
              </p:nvSpPr>
              <p:spPr>
                <a:xfrm>
                  <a:off x="1242062" y="1149336"/>
                  <a:ext cx="4743546" cy="451184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3857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/>
                    <a:cs typeface="+mn-cs"/>
                  </a:endParaRPr>
                </a:p>
              </p:txBody>
            </p:sp>
          </p:grpSp>
          <p:sp>
            <p:nvSpPr>
              <p:cNvPr id="20" name="Hộp Văn bản 22">
                <a:extLst>
                  <a:ext uri="{FF2B5EF4-FFF2-40B4-BE49-F238E27FC236}">
                    <a16:creationId xmlns:a16="http://schemas.microsoft.com/office/drawing/2014/main" id="{D1AA5767-EA23-4DC4-92E3-08638589D4EB}"/>
                  </a:ext>
                </a:extLst>
              </p:cNvPr>
              <p:cNvSpPr txBox="1"/>
              <p:nvPr/>
            </p:nvSpPr>
            <p:spPr>
              <a:xfrm>
                <a:off x="659873" y="731695"/>
                <a:ext cx="5906401" cy="5758401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l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Trường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tiểu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học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Mai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Động</a:t>
                </a:r>
                <a:endParaRPr kumimoji="0" lang="vi-VN" sz="3713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70AD47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Microsoft YaHei"/>
                  <a:cs typeface="+mn-cs"/>
                </a:endParaRPr>
              </a:p>
            </p:txBody>
          </p:sp>
          <p:pic>
            <p:nvPicPr>
              <p:cNvPr id="21" name="Hình ảnh 2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4376" y="3428999"/>
                <a:ext cx="1369669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Hình ảnh 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5834" y="3392312"/>
                <a:ext cx="1305464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Hộp Văn bản 25">
                <a:extLst>
                  <a:ext uri="{FF2B5EF4-FFF2-40B4-BE49-F238E27FC236}">
                    <a16:creationId xmlns:a16="http://schemas.microsoft.com/office/drawing/2014/main" id="{7A474CCF-807D-4BD9-98E6-CFD0CEFBC049}"/>
                  </a:ext>
                </a:extLst>
              </p:cNvPr>
              <p:cNvSpPr txBox="1"/>
              <p:nvPr/>
            </p:nvSpPr>
            <p:spPr>
              <a:xfrm>
                <a:off x="1000488" y="2777906"/>
                <a:ext cx="5133067" cy="3712190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l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50" b="1" i="0" u="none" strike="noStrike" kern="1200" cap="none" spc="0" normalizeH="0" baseline="0" noProof="0" dirty="0">
                    <a:ln w="22225">
                      <a:solidFill>
                        <a:srgbClr val="FF66FF"/>
                      </a:solidFill>
                      <a:prstDash val="solid"/>
                    </a:ln>
                    <a:solidFill>
                      <a:srgbClr val="F5C3F5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CÔ NGA – LỚP 2A4</a:t>
                </a:r>
                <a:endParaRPr kumimoji="0" lang="vi-VN" sz="4050" b="1" i="0" u="none" strike="noStrike" kern="1200" cap="none" spc="0" normalizeH="0" baseline="0" noProof="0" dirty="0">
                  <a:ln w="22225">
                    <a:solidFill>
                      <a:srgbClr val="FF66FF"/>
                    </a:solidFill>
                    <a:prstDash val="solid"/>
                  </a:ln>
                  <a:solidFill>
                    <a:srgbClr val="F5C3F5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/>
                  <a:cs typeface="+mn-cs"/>
                </a:endParaRPr>
              </a:p>
            </p:txBody>
          </p:sp>
        </p:grpSp>
        <p:pic>
          <p:nvPicPr>
            <p:cNvPr id="18" name="Picture 10" descr="3 con giáp tốt toàn diện trong năm Ất Mùi | Lịch nghỉ tết 2022, Tết Nguyên  Đán, Âm Lịch 202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014" y="909918"/>
              <a:ext cx="4938798" cy="4938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8614">
            <a:off x="5487988" y="563342"/>
            <a:ext cx="3732212" cy="166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2011587"/>
            <a:ext cx="4113212" cy="298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2" y="2891730"/>
            <a:ext cx="3163888" cy="202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05C7132D-4AC1-4E25-9842-EE91F74C7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  <a:prstGeom prst="rect">
            <a:avLst/>
          </a:prstGeom>
        </p:spPr>
        <p:txBody>
          <a:bodyPr anchor="b"/>
          <a:lstStyle>
            <a:lvl1pPr algn="ctr">
              <a:defRPr sz="2531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EB1456E-EF1F-4721-85D9-46CBF476B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11993DA-CC3B-43F6-B94B-F1617BB5B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902" y="1076660"/>
            <a:ext cx="3014245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hỗ dành sẵn cho Ngày tháng 3">
            <a:extLst>
              <a:ext uri="{FF2B5EF4-FFF2-40B4-BE49-F238E27FC236}">
                <a16:creationId xmlns:a16="http://schemas.microsoft.com/office/drawing/2014/main" id="{90215FCE-582B-4093-920F-D03F5C1FF2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8737"/>
            <a:ext cx="2057400" cy="273928"/>
          </a:xfrm>
        </p:spPr>
        <p:txBody>
          <a:bodyPr/>
          <a:lstStyle>
            <a:lvl1pPr defTabSz="385763">
              <a:defRPr sz="76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DE55897E-AF0E-4185-9CC0-150E350DA1B7}" type="datetimeFigureOut">
              <a:rPr lang="vi-VN" smtClean="0"/>
              <a:pPr>
                <a:defRPr/>
              </a:pPr>
              <a:t>02/06/2023</a:t>
            </a:fld>
            <a:endParaRPr lang="vi-VN"/>
          </a:p>
        </p:txBody>
      </p:sp>
      <p:sp>
        <p:nvSpPr>
          <p:cNvPr id="30" name="Chỗ dành sẵn cho Chân trang 4">
            <a:extLst>
              <a:ext uri="{FF2B5EF4-FFF2-40B4-BE49-F238E27FC236}">
                <a16:creationId xmlns:a16="http://schemas.microsoft.com/office/drawing/2014/main" id="{94BDD0CA-F41A-4B2B-9860-E4BF0A7B0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8737"/>
            <a:ext cx="3086100" cy="273928"/>
          </a:xfrm>
        </p:spPr>
        <p:txBody>
          <a:bodyPr/>
          <a:lstStyle>
            <a:lvl1pPr defTabSz="385763">
              <a:defRPr sz="76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1" name="Chỗ dành sẵn cho Số hiệu Bản chiếu 5">
            <a:extLst>
              <a:ext uri="{FF2B5EF4-FFF2-40B4-BE49-F238E27FC236}">
                <a16:creationId xmlns:a16="http://schemas.microsoft.com/office/drawing/2014/main" id="{D1BBF940-4331-4927-A641-CC0575612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8737"/>
            <a:ext cx="2057400" cy="273928"/>
          </a:xfrm>
        </p:spPr>
        <p:txBody>
          <a:bodyPr/>
          <a:lstStyle>
            <a:lvl1pPr defTabSz="385763" fontAlgn="auto">
              <a:spcBef>
                <a:spcPts val="0"/>
              </a:spcBef>
              <a:spcAft>
                <a:spcPts val="0"/>
              </a:spcAft>
              <a:defRPr sz="760">
                <a:solidFill>
                  <a:prstClr val="black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CD7D4CD-60D1-4A17-B1CA-DDAFFA5F1D03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2846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04CFEA0-B269-4F90-9BE8-A22FC82A3B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6873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314"/>
            <a:ext cx="7772400" cy="11028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5550"/>
            <a:ext cx="6400800" cy="1314856"/>
          </a:xfrm>
        </p:spPr>
        <p:txBody>
          <a:bodyPr/>
          <a:lstStyle>
            <a:lvl1pPr marL="0" indent="0" algn="ctr">
              <a:buNone/>
              <a:defRPr/>
            </a:lvl1pPr>
            <a:lvl2pPr marL="342991" indent="0" algn="ctr">
              <a:buNone/>
              <a:defRPr/>
            </a:lvl2pPr>
            <a:lvl3pPr marL="685983" indent="0" algn="ctr">
              <a:buNone/>
              <a:defRPr/>
            </a:lvl3pPr>
            <a:lvl4pPr marL="1028974" indent="0" algn="ctr">
              <a:buNone/>
              <a:defRPr/>
            </a:lvl4pPr>
            <a:lvl5pPr marL="1371966" indent="0" algn="ctr">
              <a:buNone/>
              <a:defRPr/>
            </a:lvl5pPr>
            <a:lvl6pPr marL="1714957" indent="0" algn="ctr">
              <a:buNone/>
              <a:defRPr/>
            </a:lvl6pPr>
            <a:lvl7pPr marL="2057949" indent="0" algn="ctr">
              <a:buNone/>
              <a:defRPr/>
            </a:lvl7pPr>
            <a:lvl8pPr marL="2400940" indent="0" algn="ctr">
              <a:buNone/>
              <a:defRPr/>
            </a:lvl8pPr>
            <a:lvl9pPr marL="274393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CB2FE6BF-10E6-4A31-89C0-C3643C783310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924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6BA50091-03AC-4AAA-A31D-1B2D442CE422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5007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6197"/>
            <a:ext cx="7772400" cy="1021872"/>
          </a:xfrm>
        </p:spPr>
        <p:txBody>
          <a:bodyPr anchor="t"/>
          <a:lstStyle>
            <a:lvl1pPr algn="l">
              <a:defRPr sz="3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708"/>
            <a:ext cx="7772400" cy="1125488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91" indent="0">
              <a:buNone/>
              <a:defRPr sz="1350"/>
            </a:lvl2pPr>
            <a:lvl3pPr marL="685983" indent="0">
              <a:buNone/>
              <a:defRPr sz="1200"/>
            </a:lvl3pPr>
            <a:lvl4pPr marL="1028974" indent="0">
              <a:buNone/>
              <a:defRPr sz="1050"/>
            </a:lvl4pPr>
            <a:lvl5pPr marL="1371966" indent="0">
              <a:buNone/>
              <a:defRPr sz="1050"/>
            </a:lvl5pPr>
            <a:lvl6pPr marL="1714957" indent="0">
              <a:buNone/>
              <a:defRPr sz="1050"/>
            </a:lvl6pPr>
            <a:lvl7pPr marL="2057949" indent="0">
              <a:buNone/>
              <a:defRPr sz="1050"/>
            </a:lvl7pPr>
            <a:lvl8pPr marL="2400940" indent="0">
              <a:buNone/>
              <a:defRPr sz="1050"/>
            </a:lvl8pPr>
            <a:lvl9pPr marL="2743932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F1CFFCB3-DD83-4F9E-B5E3-50F3937120D3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5314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523"/>
            <a:ext cx="4038600" cy="3395520"/>
          </a:xfrm>
        </p:spPr>
        <p:txBody>
          <a:bodyPr/>
          <a:lstStyle>
            <a:lvl1pPr>
              <a:defRPr sz="2101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523"/>
            <a:ext cx="4038600" cy="3395520"/>
          </a:xfrm>
        </p:spPr>
        <p:txBody>
          <a:bodyPr/>
          <a:lstStyle>
            <a:lvl1pPr>
              <a:defRPr sz="2101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DE3E022E-1490-4560-89AA-F25FF1F110D6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457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690"/>
            <a:ext cx="4040188" cy="47997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660"/>
            <a:ext cx="4040188" cy="296438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690"/>
            <a:ext cx="4041775" cy="47997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660"/>
            <a:ext cx="4041775" cy="296438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8D5A24DE-B0CA-4C18-8513-27B4FE2D92FA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8803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8A6CDC2D-3BF4-4EB6-8EAC-BAEF9014BE2A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145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57549376-DD2A-473B-81EF-FD1D65C20870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6144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851"/>
            <a:ext cx="3008313" cy="87180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853"/>
            <a:ext cx="5111750" cy="4391190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659"/>
            <a:ext cx="3008313" cy="3519383"/>
          </a:xfrm>
        </p:spPr>
        <p:txBody>
          <a:bodyPr/>
          <a:lstStyle>
            <a:lvl1pPr marL="0" indent="0">
              <a:buNone/>
              <a:defRPr sz="10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0DCFB049-D2FD-40BA-86D9-3F45323B65D3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032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6196"/>
            <a:ext cx="7772400" cy="10218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708"/>
            <a:ext cx="7772400" cy="11254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723"/>
            <a:ext cx="5486400" cy="3087053"/>
          </a:xfrm>
        </p:spPr>
        <p:txBody>
          <a:bodyPr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</p:spPr>
        <p:txBody>
          <a:bodyPr/>
          <a:lstStyle>
            <a:lvl1pPr marL="0" indent="0">
              <a:buNone/>
              <a:defRPr sz="10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EF08FE97-22CC-4AF1-9BFF-4A54BB9C1A53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9085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AFBDF230-2397-4246-8014-D952D62749D2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602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44"/>
            <a:ext cx="2057400" cy="43899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44"/>
            <a:ext cx="6019800" cy="4389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7BF5A456-9BF1-49C6-809D-C38B85CE72DB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1016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2186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E22B3FE-8C9B-4A29-842F-4D798D8C94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9423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34DB6FC-8B5A-49E2-BB71-B165F1F8ED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7975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4D6E830-E516-4A42-B078-2187DAF768E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4961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9BBACD2-43A0-429D-8F9E-73619BEC42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2675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AD97154-3812-44BC-947E-341FA29205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5544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04CFEA0-B269-4F90-9BE8-A22FC82A3B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134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391"/>
            <a:ext cx="4038600" cy="25475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391"/>
            <a:ext cx="4038600" cy="25475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30D20ED-B10B-40D0-B3E0-E4A117FDA8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7737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9A59279-A010-47EC-B208-17A0C2B167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791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2636340-CD10-434A-AD8A-A36531D595E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4632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DF6EACB-9893-46C3-A996-4767F4393CF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4413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2/6/2023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82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2/6/2023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4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2/6/2023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6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2/6/2023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78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2/6/2023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60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9425" y="3894127"/>
            <a:ext cx="2085300" cy="4894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59600" y="848184"/>
            <a:ext cx="3035700" cy="18410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430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690"/>
            <a:ext cx="4040188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660"/>
            <a:ext cx="4040188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690"/>
            <a:ext cx="4041775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660"/>
            <a:ext cx="4041775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163"/>
            <a:ext cx="8520600" cy="5728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830"/>
            <a:ext cx="8520600" cy="34174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4657"/>
            <a:ext cx="548700" cy="3937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/>
            <a:fld id="{00000000-1234-1234-1234-123412341234}" type="slidenum">
              <a:rPr lang="en-GB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GB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919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E9930E7-7E0B-40C7-BEE7-B67E2A08C67B}"/>
              </a:ext>
            </a:extLst>
          </p:cNvPr>
          <p:cNvSpPr txBox="1">
            <a:spLocks/>
          </p:cNvSpPr>
          <p:nvPr userDrawn="1"/>
        </p:nvSpPr>
        <p:spPr>
          <a:xfrm>
            <a:off x="342902" y="204851"/>
            <a:ext cx="3014663" cy="87180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3857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Microsoft YaHei"/>
                <a:cs typeface="+mj-cs"/>
              </a:rPr>
              <a:t>Click to edit Master title style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F00AC47-1D41-4D1A-9486-95442C0330A9}"/>
              </a:ext>
            </a:extLst>
          </p:cNvPr>
          <p:cNvSpPr txBox="1">
            <a:spLocks/>
          </p:cNvSpPr>
          <p:nvPr userDrawn="1"/>
        </p:nvSpPr>
        <p:spPr>
          <a:xfrm>
            <a:off x="342902" y="4768737"/>
            <a:ext cx="2138363" cy="273928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378BCE-495C-4695-B317-D3DF73983059}" type="datetimeFigureOut">
              <a:rPr kumimoji="0" lang="en-US" sz="76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DB6F7-097A-43BE-A994-EFE2EA708D6F}"/>
              </a:ext>
            </a:extLst>
          </p:cNvPr>
          <p:cNvSpPr txBox="1">
            <a:spLocks/>
          </p:cNvSpPr>
          <p:nvPr userDrawn="1"/>
        </p:nvSpPr>
        <p:spPr>
          <a:xfrm>
            <a:off x="4914900" y="4768737"/>
            <a:ext cx="2138363" cy="273928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B4BA6C-2EB3-4E19-85B0-8D08D429D37C}" type="slidenum">
              <a:rPr kumimoji="0" lang="en-US" sz="76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pic>
        <p:nvPicPr>
          <p:cNvPr id="9" name="Picture 4" descr="Khung viền PowerPoint đẹ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0"/>
            <a:ext cx="8890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ình chữ nhật 11">
            <a:extLst>
              <a:ext uri="{FF2B5EF4-FFF2-40B4-BE49-F238E27FC236}">
                <a16:creationId xmlns:a16="http://schemas.microsoft.com/office/drawing/2014/main" id="{DAFC84BA-F1C7-4297-85B2-87B8983D804E}"/>
              </a:ext>
            </a:extLst>
          </p:cNvPr>
          <p:cNvSpPr/>
          <p:nvPr userDrawn="1"/>
        </p:nvSpPr>
        <p:spPr>
          <a:xfrm>
            <a:off x="1" y="4802082"/>
            <a:ext cx="6948488" cy="228671"/>
          </a:xfrm>
          <a:prstGeom prst="rect">
            <a:avLst/>
          </a:prstGeom>
          <a:solidFill>
            <a:srgbClr val="93D3C3"/>
          </a:solidFill>
          <a:ln>
            <a:solidFill>
              <a:srgbClr val="93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grpSp>
        <p:nvGrpSpPr>
          <p:cNvPr id="11" name="Nhóm 12"/>
          <p:cNvGrpSpPr>
            <a:grpSpLocks/>
          </p:cNvGrpSpPr>
          <p:nvPr userDrawn="1"/>
        </p:nvGrpSpPr>
        <p:grpSpPr bwMode="auto">
          <a:xfrm>
            <a:off x="0" y="0"/>
            <a:ext cx="9144000" cy="5145088"/>
            <a:chOff x="17995" y="0"/>
            <a:chExt cx="9126005" cy="6858000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EFA6EA25-FDEA-4554-BC52-2067C58932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613" t="2537" r="1613" b="21366"/>
            <a:stretch/>
          </p:blipFill>
          <p:spPr>
            <a:xfrm>
              <a:off x="17995" y="0"/>
              <a:ext cx="9126005" cy="4953000"/>
            </a:xfrm>
            <a:prstGeom prst="rect">
              <a:avLst/>
            </a:prstGeom>
            <a:pattFill prst="pct5">
              <a:fgClr>
                <a:schemeClr val="accent6">
                  <a:lumMod val="20000"/>
                  <a:lumOff val="80000"/>
                </a:schemeClr>
              </a:fgClr>
              <a:bgClr>
                <a:schemeClr val="bg1"/>
              </a:bgClr>
            </a:pattFill>
          </p:spPr>
        </p:pic>
        <p:pic>
          <p:nvPicPr>
            <p:cNvPr id="13" name="Picture 2" descr="Khung viền PowerPoint đẹp">
              <a:extLst>
                <a:ext uri="{FF2B5EF4-FFF2-40B4-BE49-F238E27FC236}">
                  <a16:creationId xmlns:a16="http://schemas.microsoft.com/office/drawing/2014/main" id="{E23845A2-0038-4BEA-BEAB-A76137A2DB6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0"/>
              <a:ext cx="8855075" cy="6858000"/>
            </a:xfrm>
            <a:prstGeom prst="rect">
              <a:avLst/>
            </a:prstGeom>
            <a:noFill/>
            <a:effectLst>
              <a:glow>
                <a:schemeClr val="accent1"/>
              </a:glow>
              <a:softEdge rad="50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Hình chữ nhật: Góc Chéo Tròn 15">
            <a:extLst>
              <a:ext uri="{FF2B5EF4-FFF2-40B4-BE49-F238E27FC236}">
                <a16:creationId xmlns:a16="http://schemas.microsoft.com/office/drawing/2014/main" id="{71F587BB-C181-47BD-B980-859E263246CE}"/>
              </a:ext>
            </a:extLst>
          </p:cNvPr>
          <p:cNvSpPr/>
          <p:nvPr userDrawn="1"/>
        </p:nvSpPr>
        <p:spPr>
          <a:xfrm>
            <a:off x="7196138" y="4229215"/>
            <a:ext cx="1525587" cy="800347"/>
          </a:xfrm>
          <a:prstGeom prst="round2DiagRect">
            <a:avLst>
              <a:gd name="adj1" fmla="val 33983"/>
              <a:gd name="adj2" fmla="val 0"/>
            </a:avLst>
          </a:prstGeom>
          <a:solidFill>
            <a:srgbClr val="00A18A"/>
          </a:solidFill>
          <a:ln>
            <a:solidFill>
              <a:srgbClr val="00A18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sp>
        <p:nvSpPr>
          <p:cNvPr id="15" name="Hình thang 16">
            <a:extLst>
              <a:ext uri="{FF2B5EF4-FFF2-40B4-BE49-F238E27FC236}">
                <a16:creationId xmlns:a16="http://schemas.microsoft.com/office/drawing/2014/main" id="{83E3FF99-D718-4615-B8E2-9AA68911F018}"/>
              </a:ext>
            </a:extLst>
          </p:cNvPr>
          <p:cNvSpPr/>
          <p:nvPr userDrawn="1"/>
        </p:nvSpPr>
        <p:spPr>
          <a:xfrm>
            <a:off x="6315075" y="4578176"/>
            <a:ext cx="992188" cy="457341"/>
          </a:xfrm>
          <a:prstGeom prst="trapezoid">
            <a:avLst/>
          </a:prstGeom>
          <a:solidFill>
            <a:srgbClr val="54C1AC"/>
          </a:solidFill>
          <a:ln>
            <a:solidFill>
              <a:srgbClr val="54C1A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grpSp>
        <p:nvGrpSpPr>
          <p:cNvPr id="16" name="Nhóm 18"/>
          <p:cNvGrpSpPr>
            <a:grpSpLocks/>
          </p:cNvGrpSpPr>
          <p:nvPr userDrawn="1"/>
        </p:nvGrpSpPr>
        <p:grpSpPr bwMode="auto">
          <a:xfrm>
            <a:off x="6810377" y="2913168"/>
            <a:ext cx="1814513" cy="1719793"/>
            <a:chOff x="2070339" y="138027"/>
            <a:chExt cx="7134045" cy="6858000"/>
          </a:xfrm>
        </p:grpSpPr>
        <p:grpSp>
          <p:nvGrpSpPr>
            <p:cNvPr id="17" name="Nhóm 19"/>
            <p:cNvGrpSpPr>
              <a:grpSpLocks/>
            </p:cNvGrpSpPr>
            <p:nvPr/>
          </p:nvGrpSpPr>
          <p:grpSpPr bwMode="auto">
            <a:xfrm>
              <a:off x="2070339" y="138027"/>
              <a:ext cx="7134045" cy="6858000"/>
              <a:chOff x="0" y="4"/>
              <a:chExt cx="7134045" cy="6858000"/>
            </a:xfrm>
          </p:grpSpPr>
          <p:grpSp>
            <p:nvGrpSpPr>
              <p:cNvPr id="19" name="Nhóm 21"/>
              <p:cNvGrpSpPr>
                <a:grpSpLocks/>
              </p:cNvGrpSpPr>
              <p:nvPr/>
            </p:nvGrpSpPr>
            <p:grpSpPr bwMode="auto">
              <a:xfrm>
                <a:off x="0" y="4"/>
                <a:ext cx="7134045" cy="6858000"/>
                <a:chOff x="0" y="4"/>
                <a:chExt cx="7134045" cy="6858000"/>
              </a:xfrm>
            </p:grpSpPr>
            <p:sp>
              <p:nvSpPr>
                <p:cNvPr id="24" name="Hình Bầu dục 26">
                  <a:extLst>
                    <a:ext uri="{FF2B5EF4-FFF2-40B4-BE49-F238E27FC236}">
                      <a16:creationId xmlns:a16="http://schemas.microsoft.com/office/drawing/2014/main" id="{4831FB58-4E95-4C07-B107-E63739DA239F}"/>
                    </a:ext>
                  </a:extLst>
                </p:cNvPr>
                <p:cNvSpPr/>
                <p:nvPr/>
              </p:nvSpPr>
              <p:spPr>
                <a:xfrm>
                  <a:off x="0" y="4"/>
                  <a:ext cx="7134045" cy="6858000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3857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/>
                    <a:cs typeface="+mn-cs"/>
                  </a:endParaRPr>
                </a:p>
              </p:txBody>
            </p:sp>
            <p:sp>
              <p:nvSpPr>
                <p:cNvPr id="25" name="Hình Bầu dục 27">
                  <a:extLst>
                    <a:ext uri="{FF2B5EF4-FFF2-40B4-BE49-F238E27FC236}">
                      <a16:creationId xmlns:a16="http://schemas.microsoft.com/office/drawing/2014/main" id="{70EF604C-87CB-4A76-A1D4-805D53C720B0}"/>
                    </a:ext>
                  </a:extLst>
                </p:cNvPr>
                <p:cNvSpPr/>
                <p:nvPr/>
              </p:nvSpPr>
              <p:spPr>
                <a:xfrm>
                  <a:off x="1242062" y="1149336"/>
                  <a:ext cx="4743546" cy="451184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3857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/>
                    <a:cs typeface="+mn-cs"/>
                  </a:endParaRPr>
                </a:p>
              </p:txBody>
            </p:sp>
          </p:grpSp>
          <p:sp>
            <p:nvSpPr>
              <p:cNvPr id="20" name="Hộp Văn bản 22">
                <a:extLst>
                  <a:ext uri="{FF2B5EF4-FFF2-40B4-BE49-F238E27FC236}">
                    <a16:creationId xmlns:a16="http://schemas.microsoft.com/office/drawing/2014/main" id="{D1AA5767-EA23-4DC4-92E3-08638589D4EB}"/>
                  </a:ext>
                </a:extLst>
              </p:cNvPr>
              <p:cNvSpPr txBox="1"/>
              <p:nvPr/>
            </p:nvSpPr>
            <p:spPr>
              <a:xfrm>
                <a:off x="659873" y="731695"/>
                <a:ext cx="5906401" cy="5758401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l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Trường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tiểu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học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Mai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Động</a:t>
                </a:r>
                <a:endParaRPr kumimoji="0" lang="vi-VN" sz="3713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70AD47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Microsoft YaHei"/>
                  <a:cs typeface="+mn-cs"/>
                </a:endParaRPr>
              </a:p>
            </p:txBody>
          </p:sp>
          <p:pic>
            <p:nvPicPr>
              <p:cNvPr id="21" name="Hình ảnh 2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4376" y="3428999"/>
                <a:ext cx="1369669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Hình ảnh 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5834" y="3392312"/>
                <a:ext cx="1305464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Hộp Văn bản 25">
                <a:extLst>
                  <a:ext uri="{FF2B5EF4-FFF2-40B4-BE49-F238E27FC236}">
                    <a16:creationId xmlns:a16="http://schemas.microsoft.com/office/drawing/2014/main" id="{7A474CCF-807D-4BD9-98E6-CFD0CEFBC049}"/>
                  </a:ext>
                </a:extLst>
              </p:cNvPr>
              <p:cNvSpPr txBox="1"/>
              <p:nvPr/>
            </p:nvSpPr>
            <p:spPr>
              <a:xfrm>
                <a:off x="1000488" y="2777906"/>
                <a:ext cx="5133067" cy="3712190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l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50" b="1" i="0" u="none" strike="noStrike" kern="1200" cap="none" spc="0" normalizeH="0" baseline="0" noProof="0" dirty="0">
                    <a:ln w="22225">
                      <a:solidFill>
                        <a:srgbClr val="FF66FF"/>
                      </a:solidFill>
                      <a:prstDash val="solid"/>
                    </a:ln>
                    <a:solidFill>
                      <a:srgbClr val="F5C3F5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CÔ NGA – LỚP 2A4</a:t>
                </a:r>
                <a:endParaRPr kumimoji="0" lang="vi-VN" sz="4050" b="1" i="0" u="none" strike="noStrike" kern="1200" cap="none" spc="0" normalizeH="0" baseline="0" noProof="0" dirty="0">
                  <a:ln w="22225">
                    <a:solidFill>
                      <a:srgbClr val="FF66FF"/>
                    </a:solidFill>
                    <a:prstDash val="solid"/>
                  </a:ln>
                  <a:solidFill>
                    <a:srgbClr val="F5C3F5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/>
                  <a:cs typeface="+mn-cs"/>
                </a:endParaRPr>
              </a:p>
            </p:txBody>
          </p:sp>
        </p:grpSp>
        <p:pic>
          <p:nvPicPr>
            <p:cNvPr id="18" name="Picture 10" descr="3 con giáp tốt toàn diện trong năm Ất Mùi | Lịch nghỉ tết 2022, Tết Nguyên  Đán, Âm Lịch 202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014" y="909918"/>
              <a:ext cx="4938798" cy="4938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8614">
            <a:off x="5487988" y="563342"/>
            <a:ext cx="3732212" cy="166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2011587"/>
            <a:ext cx="4113212" cy="298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2" y="2891730"/>
            <a:ext cx="3163888" cy="202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05C7132D-4AC1-4E25-9842-EE91F74C7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  <a:prstGeom prst="rect">
            <a:avLst/>
          </a:prstGeom>
        </p:spPr>
        <p:txBody>
          <a:bodyPr anchor="b"/>
          <a:lstStyle>
            <a:lvl1pPr algn="ctr">
              <a:defRPr sz="2531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EB1456E-EF1F-4721-85D9-46CBF476B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11993DA-CC3B-43F6-B94B-F1617BB5B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902" y="1076660"/>
            <a:ext cx="3014245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hỗ dành sẵn cho Ngày tháng 3">
            <a:extLst>
              <a:ext uri="{FF2B5EF4-FFF2-40B4-BE49-F238E27FC236}">
                <a16:creationId xmlns:a16="http://schemas.microsoft.com/office/drawing/2014/main" id="{90215FCE-582B-4093-920F-D03F5C1FF2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8737"/>
            <a:ext cx="2057400" cy="273928"/>
          </a:xfrm>
        </p:spPr>
        <p:txBody>
          <a:bodyPr/>
          <a:lstStyle>
            <a:lvl1pPr defTabSz="385763">
              <a:defRPr sz="76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DE55897E-AF0E-4185-9CC0-150E350DA1B7}" type="datetimeFigureOut">
              <a:rPr lang="vi-VN" smtClean="0"/>
              <a:pPr>
                <a:defRPr/>
              </a:pPr>
              <a:t>02/06/2023</a:t>
            </a:fld>
            <a:endParaRPr lang="vi-VN"/>
          </a:p>
        </p:txBody>
      </p:sp>
      <p:sp>
        <p:nvSpPr>
          <p:cNvPr id="30" name="Chỗ dành sẵn cho Chân trang 4">
            <a:extLst>
              <a:ext uri="{FF2B5EF4-FFF2-40B4-BE49-F238E27FC236}">
                <a16:creationId xmlns:a16="http://schemas.microsoft.com/office/drawing/2014/main" id="{94BDD0CA-F41A-4B2B-9860-E4BF0A7B0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8737"/>
            <a:ext cx="3086100" cy="273928"/>
          </a:xfrm>
        </p:spPr>
        <p:txBody>
          <a:bodyPr/>
          <a:lstStyle>
            <a:lvl1pPr defTabSz="385763">
              <a:defRPr sz="76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1" name="Chỗ dành sẵn cho Số hiệu Bản chiếu 5">
            <a:extLst>
              <a:ext uri="{FF2B5EF4-FFF2-40B4-BE49-F238E27FC236}">
                <a16:creationId xmlns:a16="http://schemas.microsoft.com/office/drawing/2014/main" id="{D1BBF940-4331-4927-A641-CC0575612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8737"/>
            <a:ext cx="2057400" cy="273928"/>
          </a:xfrm>
        </p:spPr>
        <p:txBody>
          <a:bodyPr/>
          <a:lstStyle>
            <a:lvl1pPr defTabSz="385763" fontAlgn="auto">
              <a:spcBef>
                <a:spcPts val="0"/>
              </a:spcBef>
              <a:spcAft>
                <a:spcPts val="0"/>
              </a:spcAft>
              <a:defRPr sz="760">
                <a:solidFill>
                  <a:prstClr val="black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CD7D4CD-60D1-4A17-B1CA-DDAFFA5F1D03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89417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76D1223-53C8-4F6E-A0EE-C7ADC22EE3B7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2/6/2023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347F815-C9D9-4C47-BF81-5524DE2DFFF4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2872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8228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E22B3FE-8C9B-4A29-842F-4D798D8C94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6870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34DB6FC-8B5A-49E2-BB71-B165F1F8ED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0997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4D6E830-E516-4A42-B078-2187DAF768E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6805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9BBACD2-43A0-429D-8F9E-73619BEC42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6391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AD97154-3812-44BC-947E-341FA29205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6476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04CFEA0-B269-4F90-9BE8-A22FC82A3B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131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30D20ED-B10B-40D0-B3E0-E4A117FDA8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6459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9A59279-A010-47EC-B208-17A0C2B167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0387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2636340-CD10-434A-AD8A-A36531D595E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453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DF6EACB-9893-46C3-A996-4767F4393CF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853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287524" y="268288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单击此处添加标题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143000" y="374188"/>
            <a:ext cx="6858000" cy="523279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143000" y="918257"/>
            <a:ext cx="6858000" cy="280749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8650" y="1503977"/>
            <a:ext cx="3942159" cy="3538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8650" y="1869220"/>
            <a:ext cx="3942159" cy="1320052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629841" y="3288332"/>
            <a:ext cx="3940969" cy="370398"/>
          </a:xfrm>
        </p:spPr>
        <p:txBody>
          <a:bodyPr>
            <a:normAutofit/>
          </a:bodyPr>
          <a:lstStyle>
            <a:lvl1pPr marL="0" indent="0">
              <a:buNone/>
              <a:defRPr sz="1200" b="1" i="1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29841" y="3658730"/>
            <a:ext cx="3940969" cy="370399"/>
          </a:xfrm>
        </p:spPr>
        <p:txBody>
          <a:bodyPr>
            <a:normAutofit/>
          </a:bodyPr>
          <a:lstStyle>
            <a:lvl1pPr marL="0" indent="0">
              <a:buNone/>
              <a:defRPr sz="900" b="1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629841" y="4029128"/>
            <a:ext cx="3942159" cy="270355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722F6D6F-DD99-46DF-A9EA-728D63EA6A31}" type="datetimeFigureOut">
              <a:rPr lang="en-AU" smtClean="0"/>
              <a:pPr/>
              <a:t>2/06/2023</a:t>
            </a:fld>
            <a:endParaRPr lang="en-AU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endParaRPr lang="en-AU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84AD2E7E-F7BA-4F6B-9D0C-0B2331C2AE06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5112544" y="1504225"/>
            <a:ext cx="3251597" cy="35372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5112544" y="1868668"/>
            <a:ext cx="3251597" cy="703876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25720854"/>
      </p:ext>
    </p:extLst>
  </p:cSld>
  <p:clrMapOvr>
    <a:masterClrMapping/>
  </p:clrMapOvr>
  <p:transition advClick="0" advTm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228082"/>
      </p:ext>
    </p:extLst>
  </p:cSld>
  <p:clrMapOvr>
    <a:masterClrMapping/>
  </p:clrMapOvr>
  <p:transition advClick="0" advTm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E8BB9D82-32A4-430E-BFF6-2B8D309795DE}" type="datetimeFigureOut">
              <a:rPr lang="zh-CN" altLang="en-US" smtClean="0"/>
              <a:pPr/>
              <a:t>2023/6/2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63" r:id="rId11"/>
  </p:sldLayoutIdLst>
  <p:transition advClick="0" advTm="0"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2/6/2023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22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7" r:id="rId9"/>
    <p:sldLayoutId id="2147483818" r:id="rId10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042"/>
            <a:ext cx="8229600" cy="85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521"/>
            <a:ext cx="8229600" cy="339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5365"/>
            <a:ext cx="2133600" cy="35729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5365"/>
            <a:ext cx="2895600" cy="35729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5365"/>
            <a:ext cx="2133600" cy="35729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1C0E6095-131E-45CD-8DEC-49A2EF3B2859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069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5pPr>
      <a:lvl6pPr marL="342991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6pPr>
      <a:lvl7pPr marL="685983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7pPr>
      <a:lvl8pPr marL="1028974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8pPr>
      <a:lvl9pPr marL="1371966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9pPr>
    </p:titleStyle>
    <p:bodyStyle>
      <a:lvl1pPr marL="257244" indent="-257244" algn="l" rtl="0" eaLnBrk="0" fontAlgn="base" hangingPunct="0">
        <a:spcBef>
          <a:spcPct val="20000"/>
        </a:spcBef>
        <a:spcAft>
          <a:spcPct val="0"/>
        </a:spcAft>
        <a:buChar char="•"/>
        <a:defRPr sz="2401">
          <a:solidFill>
            <a:schemeClr val="tx1"/>
          </a:solidFill>
          <a:latin typeface="+mn-lt"/>
          <a:ea typeface="+mn-ea"/>
          <a:cs typeface="+mn-cs"/>
        </a:defRPr>
      </a:lvl1pPr>
      <a:lvl2pPr marL="557361" indent="-214370" algn="l" rtl="0" eaLnBrk="0" fontAlgn="base" hangingPunct="0">
        <a:spcBef>
          <a:spcPct val="20000"/>
        </a:spcBef>
        <a:spcAft>
          <a:spcPct val="0"/>
        </a:spcAft>
        <a:buChar char="–"/>
        <a:defRPr sz="2101">
          <a:solidFill>
            <a:schemeClr val="tx1"/>
          </a:solidFill>
          <a:latin typeface="+mn-lt"/>
        </a:defRPr>
      </a:lvl2pPr>
      <a:lvl3pPr marL="857479" indent="-171496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470" indent="-171496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461" indent="-171496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6453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9444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2436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5427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648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2/6/2023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975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2" r:id="rId7"/>
    <p:sldLayoutId id="2147483804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273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28.gif"/><Relationship Id="rId7" Type="http://schemas.openxmlformats.org/officeDocument/2006/relationships/image" Target="../media/image32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4" Type="http://schemas.openxmlformats.org/officeDocument/2006/relationships/image" Target="../media/image29.gif"/><Relationship Id="rId9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notesSlide" Target="../notesSlides/notesSlide2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slideLayout" Target="../slideLayouts/slideLayout10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12.jpeg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image" Target="../media/image43.emf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9.xml"/><Relationship Id="rId1" Type="http://schemas.openxmlformats.org/officeDocument/2006/relationships/tags" Target="../tags/tag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24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image" Target="../media/image42.jpeg"/><Relationship Id="rId4" Type="http://schemas.openxmlformats.org/officeDocument/2006/relationships/image" Target="../media/image4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47.emf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3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5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9744"/>
            <a:ext cx="914400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istrator\Desktop\2017051002.png"/>
          <p:cNvPicPr>
            <a:picLocks noChangeAspect="1" noChangeArrowheads="1"/>
          </p:cNvPicPr>
          <p:nvPr/>
        </p:nvPicPr>
        <p:blipFill>
          <a:blip r:embed="rId4" cstate="print"/>
          <a:srcRect l="30313"/>
          <a:stretch>
            <a:fillRect/>
          </a:stretch>
        </p:blipFill>
        <p:spPr bwMode="auto">
          <a:xfrm>
            <a:off x="3203848" y="-35159"/>
            <a:ext cx="6372200" cy="5148263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575556" y="514584"/>
            <a:ext cx="6065610" cy="277768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defTabSz="912114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 MỪNG </a:t>
            </a:r>
          </a:p>
          <a:p>
            <a:pPr algn="ctr" defTabSz="912114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CON ĐẾN VỚI TIẾT TIẾNG VIỆT LỚP 1</a:t>
            </a:r>
          </a:p>
        </p:txBody>
      </p:sp>
    </p:spTree>
  </p:cSld>
  <p:clrMapOvr>
    <a:masterClrMapping/>
  </p:clrMapOvr>
  <p:transition advTm="10133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51CD60-3C82-4F1B-8D15-D5880C1DCC59}"/>
              </a:ext>
            </a:extLst>
          </p:cNvPr>
          <p:cNvSpPr txBox="1"/>
          <p:nvPr/>
        </p:nvSpPr>
        <p:spPr>
          <a:xfrm>
            <a:off x="2736364" y="173211"/>
            <a:ext cx="3815246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599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3599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99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599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99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siêu</a:t>
            </a:r>
            <a:r>
              <a:rPr lang="en-US" sz="3599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99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thị</a:t>
            </a:r>
            <a:endParaRPr lang="en-US" sz="3599" dirty="0">
              <a:solidFill>
                <a:schemeClr val="accent5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Content Placeholder 4" descr="61.2.png">
            <a:extLst>
              <a:ext uri="{FF2B5EF4-FFF2-40B4-BE49-F238E27FC236}">
                <a16:creationId xmlns:a16="http://schemas.microsoft.com/office/drawing/2014/main" id="{5E1F7364-DAF4-4D1D-9B2C-4AD3ACC9D6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8341"/>
          <a:stretch>
            <a:fillRect/>
          </a:stretch>
        </p:blipFill>
        <p:spPr>
          <a:xfrm>
            <a:off x="172520" y="988857"/>
            <a:ext cx="8754621" cy="395921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668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11"/>
    </mc:Choice>
    <mc:Fallback xmlns="">
      <p:transition spd="slow" advTm="70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30"/>
            <a:ext cx="9144000" cy="5131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1828801" y="400844"/>
            <a:ext cx="5189935" cy="1315641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2700" kern="1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2700" kern="10">
              <a:ln w="9525">
                <a:round/>
                <a:headEnd/>
                <a:tailEnd/>
              </a:ln>
              <a:blipFill dpi="0" rotWithShape="0">
                <a:blip r:embed="rId3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1543050" y="629444"/>
            <a:ext cx="2563416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686300" y="1372394"/>
            <a:ext cx="25717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3201194"/>
            <a:ext cx="60007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-65612" y="795"/>
            <a:ext cx="9209612" cy="5131964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200150" y="2515395"/>
            <a:ext cx="670322" cy="67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172244"/>
            <a:ext cx="684609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-174229"/>
            <a:ext cx="600075" cy="35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572295"/>
            <a:ext cx="600075" cy="3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19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81"/>
    </mc:Choice>
    <mc:Fallback xmlns="">
      <p:transition spd="slow" advTm="1418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" y="210344"/>
            <a:ext cx="913804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1528367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1829594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</a:t>
            </a:r>
            <a:r>
              <a:rPr lang="vi-VN" altLang="en-US" sz="5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5400" b="1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786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1. 1.png"/>
          <p:cNvPicPr>
            <a:picLocks noChangeAspect="1"/>
          </p:cNvPicPr>
          <p:nvPr/>
        </p:nvPicPr>
        <p:blipFill>
          <a:blip r:embed="rId2"/>
          <a:srcRect t="72804" b="3492"/>
          <a:stretch>
            <a:fillRect/>
          </a:stretch>
        </p:blipFill>
        <p:spPr>
          <a:xfrm>
            <a:off x="198473" y="489608"/>
            <a:ext cx="8597183" cy="305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1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84"/>
    </mc:Choice>
    <mc:Fallback xmlns="">
      <p:transition spd="slow" advTm="15984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5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190311"/>
            <a:ext cx="1370728" cy="1033060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316707"/>
            <a:ext cx="484026" cy="4841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491506"/>
            <a:ext cx="515604" cy="515763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110970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4588041"/>
            <a:ext cx="1120884" cy="55704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hữ Ông hơi méo">
            <a:hlinkClick r:id="" action="ppaction://media"/>
            <a:extLst>
              <a:ext uri="{FF2B5EF4-FFF2-40B4-BE49-F238E27FC236}">
                <a16:creationId xmlns:a16="http://schemas.microsoft.com/office/drawing/2014/main" id="{F1608C36-9731-4F7A-BAEB-2552BAE4072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6810" y="482749"/>
            <a:ext cx="7430379" cy="4179588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4841351"/>
            <a:ext cx="611177" cy="30373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5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48"/>
    </mc:Choice>
    <mc:Fallback xmlns="">
      <p:transition spd="slow" advTm="50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243" objId="4"/>
        <p14:triggerEvt type="onClick" time="16243" objId="4"/>
        <p14:stopEvt time="50148" objId="4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44" y="0"/>
            <a:ext cx="8332311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121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6280"/>
            <a:ext cx="8395997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72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5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190311"/>
            <a:ext cx="1370728" cy="1033060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316707"/>
            <a:ext cx="484026" cy="4841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491506"/>
            <a:ext cx="515604" cy="515763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110970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4588041"/>
            <a:ext cx="1120884" cy="55704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hữ ưng ổn" descr="Background pattern&#10;&#10;Description automatically generated with medium confidence">
            <a:hlinkClick r:id="" action="ppaction://media"/>
            <a:extLst>
              <a:ext uri="{FF2B5EF4-FFF2-40B4-BE49-F238E27FC236}">
                <a16:creationId xmlns:a16="http://schemas.microsoft.com/office/drawing/2014/main" id="{92267CE0-14A0-49E3-99F1-F96F09FEDC6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6810" y="482749"/>
            <a:ext cx="7430379" cy="4179588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4841351"/>
            <a:ext cx="611177" cy="30373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0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21"/>
    </mc:Choice>
    <mc:Fallback xmlns="">
      <p:transition spd="slow" advTm="48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278" objId="4"/>
        <p14:triggerEvt type="onClick" time="16278" objId="4"/>
        <p14:pauseEvt time="48050" objId="4"/>
        <p14:stopEvt time="48050" objId="4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06" y="0"/>
            <a:ext cx="8290387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83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96" y="0"/>
            <a:ext cx="8428207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84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SubTitle_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4626662" y="3464210"/>
            <a:ext cx="4517338" cy="800521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V</a:t>
            </a:r>
            <a:r>
              <a:rPr lang="en-US" sz="1900" dirty="0" err="1">
                <a:solidFill>
                  <a:schemeClr val="bg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Ç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n</a:t>
            </a:r>
            <a:r>
              <a:rPr lang="en-US" altLang="zh-CN" sz="1900" dirty="0" err="1">
                <a:solidFill>
                  <a:schemeClr val="bg1"/>
                </a:solidFill>
                <a:latin typeface="Century Gothic" panose="020B0502020202020204" pitchFamily="34" charset="0"/>
                <a:ea typeface="印品黑体" panose="00000500000000000000" pitchFamily="2" charset="-122"/>
                <a:sym typeface="Arial" panose="020B0604020202020204" pitchFamily="34" charset="0"/>
              </a:rPr>
              <a:t>g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tr</a:t>
            </a:r>
            <a:r>
              <a:rPr lang="en-US" altLang="zh-CN" sz="1900" dirty="0" err="1">
                <a:solidFill>
                  <a:schemeClr val="bg1"/>
                </a:solidFill>
                <a:latin typeface="Century Gothic" panose="020B0502020202020204" pitchFamily="34" charset="0"/>
                <a:sym typeface="Arial" panose="020B0604020202020204" pitchFamily="34" charset="0"/>
              </a:rPr>
              <a:t>ă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n</a:t>
            </a:r>
            <a:r>
              <a:rPr lang="en-US" altLang="zh-CN" sz="1900" dirty="0" err="1">
                <a:solidFill>
                  <a:schemeClr val="bg1"/>
                </a:solidFill>
                <a:latin typeface=".VnAvant" panose="020B7200000000000000" pitchFamily="34" charset="0"/>
                <a:ea typeface="印品黑体" panose="00000500000000000000" pitchFamily="2" charset="-122"/>
                <a:sym typeface="Arial" panose="020B0604020202020204" pitchFamily="34" charset="0"/>
              </a:rPr>
              <a:t>g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tròn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nhô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lên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s</a:t>
            </a:r>
            <a:r>
              <a:rPr lang="en-US" altLang="zh-CN" sz="2000" dirty="0" err="1">
                <a:solidFill>
                  <a:schemeClr val="bg1"/>
                </a:solidFill>
                <a:latin typeface="Century Gothic" panose="020B0502020202020204" pitchFamily="34" charset="0"/>
                <a:ea typeface="印品黑体" panose="00000500000000000000" pitchFamily="2" charset="-122"/>
                <a:sym typeface="Arial" panose="020B0604020202020204" pitchFamily="34" charset="0"/>
              </a:rPr>
              <a:t>a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u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Century Gothic" panose="020B0502020202020204" pitchFamily="34" charset="0"/>
                <a:ea typeface="印品黑体" panose="00000500000000000000" pitchFamily="2" charset="-122"/>
                <a:sym typeface="Arial" panose="020B0604020202020204" pitchFamily="34" charset="0"/>
              </a:rPr>
              <a:t>r</a:t>
            </a:r>
            <a:r>
              <a:rPr lang="en-US" altLang="zh-CN" sz="2000" dirty="0" err="1">
                <a:solidFill>
                  <a:schemeClr val="bg1"/>
                </a:solidFill>
                <a:latin typeface="Century Gothic" panose="020B0502020202020204" pitchFamily="34" charset="0"/>
                <a:sym typeface="Arial" panose="020B0604020202020204" pitchFamily="34" charset="0"/>
              </a:rPr>
              <a:t>ă</a:t>
            </a:r>
            <a:r>
              <a:rPr lang="en-US" altLang="zh-CN" sz="2000" dirty="0" err="1">
                <a:solidFill>
                  <a:schemeClr val="bg1"/>
                </a:solidFill>
                <a:latin typeface="Century Gothic" panose="020B0502020202020204" pitchFamily="34" charset="0"/>
                <a:ea typeface="印品黑体" panose="00000500000000000000" pitchFamily="2" charset="-122"/>
                <a:sym typeface="Arial" panose="020B0604020202020204" pitchFamily="34" charset="0"/>
              </a:rPr>
              <a:t>ng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núi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.</a:t>
            </a:r>
            <a:endParaRPr lang="zh-CN" altLang="en-US" sz="2000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5" name="MH_Other_1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2736054" y="1527657"/>
            <a:ext cx="1754885" cy="924210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6" name="MH_Other_2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2736054" y="2241061"/>
            <a:ext cx="1765601" cy="273929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7" name="MH_Other_3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2805106" y="2610268"/>
            <a:ext cx="1685833" cy="263210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8" name="MH_Other_4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2897970" y="2742470"/>
            <a:ext cx="1615590" cy="943266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9" name="MH_SubTitle_1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4589642" y="1284694"/>
            <a:ext cx="3125882" cy="4859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xinh</a:t>
            </a:r>
            <a:r>
              <a:rPr lang="en-US" altLang="zh-CN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đẹp</a:t>
            </a:r>
            <a:endParaRPr lang="zh-CN" altLang="en-US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0" name="MH_SubTitle_2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4626662" y="1989762"/>
            <a:ext cx="3125882" cy="48592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chênh</a:t>
            </a:r>
            <a:r>
              <a:rPr lang="en-US" altLang="zh-CN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chếch</a:t>
            </a:r>
            <a:endParaRPr lang="zh-CN" altLang="en-US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1" name="MH_SubTitle_3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4626662" y="2726987"/>
            <a:ext cx="3125882" cy="48473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thếp</a:t>
            </a:r>
            <a:r>
              <a:rPr lang="en-US" altLang="zh-CN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dirty="0" err="1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g</a:t>
            </a:r>
            <a:r>
              <a:rPr lang="en-US" altLang="zh-CN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i</a:t>
            </a:r>
            <a:r>
              <a:rPr lang="vi-VN" altLang="zh-CN" smtClean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ấy</a:t>
            </a:r>
            <a:endParaRPr lang="en-US" altLang="zh-CN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2" name="MH_Other_5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1250170" y="1642049"/>
            <a:ext cx="1853588" cy="185426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lIns="0" tIns="0" rIns="0" bIns="0" anchor="ctr" anchorCtr="1">
            <a:norm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endParaRPr lang="zh-TW" altLang="en-US" sz="1800" b="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3" name="MH_Title_1"/>
          <p:cNvSpPr/>
          <p:nvPr>
            <p:custDataLst>
              <p:tags r:id="rId11"/>
            </p:custDataLst>
          </p:nvPr>
        </p:nvSpPr>
        <p:spPr>
          <a:xfrm>
            <a:off x="1457149" y="1849103"/>
            <a:ext cx="1440821" cy="144134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TW" sz="3800" b="1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Đọc</a:t>
            </a:r>
            <a:endParaRPr lang="zh-TW" altLang="en-US" sz="3800" b="1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15716" y="362182"/>
            <a:ext cx="5632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ÔN VÀ KHỞI ĐỘNG</a:t>
            </a:r>
          </a:p>
        </p:txBody>
      </p:sp>
      <p:pic>
        <p:nvPicPr>
          <p:cNvPr id="1026" name="Picture 2" descr="看书的可爱学生矢量素材- 设计之家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78" y="139197"/>
            <a:ext cx="1728192" cy="131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卡通儿童看书PNG图片素材下载_儿童PNG_熊猫办公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09" y="3610703"/>
            <a:ext cx="2437011" cy="146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BE1422-A6FF-49D5-87E1-196CAEB5B89C}"/>
              </a:ext>
            </a:extLst>
          </p:cNvPr>
          <p:cNvSpPr txBox="1"/>
          <p:nvPr/>
        </p:nvSpPr>
        <p:spPr>
          <a:xfrm>
            <a:off x="8001532" y="3708314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.</a:t>
            </a:r>
            <a:endParaRPr lang="vi-VN" sz="2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5132920"/>
      </p:ext>
    </p:extLst>
  </p:cSld>
  <p:clrMapOvr>
    <a:masterClrMapping/>
  </p:clrMapOvr>
  <p:transition advTm="6898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2556399" y="880878"/>
            <a:ext cx="4804804" cy="277145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12" tIns="45706" rIns="91412" bIns="45706" numCol="1" anchor="t" anchorCtr="0" compatLnSpc="1"/>
          <a:lstStyle/>
          <a:p>
            <a:pPr defTabSz="914103">
              <a:defRPr/>
            </a:pPr>
            <a:endParaRPr lang="zh-CN" altLang="en-US" sz="1799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28206" y="1708715"/>
            <a:ext cx="3455318" cy="923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>
              <a:defRPr/>
            </a:pP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Viết</a:t>
            </a:r>
            <a:r>
              <a:rPr lang="en-US" sz="5399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 </a:t>
            </a: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vở</a:t>
            </a:r>
            <a:endParaRPr lang="en-US" sz="5399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UTM Avo" panose="02040603050506020204" pitchFamily="18" charset="0"/>
              <a:ea typeface="Microsoft YaHei"/>
              <a:cs typeface="Times New Roman"/>
            </a:endParaRPr>
          </a:p>
        </p:txBody>
      </p:sp>
      <p:pic>
        <p:nvPicPr>
          <p:cNvPr id="69634" name="Picture 2" descr="小女孩写字卡通_万图壁纸网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9" y="53041"/>
            <a:ext cx="1682268" cy="195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6734798" y="4338959"/>
            <a:ext cx="2405830" cy="7935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354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672"/>
    </mc:Choice>
    <mc:Fallback xmlns="">
      <p:transition advTm="7672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327" y="124272"/>
            <a:ext cx="6192688" cy="3874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327" y="3497483"/>
            <a:ext cx="6192688" cy="164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16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61.2.png">
            <a:extLst>
              <a:ext uri="{FF2B5EF4-FFF2-40B4-BE49-F238E27FC236}">
                <a16:creationId xmlns:a16="http://schemas.microsoft.com/office/drawing/2014/main" id="{91515BA8-C7FD-445B-B141-21972A0202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0923"/>
          <a:stretch>
            <a:fillRect/>
          </a:stretch>
        </p:blipFill>
        <p:spPr>
          <a:xfrm>
            <a:off x="104184" y="117338"/>
            <a:ext cx="8822956" cy="30371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28A861F-6C7C-4CA5-AB87-9D828D0C94DE}"/>
              </a:ext>
            </a:extLst>
          </p:cNvPr>
          <p:cNvSpPr>
            <a:spLocks noGrp="1"/>
          </p:cNvSpPr>
          <p:nvPr/>
        </p:nvSpPr>
        <p:spPr>
          <a:xfrm>
            <a:off x="248157" y="2929219"/>
            <a:ext cx="8822956" cy="230679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/>
            <a:r>
              <a:rPr lang="en-US" sz="2799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2799" dirty="0">
                <a:latin typeface="Arial-SGK-TV" pitchFamily="2" charset="0"/>
                <a:cs typeface="Arial-SGK-TV" pitchFamily="2" charset="0"/>
              </a:rPr>
              <a:t>N</a:t>
            </a:r>
            <a:r>
              <a:rPr lang="vi-VN" sz="2800" dirty="0">
                <a:solidFill>
                  <a:schemeClr val="tx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vi-VN" sz="2799" dirty="0">
                <a:latin typeface="Arial-SGK-TV" pitchFamily="2" charset="0"/>
                <a:cs typeface="Arial-SGK-TV" pitchFamily="2" charset="0"/>
              </a:rPr>
              <a:t>m theo mẹ đi chợ. Chợ đông vui và bán đủ thứ. Ngay từ cổng là những dãy hàng đồ dùng gia đình.</a:t>
            </a:r>
            <a:r>
              <a:rPr lang="en-US" sz="2799" dirty="0">
                <a:latin typeface="Century Gothic" panose="020B0502020202020204" pitchFamily="34" charset="0"/>
                <a:cs typeface="Arial-SGK-TV" pitchFamily="2" charset="0"/>
              </a:rPr>
              <a:t> </a:t>
            </a:r>
            <a:r>
              <a:rPr lang="vi-VN" sz="2799" dirty="0">
                <a:latin typeface="Arial-SGK-TV" pitchFamily="2" charset="0"/>
                <a:cs typeface="Arial-SGK-TV" pitchFamily="2" charset="0"/>
              </a:rPr>
              <a:t>Bên trong là hàng rau, thịt và cá. Nam thích lắm vì lần đầu cùng mẹ đi chợ.  </a:t>
            </a:r>
            <a:endParaRPr lang="en-US" sz="2799" dirty="0">
              <a:latin typeface="Century Gothic" panose="020B0502020202020204" pitchFamily="34" charset="0"/>
              <a:cs typeface="Arial-SGK-TV" pitchFamily="2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B19760-A0A3-4829-8530-608DE3347594}"/>
              </a:ext>
            </a:extLst>
          </p:cNvPr>
          <p:cNvCxnSpPr/>
          <p:nvPr/>
        </p:nvCxnSpPr>
        <p:spPr>
          <a:xfrm>
            <a:off x="5152977" y="3616338"/>
            <a:ext cx="719858" cy="0"/>
          </a:xfrm>
          <a:prstGeom prst="line">
            <a:avLst/>
          </a:prstGeom>
          <a:ln w="349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F450E5-661E-4A00-A6CC-20565ABFA990}"/>
              </a:ext>
            </a:extLst>
          </p:cNvPr>
          <p:cNvCxnSpPr/>
          <p:nvPr/>
        </p:nvCxnSpPr>
        <p:spPr>
          <a:xfrm>
            <a:off x="1826269" y="4029189"/>
            <a:ext cx="719858" cy="0"/>
          </a:xfrm>
          <a:prstGeom prst="line">
            <a:avLst/>
          </a:prstGeom>
          <a:ln w="349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ADF601-EC5E-4A96-9746-DAFFEB272392}"/>
              </a:ext>
            </a:extLst>
          </p:cNvPr>
          <p:cNvCxnSpPr>
            <a:cxnSpLocks/>
          </p:cNvCxnSpPr>
          <p:nvPr/>
        </p:nvCxnSpPr>
        <p:spPr>
          <a:xfrm>
            <a:off x="3204271" y="4029189"/>
            <a:ext cx="899822" cy="0"/>
          </a:xfrm>
          <a:prstGeom prst="line">
            <a:avLst/>
          </a:prstGeom>
          <a:ln w="349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6AAAA62-EE65-45E6-9245-9A4DEC08192E}"/>
              </a:ext>
            </a:extLst>
          </p:cNvPr>
          <p:cNvCxnSpPr>
            <a:cxnSpLocks/>
          </p:cNvCxnSpPr>
          <p:nvPr/>
        </p:nvCxnSpPr>
        <p:spPr>
          <a:xfrm>
            <a:off x="6541339" y="4036085"/>
            <a:ext cx="899822" cy="0"/>
          </a:xfrm>
          <a:prstGeom prst="line">
            <a:avLst/>
          </a:prstGeom>
          <a:ln w="349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5950CF5-DB02-49ED-8CFD-35A1D6E01677}"/>
              </a:ext>
            </a:extLst>
          </p:cNvPr>
          <p:cNvCxnSpPr>
            <a:cxnSpLocks/>
          </p:cNvCxnSpPr>
          <p:nvPr/>
        </p:nvCxnSpPr>
        <p:spPr>
          <a:xfrm>
            <a:off x="1013705" y="4485348"/>
            <a:ext cx="899822" cy="0"/>
          </a:xfrm>
          <a:prstGeom prst="line">
            <a:avLst/>
          </a:prstGeom>
          <a:ln w="349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31D3FF9-F587-4749-A4B1-6492D71C5249}"/>
              </a:ext>
            </a:extLst>
          </p:cNvPr>
          <p:cNvCxnSpPr>
            <a:cxnSpLocks/>
          </p:cNvCxnSpPr>
          <p:nvPr/>
        </p:nvCxnSpPr>
        <p:spPr>
          <a:xfrm>
            <a:off x="972712" y="4893018"/>
            <a:ext cx="899822" cy="0"/>
          </a:xfrm>
          <a:prstGeom prst="line">
            <a:avLst/>
          </a:prstGeom>
          <a:ln w="349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5216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447"/>
    </mc:Choice>
    <mc:Fallback xmlns="">
      <p:transition spd="slow" advTm="108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BA7C040-3C64-482C-997D-750291D3AD5F}"/>
              </a:ext>
            </a:extLst>
          </p:cNvPr>
          <p:cNvSpPr>
            <a:spLocks noGrp="1"/>
          </p:cNvSpPr>
          <p:nvPr/>
        </p:nvSpPr>
        <p:spPr>
          <a:xfrm>
            <a:off x="160523" y="229753"/>
            <a:ext cx="8822956" cy="2306799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799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2799" dirty="0">
                <a:latin typeface="Arial-SGK-TV" pitchFamily="2" charset="0"/>
                <a:cs typeface="Arial-SGK-TV" pitchFamily="2" charset="0"/>
              </a:rPr>
              <a:t>Nam theo mẹ đi chợ. Chợ đông vui và bán đủ thứ. Ngay từ cổng là những dãy hàng đồ dùng gia đình.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799" dirty="0">
                <a:latin typeface="Arial-SGK-TV" pitchFamily="2" charset="0"/>
                <a:cs typeface="Arial-SGK-TV" pitchFamily="2" charset="0"/>
              </a:rPr>
              <a:t>Bên trong là hàng rau, thịt và cá. Nam thích lắm vì lần đầu cùng mẹ đi chợ.  </a:t>
            </a:r>
            <a:endParaRPr lang="en-US" sz="2799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314DB28-D739-4D3B-A849-764E42354E8F}"/>
              </a:ext>
            </a:extLst>
          </p:cNvPr>
          <p:cNvSpPr/>
          <p:nvPr/>
        </p:nvSpPr>
        <p:spPr>
          <a:xfrm>
            <a:off x="319749" y="197014"/>
            <a:ext cx="359929" cy="359929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E4CDAF3-13DA-424E-816F-861FFD2DBB7C}"/>
              </a:ext>
            </a:extLst>
          </p:cNvPr>
          <p:cNvSpPr/>
          <p:nvPr/>
        </p:nvSpPr>
        <p:spPr>
          <a:xfrm>
            <a:off x="108882" y="711275"/>
            <a:ext cx="359929" cy="359929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4874CF5-7D76-48C5-B408-D1BAE4BD50DE}"/>
              </a:ext>
            </a:extLst>
          </p:cNvPr>
          <p:cNvSpPr/>
          <p:nvPr/>
        </p:nvSpPr>
        <p:spPr>
          <a:xfrm>
            <a:off x="3960121" y="161021"/>
            <a:ext cx="359929" cy="359929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00C6AA8-8FDE-4BCB-B59B-B5706A687351}"/>
              </a:ext>
            </a:extLst>
          </p:cNvPr>
          <p:cNvSpPr/>
          <p:nvPr/>
        </p:nvSpPr>
        <p:spPr>
          <a:xfrm>
            <a:off x="36896" y="1384779"/>
            <a:ext cx="359929" cy="359929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52037BF-19FD-4A6F-B067-71A20165BDCB}"/>
              </a:ext>
            </a:extLst>
          </p:cNvPr>
          <p:cNvSpPr/>
          <p:nvPr/>
        </p:nvSpPr>
        <p:spPr>
          <a:xfrm>
            <a:off x="5327851" y="1384779"/>
            <a:ext cx="359929" cy="359929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12F246-EEE0-4941-AE75-B8A13800068D}"/>
              </a:ext>
            </a:extLst>
          </p:cNvPr>
          <p:cNvSpPr txBox="1"/>
          <p:nvPr/>
        </p:nvSpPr>
        <p:spPr>
          <a:xfrm>
            <a:off x="1512604" y="3292402"/>
            <a:ext cx="4715069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799" dirty="0">
                <a:latin typeface="Arial-SGK-TV" pitchFamily="2" charset="0"/>
                <a:cs typeface="Arial-SGK-TV" pitchFamily="2" charset="0"/>
              </a:rPr>
              <a:t>Nam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đâu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68FDAF0-F314-45E4-9869-F24A26D4E302}"/>
              </a:ext>
            </a:extLst>
          </p:cNvPr>
          <p:cNvCxnSpPr/>
          <p:nvPr/>
        </p:nvCxnSpPr>
        <p:spPr>
          <a:xfrm>
            <a:off x="679677" y="711274"/>
            <a:ext cx="3280444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BCD2011-F581-4BB4-8776-7D19B035CF41}"/>
              </a:ext>
            </a:extLst>
          </p:cNvPr>
          <p:cNvSpPr txBox="1"/>
          <p:nvPr/>
        </p:nvSpPr>
        <p:spPr>
          <a:xfrm>
            <a:off x="1602587" y="3707630"/>
            <a:ext cx="6820653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bán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5ED0072-C16A-4327-B6D7-CEEC6456BA3F}"/>
              </a:ext>
            </a:extLst>
          </p:cNvPr>
          <p:cNvCxnSpPr>
            <a:cxnSpLocks/>
          </p:cNvCxnSpPr>
          <p:nvPr/>
        </p:nvCxnSpPr>
        <p:spPr>
          <a:xfrm>
            <a:off x="5939730" y="1384779"/>
            <a:ext cx="2771453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8CA7944-D199-404C-9A5E-3750DF5D43D1}"/>
              </a:ext>
            </a:extLst>
          </p:cNvPr>
          <p:cNvCxnSpPr>
            <a:cxnSpLocks/>
          </p:cNvCxnSpPr>
          <p:nvPr/>
        </p:nvCxnSpPr>
        <p:spPr>
          <a:xfrm>
            <a:off x="3240263" y="1996658"/>
            <a:ext cx="2195567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F7F3D44-559F-45A1-A2DA-DBD998FADA47}"/>
              </a:ext>
            </a:extLst>
          </p:cNvPr>
          <p:cNvCxnSpPr>
            <a:cxnSpLocks/>
          </p:cNvCxnSpPr>
          <p:nvPr/>
        </p:nvCxnSpPr>
        <p:spPr>
          <a:xfrm>
            <a:off x="5687780" y="1996658"/>
            <a:ext cx="2231559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5032766-F6F8-40D7-ABDC-60120892E54F}"/>
              </a:ext>
            </a:extLst>
          </p:cNvPr>
          <p:cNvCxnSpPr>
            <a:cxnSpLocks/>
          </p:cNvCxnSpPr>
          <p:nvPr/>
        </p:nvCxnSpPr>
        <p:spPr>
          <a:xfrm>
            <a:off x="288846" y="2680523"/>
            <a:ext cx="3023403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1818361-5E21-4CB3-88C1-AB1933F24384}"/>
              </a:ext>
            </a:extLst>
          </p:cNvPr>
          <p:cNvCxnSpPr>
            <a:cxnSpLocks/>
          </p:cNvCxnSpPr>
          <p:nvPr/>
        </p:nvCxnSpPr>
        <p:spPr>
          <a:xfrm>
            <a:off x="8143678" y="1996658"/>
            <a:ext cx="675484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B6F7B93-5F3B-499B-9362-83389375816B}"/>
              </a:ext>
            </a:extLst>
          </p:cNvPr>
          <p:cNvSpPr txBox="1"/>
          <p:nvPr/>
        </p:nvSpPr>
        <p:spPr>
          <a:xfrm>
            <a:off x="720762" y="4245052"/>
            <a:ext cx="7417168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799" dirty="0">
                <a:latin typeface="Arial-SGK-TV" pitchFamily="2" charset="0"/>
                <a:cs typeface="Arial-SGK-TV" pitchFamily="2" charset="0"/>
              </a:rPr>
              <a:t>Nam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079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537"/>
    </mc:Choice>
    <mc:Fallback xmlns="">
      <p:transition spd="slow" advTm="140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  <p:bldP spid="15" grpId="0" animBg="1"/>
      <p:bldP spid="19" grpId="0" animBg="1"/>
      <p:bldP spid="21" grpId="0" animBg="1"/>
      <p:bldP spid="22" grpId="0" animBg="1"/>
      <p:bldP spid="5" grpId="0"/>
      <p:bldP spid="5" grpId="1"/>
      <p:bldP spid="25" grpId="0"/>
      <p:bldP spid="25" grpId="1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674" y="192197"/>
            <a:ext cx="8127652" cy="4899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712" y="2764600"/>
            <a:ext cx="275066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0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chong</a:t>
            </a:r>
            <a:r>
              <a:rPr lang="en-US" sz="20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chóng</a:t>
            </a:r>
            <a:endParaRPr lang="en-US" sz="20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562" y="340985"/>
            <a:ext cx="5970863" cy="52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ong</a:t>
            </a:r>
            <a:r>
              <a:rPr lang="en-US" sz="2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2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ông</a:t>
            </a:r>
            <a:r>
              <a:rPr lang="en-US" sz="2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</a:t>
            </a:r>
            <a:r>
              <a:rPr lang="en-US" sz="2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ung</a:t>
            </a:r>
            <a:r>
              <a:rPr lang="en-US" sz="2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</a:t>
            </a:r>
            <a:r>
              <a:rPr lang="en-US" sz="2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ưng</a:t>
            </a:r>
            <a:endParaRPr lang="en-US" sz="2799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213" y="2716516"/>
            <a:ext cx="26378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0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bông</a:t>
            </a:r>
            <a:r>
              <a:rPr lang="en-US" sz="20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súng</a:t>
            </a:r>
            <a:endParaRPr lang="en-US" sz="20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744" y="2723089"/>
            <a:ext cx="26378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0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bánh </a:t>
            </a:r>
            <a:r>
              <a:rPr lang="en-US" sz="20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chưng</a:t>
            </a:r>
            <a:endParaRPr lang="en-US" sz="20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618" y="1951240"/>
            <a:ext cx="7333228" cy="36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dòng</a:t>
            </a:r>
            <a:r>
              <a:rPr lang="en-US" sz="1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võng</a:t>
            </a:r>
            <a:r>
              <a:rPr lang="en-US" sz="1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bổng</a:t>
            </a:r>
            <a:r>
              <a:rPr lang="en-US" sz="1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cộng</a:t>
            </a:r>
            <a:endParaRPr lang="en-US" sz="1799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2BF2FCC1-8DFE-4BFE-8D1A-8FF47C711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193" y="916872"/>
            <a:ext cx="2069963" cy="1064981"/>
          </a:xfrm>
          <a:prstGeom prst="rect">
            <a:avLst/>
          </a:prstGeom>
        </p:spPr>
      </p:pic>
      <p:sp>
        <p:nvSpPr>
          <p:cNvPr id="14" name="Text Box 12">
            <a:extLst>
              <a:ext uri="{FF2B5EF4-FFF2-40B4-BE49-F238E27FC236}">
                <a16:creationId xmlns:a16="http://schemas.microsoft.com/office/drawing/2014/main" id="{287C3CA5-E4CE-4580-8202-1518D82DE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026" y="2320516"/>
            <a:ext cx="7333228" cy="36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thúng</a:t>
            </a:r>
            <a:r>
              <a:rPr lang="en-US" sz="1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vũng</a:t>
            </a:r>
            <a:r>
              <a:rPr lang="en-US" sz="1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đựng</a:t>
            </a:r>
            <a:r>
              <a:rPr lang="en-US" sz="1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hửng</a:t>
            </a:r>
            <a:endParaRPr lang="en-US" sz="1799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C67627-FCA8-4BCB-A464-E1B133D6B6F1}"/>
              </a:ext>
            </a:extLst>
          </p:cNvPr>
          <p:cNvSpPr>
            <a:spLocks noGrp="1"/>
          </p:cNvSpPr>
          <p:nvPr/>
        </p:nvSpPr>
        <p:spPr>
          <a:xfrm>
            <a:off x="1152676" y="3328395"/>
            <a:ext cx="7198578" cy="13677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/>
            <a:r>
              <a:rPr lang="en-US" sz="2799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2000" dirty="0">
                <a:latin typeface="Arial-SGK-TV" pitchFamily="2" charset="0"/>
                <a:cs typeface="Arial-SGK-TV" pitchFamily="2" charset="0"/>
              </a:rPr>
              <a:t>Nam theo mẹ đi chợ. Chợ đông vui và bán đủ thứ. Ngay từ cổng là những dãy hàng đồ dùng gia đình.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000" dirty="0">
                <a:latin typeface="Arial-SGK-TV" pitchFamily="2" charset="0"/>
                <a:cs typeface="Arial-SGK-TV" pitchFamily="2" charset="0"/>
              </a:rPr>
              <a:t>Bên trong là hàng rau, thịt và cá. Nam thích lắm vì lần đầu cùng mẹ đi chợ.  </a:t>
            </a:r>
            <a:endParaRPr lang="en-US" sz="2000" dirty="0"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045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39"/>
    </mc:Choice>
    <mc:Fallback xmlns="">
      <p:transition spd="slow" advTm="63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2556399" y="880878"/>
            <a:ext cx="4804804" cy="277145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12" tIns="45706" rIns="91412" bIns="45706" numCol="1" anchor="t" anchorCtr="0" compatLnSpc="1"/>
          <a:lstStyle/>
          <a:p>
            <a:pPr defTabSz="914103">
              <a:defRPr/>
            </a:pPr>
            <a:endParaRPr lang="zh-CN" altLang="en-US" sz="1799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60299" y="2117407"/>
            <a:ext cx="4319147" cy="923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>
              <a:defRPr/>
            </a:pP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Luyện</a:t>
            </a:r>
            <a:r>
              <a:rPr lang="en-US" sz="5399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 </a:t>
            </a: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nói</a:t>
            </a:r>
            <a:endParaRPr lang="en-US" sz="5399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UTM Avo" panose="02040603050506020204" pitchFamily="18" charset="0"/>
              <a:ea typeface="Microsoft YaHei"/>
              <a:cs typeface="Times New Roman"/>
            </a:endParaRPr>
          </a:p>
        </p:txBody>
      </p:sp>
      <p:pic>
        <p:nvPicPr>
          <p:cNvPr id="6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6734798" y="4338959"/>
            <a:ext cx="2405830" cy="7935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小女孩写字卡通_万图壁纸网">
            <a:extLst>
              <a:ext uri="{FF2B5EF4-FFF2-40B4-BE49-F238E27FC236}">
                <a16:creationId xmlns:a16="http://schemas.microsoft.com/office/drawing/2014/main" id="{6BB822AE-9C17-41E6-936E-17BA9B462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9" y="11957"/>
            <a:ext cx="1682268" cy="195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15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483"/>
    </mc:Choice>
    <mc:Fallback xmlns="">
      <p:transition advTm="9483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51CD60-3C82-4F1B-8D15-D5880C1DCC59}"/>
              </a:ext>
            </a:extLst>
          </p:cNvPr>
          <p:cNvSpPr txBox="1"/>
          <p:nvPr/>
        </p:nvSpPr>
        <p:spPr>
          <a:xfrm>
            <a:off x="2736364" y="173211"/>
            <a:ext cx="3815246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599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3599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99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599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99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siêu</a:t>
            </a:r>
            <a:r>
              <a:rPr lang="en-US" sz="3599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99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thị</a:t>
            </a:r>
            <a:endParaRPr lang="en-US" sz="3599" dirty="0">
              <a:solidFill>
                <a:schemeClr val="accent5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Content Placeholder 4" descr="61.2.png">
            <a:extLst>
              <a:ext uri="{FF2B5EF4-FFF2-40B4-BE49-F238E27FC236}">
                <a16:creationId xmlns:a16="http://schemas.microsoft.com/office/drawing/2014/main" id="{5E1F7364-DAF4-4D1D-9B2C-4AD3ACC9D6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8341"/>
          <a:stretch>
            <a:fillRect/>
          </a:stretch>
        </p:blipFill>
        <p:spPr>
          <a:xfrm>
            <a:off x="172520" y="988857"/>
            <a:ext cx="8754621" cy="395921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872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11"/>
    </mc:Choice>
    <mc:Fallback xmlns="">
      <p:transition spd="slow" advTm="70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9296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8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4601">
        <p14:reveal/>
      </p:transition>
    </mc:Choice>
    <mc:Fallback xmlns="">
      <p:transition spd="slow" advTm="14601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18390134">
            <a:off x="812531" y="1421160"/>
            <a:ext cx="2440600" cy="14507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2031023" y="735411"/>
            <a:ext cx="5055578" cy="3842147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defTabSz="685800">
              <a:defRPr/>
            </a:pPr>
            <a:endParaRPr lang="zh-CN" altLang="en-US" sz="135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4" name="5">
            <a:extLst>
              <a:ext uri="{FF2B5EF4-FFF2-40B4-BE49-F238E27FC236}">
                <a16:creationId xmlns:a16="http://schemas.microsoft.com/office/drawing/2014/main" id="{E6619189-2DB9-4C50-87A5-D010E5F3B1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2219325" y="2932796"/>
            <a:ext cx="4867690" cy="1291139"/>
          </a:xfrm>
          <a:prstGeom prst="rect">
            <a:avLst/>
          </a:prstGeom>
        </p:spPr>
      </p:pic>
      <p:sp>
        <p:nvSpPr>
          <p:cNvPr id="11" name="10">
            <a:extLst>
              <a:ext uri="{FF2B5EF4-FFF2-40B4-BE49-F238E27FC236}">
                <a16:creationId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2653690" y="2494508"/>
            <a:ext cx="3990522" cy="830997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algn="ctr" defTabSz="685800">
              <a:defRPr/>
            </a:pPr>
            <a:r>
              <a:rPr lang="en-US" altLang="zh-CN" sz="3600" dirty="0" err="1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Chăm</a:t>
            </a:r>
            <a:r>
              <a:rPr lang="en-US" altLang="zh-CN" sz="3600" dirty="0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 </a:t>
            </a:r>
            <a:r>
              <a:rPr lang="en-US" altLang="zh-CN" sz="3600" dirty="0" err="1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ngoan</a:t>
            </a:r>
            <a:r>
              <a:rPr lang="en-US" altLang="zh-CN" sz="3600" dirty="0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, </a:t>
            </a:r>
            <a:r>
              <a:rPr lang="en-US" altLang="zh-CN" sz="3600" dirty="0" err="1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học</a:t>
            </a:r>
            <a:r>
              <a:rPr lang="en-US" altLang="zh-CN" sz="3600" dirty="0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 </a:t>
            </a:r>
            <a:r>
              <a:rPr lang="en-US" altLang="zh-CN" sz="3600" dirty="0" err="1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giỏi</a:t>
            </a:r>
            <a:endParaRPr lang="zh-CN" altLang="en-US" sz="3600" dirty="0">
              <a:ln w="0">
                <a:noFill/>
              </a:ln>
              <a:solidFill>
                <a:srgbClr val="00B050"/>
              </a:solidFill>
              <a:latin typeface="UTM Avo" panose="02040603050506020204" pitchFamily="18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2" name="1">
            <a:extLst>
              <a:ext uri="{FF2B5EF4-FFF2-40B4-BE49-F238E27FC236}">
                <a16:creationId xmlns:a16="http://schemas.microsoft.com/office/drawing/2014/main" id="{980F33E8-3AC4-4D2F-8B53-95BBD34A5159}"/>
              </a:ext>
            </a:extLst>
          </p:cNvPr>
          <p:cNvSpPr txBox="1"/>
          <p:nvPr/>
        </p:nvSpPr>
        <p:spPr>
          <a:xfrm rot="20754315">
            <a:off x="2901520" y="1260578"/>
            <a:ext cx="2371163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A3.BoosterNextFYBlackRegular-San"/>
                <a:ea typeface="Microsoft YaHei"/>
                <a:cs typeface="+mn-ea"/>
                <a:sym typeface="+mn-lt"/>
              </a:rPr>
              <a:t>Chúc</a:t>
            </a:r>
            <a:endParaRPr lang="en-US" altLang="zh-CN" sz="4950" dirty="0">
              <a:ln w="0">
                <a:noFill/>
              </a:ln>
              <a:solidFill>
                <a:srgbClr val="ED5565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  <a:p>
            <a:pPr algn="ctr" defTabSz="68580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A3.BoosterNextFYBlackRegular-San"/>
                <a:ea typeface="Microsoft YaHei"/>
                <a:cs typeface="+mn-ea"/>
                <a:sym typeface="+mn-lt"/>
              </a:rPr>
              <a:t>các</a:t>
            </a:r>
            <a:r>
              <a:rPr lang="en-US" altLang="zh-CN" sz="4950" dirty="0">
                <a:ln w="0">
                  <a:noFill/>
                </a:ln>
                <a:solidFill>
                  <a:srgbClr val="ED5565"/>
                </a:solidFill>
                <a:latin typeface="A3.BoosterNextFYBlackRegular-San"/>
                <a:ea typeface="Microsoft YaHei"/>
                <a:cs typeface="+mn-ea"/>
                <a:sym typeface="+mn-lt"/>
              </a:rPr>
              <a:t> con</a:t>
            </a:r>
            <a:endParaRPr lang="zh-CN" altLang="en-US" sz="4950" dirty="0">
              <a:ln w="0">
                <a:noFill/>
              </a:ln>
              <a:solidFill>
                <a:srgbClr val="ED5565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7581894" y="2149224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6230540" y="3784917"/>
            <a:ext cx="2404688" cy="793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2266939" y="2678961"/>
            <a:ext cx="475010" cy="449471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5411439" y="800304"/>
            <a:ext cx="2227500" cy="1510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5463946" y="1705299"/>
            <a:ext cx="916520" cy="86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6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2900">
        <p14:reveal/>
      </p:transition>
    </mc:Choice>
    <mc:Fallback xmlns="">
      <p:transition spd="slow" advTm="129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Rectangle 3"/>
          <p:cNvSpPr>
            <a:spLocks noChangeArrowheads="1"/>
          </p:cNvSpPr>
          <p:nvPr/>
        </p:nvSpPr>
        <p:spPr bwMode="auto">
          <a:xfrm>
            <a:off x="3714486" y="2548491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98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35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en-US" altLang="en-US" sz="135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 descr="61. 1.png">
            <a:extLst>
              <a:ext uri="{FF2B5EF4-FFF2-40B4-BE49-F238E27FC236}">
                <a16:creationId xmlns:a16="http://schemas.microsoft.com/office/drawing/2014/main" id="{915D8A7E-4DFF-4033-BF82-90805BF08F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889" b="71429"/>
          <a:stretch>
            <a:fillRect/>
          </a:stretch>
        </p:blipFill>
        <p:spPr>
          <a:xfrm>
            <a:off x="-3129" y="17417"/>
            <a:ext cx="9144000" cy="404870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BB2EB6-CED3-4B78-A617-1BAA60C5833C}"/>
              </a:ext>
            </a:extLst>
          </p:cNvPr>
          <p:cNvSpPr txBox="1"/>
          <p:nvPr/>
        </p:nvSpPr>
        <p:spPr>
          <a:xfrm>
            <a:off x="683568" y="430073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 </a:t>
            </a:r>
            <a:r>
              <a:rPr lang="en-US" sz="2800" dirty="0" err="1"/>
              <a:t>hồng</a:t>
            </a:r>
            <a:r>
              <a:rPr lang="en-US" sz="2800" dirty="0"/>
              <a:t> rung </a:t>
            </a:r>
            <a:r>
              <a:rPr lang="en-US" sz="2800" dirty="0" err="1"/>
              <a:t>rinh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gió</a:t>
            </a:r>
            <a:r>
              <a:rPr lang="en-US" sz="2800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5C1996-2CC9-4124-BDDA-D7E7CB0A6952}"/>
              </a:ext>
            </a:extLst>
          </p:cNvPr>
          <p:cNvSpPr txBox="1"/>
          <p:nvPr/>
        </p:nvSpPr>
        <p:spPr>
          <a:xfrm>
            <a:off x="1144133" y="4300736"/>
            <a:ext cx="972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ưng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F6E135-9EC0-4891-8B50-0D0B8066D0AE}"/>
              </a:ext>
            </a:extLst>
          </p:cNvPr>
          <p:cNvSpPr txBox="1"/>
          <p:nvPr/>
        </p:nvSpPr>
        <p:spPr>
          <a:xfrm>
            <a:off x="2068654" y="4300736"/>
            <a:ext cx="972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ông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20CBEC-29A1-4EA9-9CBC-18C9D37A13B6}"/>
              </a:ext>
            </a:extLst>
          </p:cNvPr>
          <p:cNvSpPr txBox="1"/>
          <p:nvPr/>
        </p:nvSpPr>
        <p:spPr>
          <a:xfrm>
            <a:off x="2968754" y="4298506"/>
            <a:ext cx="972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ông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09F618-4477-4CA0-A43F-6D9ABC0968CF}"/>
              </a:ext>
            </a:extLst>
          </p:cNvPr>
          <p:cNvSpPr txBox="1"/>
          <p:nvPr/>
        </p:nvSpPr>
        <p:spPr>
          <a:xfrm>
            <a:off x="3779912" y="4298506"/>
            <a:ext cx="972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ung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125B00-3B5C-4569-B9A3-24AB602333B7}"/>
              </a:ext>
            </a:extLst>
          </p:cNvPr>
          <p:cNvSpPr txBox="1"/>
          <p:nvPr/>
        </p:nvSpPr>
        <p:spPr>
          <a:xfrm>
            <a:off x="5381022" y="4298506"/>
            <a:ext cx="972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ong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380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2"/>
    </mc:Choice>
    <mc:Fallback xmlns="">
      <p:transition spd="slow" advTm="80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580639" y="-115809"/>
            <a:ext cx="7846493" cy="432177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74898" y="2855184"/>
            <a:ext cx="4359371" cy="1350781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633" y="91518"/>
            <a:ext cx="1222772" cy="1114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79745" y="72564"/>
            <a:ext cx="8979195" cy="4976037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193" y="2785818"/>
            <a:ext cx="3717160" cy="3087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570" y="824834"/>
            <a:ext cx="2763123" cy="43194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F2AD3E-7461-4FD0-9D49-D2BB84D6F0EC}"/>
              </a:ext>
            </a:extLst>
          </p:cNvPr>
          <p:cNvSpPr txBox="1"/>
          <p:nvPr/>
        </p:nvSpPr>
        <p:spPr>
          <a:xfrm>
            <a:off x="3558967" y="825069"/>
            <a:ext cx="215743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500" dirty="0" err="1">
                <a:ln>
                  <a:solidFill>
                    <a:prstClr val="white">
                      <a:lumMod val="50000"/>
                    </a:prstClr>
                  </a:solidFill>
                </a:ln>
                <a:gradFill flip="none" rotWithShape="1">
                  <a:gsLst>
                    <a:gs pos="0">
                      <a:srgbClr val="FFCE54">
                        <a:lumMod val="40000"/>
                        <a:lumOff val="60000"/>
                      </a:srgb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rgbClr val="FC6E51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ea typeface="Microsoft YaHei"/>
              </a:rPr>
              <a:t>Bài</a:t>
            </a:r>
            <a:r>
              <a:rPr lang="en-US" sz="4500" dirty="0">
                <a:ln>
                  <a:solidFill>
                    <a:prstClr val="white">
                      <a:lumMod val="50000"/>
                    </a:prstClr>
                  </a:solidFill>
                </a:ln>
                <a:gradFill flip="none" rotWithShape="1">
                  <a:gsLst>
                    <a:gs pos="0">
                      <a:srgbClr val="FFCE54">
                        <a:lumMod val="40000"/>
                        <a:lumOff val="60000"/>
                      </a:srgb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rgbClr val="FC6E51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ea typeface="Microsoft YaHei"/>
              </a:rPr>
              <a:t> 61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CFE87C-AE73-48AE-89CD-DE9C52987490}"/>
              </a:ext>
            </a:extLst>
          </p:cNvPr>
          <p:cNvSpPr txBox="1"/>
          <p:nvPr/>
        </p:nvSpPr>
        <p:spPr>
          <a:xfrm>
            <a:off x="1592298" y="1890427"/>
            <a:ext cx="5823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600" dirty="0" err="1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Century Gothic" panose="020B0502020202020204" pitchFamily="34" charset="0"/>
                <a:ea typeface="Microsoft YaHei"/>
              </a:rPr>
              <a:t>ong</a:t>
            </a:r>
            <a:r>
              <a:rPr lang="en-US" sz="3600" dirty="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Century Gothic" panose="020B0502020202020204" pitchFamily="34" charset="0"/>
                <a:ea typeface="Microsoft YaHei"/>
              </a:rPr>
              <a:t> – </a:t>
            </a:r>
            <a:r>
              <a:rPr lang="en-US" sz="3600" dirty="0" err="1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Century Gothic" panose="020B0502020202020204" pitchFamily="34" charset="0"/>
                <a:ea typeface="Microsoft YaHei"/>
              </a:rPr>
              <a:t>ông</a:t>
            </a:r>
            <a:r>
              <a:rPr lang="en-US" sz="3600" dirty="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Century Gothic" panose="020B0502020202020204" pitchFamily="34" charset="0"/>
                <a:ea typeface="Microsoft YaHei"/>
              </a:rPr>
              <a:t> – </a:t>
            </a:r>
            <a:r>
              <a:rPr lang="en-US" sz="3600" dirty="0" err="1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.VnAvant" panose="020B7200000000000000" pitchFamily="34" charset="0"/>
                <a:ea typeface="Microsoft YaHei"/>
              </a:rPr>
              <a:t>u</a:t>
            </a:r>
            <a:r>
              <a:rPr lang="en-US" sz="3600" dirty="0" err="1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Century Gothic" panose="020B0502020202020204" pitchFamily="34" charset="0"/>
                <a:ea typeface="Microsoft YaHei"/>
              </a:rPr>
              <a:t>ng</a:t>
            </a:r>
            <a:r>
              <a:rPr lang="en-US" sz="3600" dirty="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Century Gothic" panose="020B0502020202020204" pitchFamily="34" charset="0"/>
                <a:ea typeface="Microsoft YaHei"/>
              </a:rPr>
              <a:t> - </a:t>
            </a:r>
            <a:r>
              <a:rPr lang="en-US" sz="4400" dirty="0" err="1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Century Gothic" panose="020B0502020202020204" pitchFamily="34" charset="0"/>
                <a:ea typeface="Microsoft YaHei"/>
              </a:rPr>
              <a:t>ư</a:t>
            </a:r>
            <a:r>
              <a:rPr lang="en-US" sz="3600" dirty="0" err="1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Century Gothic" panose="020B0502020202020204" pitchFamily="34" charset="0"/>
                <a:ea typeface="Microsoft YaHei"/>
              </a:rPr>
              <a:t>ng</a:t>
            </a:r>
            <a:endParaRPr lang="en-US" sz="3600" dirty="0">
              <a:gradFill flip="none" rotWithShape="1">
                <a:gsLst>
                  <a:gs pos="0">
                    <a:srgbClr val="F70671">
                      <a:shade val="30000"/>
                      <a:satMod val="115000"/>
                    </a:srgbClr>
                  </a:gs>
                  <a:gs pos="50000">
                    <a:srgbClr val="F70671">
                      <a:shade val="67500"/>
                      <a:satMod val="115000"/>
                    </a:srgbClr>
                  </a:gs>
                  <a:gs pos="100000">
                    <a:srgbClr val="F70671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effectLst>
                <a:glow rad="101600">
                  <a:srgbClr val="FC6E51">
                    <a:satMod val="175000"/>
                    <a:alpha val="40000"/>
                  </a:srgbClr>
                </a:glow>
              </a:effectLst>
              <a:latin typeface="Century Gothic" panose="020B0502020202020204" pitchFamily="34" charset="0"/>
              <a:ea typeface="Microsoft YaHe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3562651"/>
      </p:ext>
    </p:extLst>
  </p:cSld>
  <p:clrMapOvr>
    <a:masterClrMapping/>
  </p:clrMapOvr>
  <p:transition spd="slow" advTm="1541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9672" y="601593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226E5D-495D-482B-AAA9-5C045E47D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486" y="223137"/>
            <a:ext cx="1190353" cy="4622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23741" y="1556857"/>
            <a:ext cx="1048474" cy="615526"/>
          </a:xfrm>
          <a:prstGeom prst="rect">
            <a:avLst/>
          </a:prstGeom>
          <a:solidFill>
            <a:srgbClr val="92D050"/>
          </a:solidFill>
          <a:ln w="38100">
            <a:solidFill>
              <a:srgbClr val="38AA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</a:t>
            </a:r>
          </a:p>
        </p:txBody>
      </p:sp>
      <p:sp>
        <p:nvSpPr>
          <p:cNvPr id="8" name="Rectangle 7"/>
          <p:cNvSpPr/>
          <p:nvPr/>
        </p:nvSpPr>
        <p:spPr>
          <a:xfrm>
            <a:off x="4379745" y="1556857"/>
            <a:ext cx="1133288" cy="620549"/>
          </a:xfrm>
          <a:prstGeom prst="rect">
            <a:avLst/>
          </a:prstGeom>
          <a:solidFill>
            <a:srgbClr val="92D050"/>
          </a:solidFill>
          <a:ln w="38100">
            <a:solidFill>
              <a:srgbClr val="38AA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ong</a:t>
            </a:r>
            <a:endParaRPr lang="en-US" sz="36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16890" y="2198143"/>
            <a:ext cx="2209051" cy="615526"/>
          </a:xfrm>
          <a:prstGeom prst="rect">
            <a:avLst/>
          </a:prstGeom>
          <a:solidFill>
            <a:srgbClr val="92D050"/>
          </a:solidFill>
          <a:ln w="38100">
            <a:solidFill>
              <a:srgbClr val="38AA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14550" y="610060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95836" y="595131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ô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498288" y="592324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44008" y="591570"/>
            <a:ext cx="1005976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u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736007" y="643216"/>
            <a:ext cx="1657350" cy="557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66805" y="2106232"/>
            <a:ext cx="1133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ong</a:t>
            </a:r>
            <a:endParaRPr lang="en-US" sz="36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95936" y="2106233"/>
            <a:ext cx="586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</a:t>
            </a:r>
          </a:p>
        </p:txBody>
      </p:sp>
      <p:sp>
        <p:nvSpPr>
          <p:cNvPr id="67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9585" y="3476586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vũng</a:t>
            </a:r>
            <a:endParaRPr lang="en-US" sz="45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69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9886" y="2759822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võng</a:t>
            </a:r>
            <a:endParaRPr lang="en-US" sz="45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0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511" y="2773300"/>
            <a:ext cx="198253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bổng</a:t>
            </a:r>
            <a:endParaRPr lang="en-US" sz="45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1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1973" y="2759822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cộng</a:t>
            </a:r>
            <a:endParaRPr lang="en-US" sz="45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2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138" y="3493970"/>
            <a:ext cx="1744622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thúng</a:t>
            </a:r>
            <a:endParaRPr lang="en-US" sz="45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3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313" y="2795826"/>
            <a:ext cx="193843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dòng</a:t>
            </a:r>
            <a:endParaRPr lang="en-US" sz="45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5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651" y="2787909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ong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457" y="2756186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ong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7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4374" y="2781767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ông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8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5989" y="2752564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ông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9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065" y="3501309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ung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80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0456" y="3474449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ung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958887C-33E4-4C4A-8426-48960B13483A}"/>
              </a:ext>
            </a:extLst>
          </p:cNvPr>
          <p:cNvSpPr/>
          <p:nvPr/>
        </p:nvSpPr>
        <p:spPr>
          <a:xfrm>
            <a:off x="5508104" y="583103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040DAA-0D10-445D-A8B6-3A0E1A44F1C5}"/>
              </a:ext>
            </a:extLst>
          </p:cNvPr>
          <p:cNvSpPr/>
          <p:nvPr/>
        </p:nvSpPr>
        <p:spPr>
          <a:xfrm>
            <a:off x="5926471" y="592324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</a:t>
            </a:r>
          </a:p>
        </p:txBody>
      </p:sp>
      <p:sp>
        <p:nvSpPr>
          <p:cNvPr id="28" name="Text Box 12">
            <a:extLst>
              <a:ext uri="{FF2B5EF4-FFF2-40B4-BE49-F238E27FC236}">
                <a16:creationId xmlns:a16="http://schemas.microsoft.com/office/drawing/2014/main" id="{11E728A2-9710-43CD-9B0A-55410F88B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9785" y="3473372"/>
            <a:ext cx="1843572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đựng</a:t>
            </a:r>
            <a:endParaRPr lang="en-US" sz="45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9" name="Text Box 12">
            <a:extLst>
              <a:ext uri="{FF2B5EF4-FFF2-40B4-BE49-F238E27FC236}">
                <a16:creationId xmlns:a16="http://schemas.microsoft.com/office/drawing/2014/main" id="{BD2C5C94-DF61-4004-9A1C-10A714EAC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3981" y="3407894"/>
            <a:ext cx="189442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hửng</a:t>
            </a:r>
            <a:endParaRPr lang="en-US" sz="45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30" name="Text Box 12">
            <a:extLst>
              <a:ext uri="{FF2B5EF4-FFF2-40B4-BE49-F238E27FC236}">
                <a16:creationId xmlns:a16="http://schemas.microsoft.com/office/drawing/2014/main" id="{B4C74F60-EDCA-458B-B10B-821B6962E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3373" y="3465007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ưng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31" name="Text Box 12">
            <a:extLst>
              <a:ext uri="{FF2B5EF4-FFF2-40B4-BE49-F238E27FC236}">
                <a16:creationId xmlns:a16="http://schemas.microsoft.com/office/drawing/2014/main" id="{B568F8BB-B519-4E66-AF54-AF0D806D9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0462" y="3397076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ưng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414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245"/>
    </mc:Choice>
    <mc:Fallback xmlns="">
      <p:transition spd="slow" advTm="344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6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6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6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6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mph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41AA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" presetID="3" presetClass="emph" presetSubtype="1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7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41AA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" presetID="3" presetClass="emph" presetSubtype="1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7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41AA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" presetID="3" presetClass="emph" presetSubtype="1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7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41AA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 animBg="1"/>
      <p:bldP spid="8" grpId="0" animBg="1"/>
      <p:bldP spid="9" grpId="0" animBg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2" grpId="0"/>
      <p:bldP spid="19" grpId="0"/>
      <p:bldP spid="67" grpId="0"/>
      <p:bldP spid="69" grpId="0"/>
      <p:bldP spid="70" grpId="0"/>
      <p:bldP spid="71" grpId="0"/>
      <p:bldP spid="72" grpId="0"/>
      <p:bldP spid="73" grpId="0"/>
      <p:bldP spid="75" grpId="0"/>
      <p:bldP spid="76" grpId="0"/>
      <p:bldP spid="77" grpId="0"/>
      <p:bldP spid="78" grpId="0"/>
      <p:bldP spid="79" grpId="0"/>
      <p:bldP spid="80" grpId="0"/>
      <p:bldP spid="26" grpId="0"/>
      <p:bldP spid="26" grpId="1"/>
      <p:bldP spid="27" grpId="0"/>
      <p:bldP spid="27" grpId="1"/>
      <p:bldP spid="28" grpId="0"/>
      <p:bldP spid="29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927518DA-5407-4EDC-B856-CD3C85DE734C}"/>
              </a:ext>
            </a:extLst>
          </p:cNvPr>
          <p:cNvSpPr txBox="1"/>
          <p:nvPr/>
        </p:nvSpPr>
        <p:spPr>
          <a:xfrm>
            <a:off x="2219325" y="-147447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17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21" y="3076600"/>
            <a:ext cx="26823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3631" y="3093548"/>
            <a:ext cx="25065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súng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5959" y="3076600"/>
            <a:ext cx="25065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chưng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572" y="3086472"/>
            <a:ext cx="10895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4638" y="3076600"/>
            <a:ext cx="11980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6273" y="3090657"/>
            <a:ext cx="12124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3438" y="3090657"/>
            <a:ext cx="122413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3733" y="3076600"/>
            <a:ext cx="119675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A group of colorful flowers&#10;&#10;Description automatically generated with low confidence">
            <a:extLst>
              <a:ext uri="{FF2B5EF4-FFF2-40B4-BE49-F238E27FC236}">
                <a16:creationId xmlns:a16="http://schemas.microsoft.com/office/drawing/2014/main" id="{28FD258F-C646-42C9-8F9B-F7835A822C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03" y="624084"/>
            <a:ext cx="2428528" cy="2428528"/>
          </a:xfrm>
          <a:prstGeom prst="rect">
            <a:avLst/>
          </a:prstGeom>
        </p:spPr>
      </p:pic>
      <p:pic>
        <p:nvPicPr>
          <p:cNvPr id="6" name="Picture 5" descr="A group of colorful flowers&#10;&#10;Description automatically generated with medium confidence">
            <a:extLst>
              <a:ext uri="{FF2B5EF4-FFF2-40B4-BE49-F238E27FC236}">
                <a16:creationId xmlns:a16="http://schemas.microsoft.com/office/drawing/2014/main" id="{89841FD9-4C05-4E1D-81B2-4265E5D7FC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242" y="624084"/>
            <a:ext cx="2401886" cy="2401886"/>
          </a:xfrm>
          <a:prstGeom prst="rect">
            <a:avLst/>
          </a:prstGeom>
        </p:spPr>
      </p:pic>
      <p:pic>
        <p:nvPicPr>
          <p:cNvPr id="10" name="Picture 9" descr="A picture containing colorful, vegetable, fresh&#10;&#10;Description automatically generated">
            <a:extLst>
              <a:ext uri="{FF2B5EF4-FFF2-40B4-BE49-F238E27FC236}">
                <a16:creationId xmlns:a16="http://schemas.microsoft.com/office/drawing/2014/main" id="{7F4B9A79-ED23-4C28-B7B3-9C7A13C516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9" y="636979"/>
            <a:ext cx="3047639" cy="23889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897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242387">
        <p14:reveal/>
      </p:transition>
    </mc:Choice>
    <mc:Fallback xmlns="">
      <p:transition spd="slow" advTm="2423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3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71" y="190760"/>
            <a:ext cx="8130160" cy="49013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4012704"/>
            <a:ext cx="275151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 eaLnBrk="1" hangingPunct="1">
              <a:spcBef>
                <a:spcPct val="50000"/>
              </a:spcBef>
              <a:defRPr/>
            </a:pP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endParaRPr lang="en-US" sz="3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684" y="572412"/>
            <a:ext cx="5972705" cy="66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 eaLnBrk="1" hangingPunct="1">
              <a:spcBef>
                <a:spcPct val="50000"/>
              </a:spcBef>
              <a:defRPr/>
            </a:pPr>
            <a:r>
              <a:rPr lang="en-US" sz="375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sz="375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75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75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75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r>
              <a:rPr lang="en-US" sz="375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75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endParaRPr lang="en-US" sz="375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9892" y="4006129"/>
            <a:ext cx="263861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 eaLnBrk="1" hangingPunct="1">
              <a:spcBef>
                <a:spcPct val="50000"/>
              </a:spcBef>
              <a:defRPr/>
            </a:pP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súng</a:t>
            </a:r>
            <a:endParaRPr lang="en-US" sz="3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6156" y="4012704"/>
            <a:ext cx="263861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 eaLnBrk="1" hangingPunct="1">
              <a:spcBef>
                <a:spcPct val="50000"/>
              </a:spcBef>
              <a:defRPr/>
            </a:pP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chưng</a:t>
            </a:r>
            <a:endParaRPr lang="en-US" sz="3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521" y="2882891"/>
            <a:ext cx="73354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 eaLnBrk="1" hangingPunct="1">
              <a:spcBef>
                <a:spcPct val="50000"/>
              </a:spcBef>
              <a:defRPr/>
            </a:pP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bổng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2BF2FCC1-8DFE-4BFE-8D1A-8FF47C711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482" y="1327936"/>
            <a:ext cx="2629035" cy="1352620"/>
          </a:xfrm>
          <a:prstGeom prst="rect">
            <a:avLst/>
          </a:prstGeom>
        </p:spPr>
      </p:pic>
      <p:sp>
        <p:nvSpPr>
          <p:cNvPr id="14" name="Text Box 12">
            <a:extLst>
              <a:ext uri="{FF2B5EF4-FFF2-40B4-BE49-F238E27FC236}">
                <a16:creationId xmlns:a16="http://schemas.microsoft.com/office/drawing/2014/main" id="{287C3CA5-E4CE-4580-8202-1518D82DE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929" y="3364632"/>
            <a:ext cx="73354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 eaLnBrk="1" hangingPunct="1">
              <a:spcBef>
                <a:spcPct val="50000"/>
              </a:spcBef>
              <a:defRPr/>
            </a:pP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hửng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39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78"/>
    </mc:Choice>
    <mc:Fallback xmlns="">
      <p:transition spd="slow" advTm="4617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61.2.png">
            <a:extLst>
              <a:ext uri="{FF2B5EF4-FFF2-40B4-BE49-F238E27FC236}">
                <a16:creationId xmlns:a16="http://schemas.microsoft.com/office/drawing/2014/main" id="{91515BA8-C7FD-445B-B141-21972A0202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0923"/>
          <a:stretch>
            <a:fillRect/>
          </a:stretch>
        </p:blipFill>
        <p:spPr>
          <a:xfrm>
            <a:off x="104184" y="117338"/>
            <a:ext cx="8822956" cy="30371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28A861F-6C7C-4CA5-AB87-9D828D0C94DE}"/>
              </a:ext>
            </a:extLst>
          </p:cNvPr>
          <p:cNvSpPr>
            <a:spLocks noGrp="1"/>
          </p:cNvSpPr>
          <p:nvPr/>
        </p:nvSpPr>
        <p:spPr>
          <a:xfrm>
            <a:off x="248157" y="2929219"/>
            <a:ext cx="8822956" cy="230679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/>
            <a:r>
              <a:rPr lang="en-US" sz="2799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2799" dirty="0">
                <a:latin typeface="Arial-SGK-TV" pitchFamily="2" charset="0"/>
                <a:cs typeface="Arial-SGK-TV" pitchFamily="2" charset="0"/>
              </a:rPr>
              <a:t>N</a:t>
            </a:r>
            <a:r>
              <a:rPr lang="vi-VN" sz="2800" dirty="0">
                <a:solidFill>
                  <a:schemeClr val="tx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vi-VN" sz="2799" dirty="0">
                <a:latin typeface="Arial-SGK-TV" pitchFamily="2" charset="0"/>
                <a:cs typeface="Arial-SGK-TV" pitchFamily="2" charset="0"/>
              </a:rPr>
              <a:t>m theo mẹ đi chợ. Chợ đông vui và bán đủ thứ. Ngay từ cổng là những dãy hàng đồ dùng gia đình.</a:t>
            </a:r>
            <a:r>
              <a:rPr lang="en-US" sz="2799" dirty="0">
                <a:latin typeface="Century Gothic" panose="020B0502020202020204" pitchFamily="34" charset="0"/>
                <a:cs typeface="Arial-SGK-TV" pitchFamily="2" charset="0"/>
              </a:rPr>
              <a:t> </a:t>
            </a:r>
            <a:r>
              <a:rPr lang="vi-VN" sz="2799" dirty="0">
                <a:latin typeface="Arial-SGK-TV" pitchFamily="2" charset="0"/>
                <a:cs typeface="Arial-SGK-TV" pitchFamily="2" charset="0"/>
              </a:rPr>
              <a:t>Bên trong là hàng rau, thịt và cá. Nam thích lắm vì lần đầu cùng mẹ đi chợ.  </a:t>
            </a:r>
            <a:endParaRPr lang="en-US" sz="2799" dirty="0">
              <a:latin typeface="Century Gothic" panose="020B0502020202020204" pitchFamily="34" charset="0"/>
              <a:cs typeface="Arial-SGK-TV" pitchFamily="2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B19760-A0A3-4829-8530-608DE3347594}"/>
              </a:ext>
            </a:extLst>
          </p:cNvPr>
          <p:cNvCxnSpPr/>
          <p:nvPr/>
        </p:nvCxnSpPr>
        <p:spPr>
          <a:xfrm>
            <a:off x="5152977" y="3616338"/>
            <a:ext cx="719858" cy="0"/>
          </a:xfrm>
          <a:prstGeom prst="line">
            <a:avLst/>
          </a:prstGeom>
          <a:ln w="349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F450E5-661E-4A00-A6CC-20565ABFA990}"/>
              </a:ext>
            </a:extLst>
          </p:cNvPr>
          <p:cNvCxnSpPr/>
          <p:nvPr/>
        </p:nvCxnSpPr>
        <p:spPr>
          <a:xfrm>
            <a:off x="1826269" y="4029189"/>
            <a:ext cx="719858" cy="0"/>
          </a:xfrm>
          <a:prstGeom prst="line">
            <a:avLst/>
          </a:prstGeom>
          <a:ln w="349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ADF601-EC5E-4A96-9746-DAFFEB272392}"/>
              </a:ext>
            </a:extLst>
          </p:cNvPr>
          <p:cNvCxnSpPr>
            <a:cxnSpLocks/>
          </p:cNvCxnSpPr>
          <p:nvPr/>
        </p:nvCxnSpPr>
        <p:spPr>
          <a:xfrm>
            <a:off x="3204271" y="4029189"/>
            <a:ext cx="899822" cy="0"/>
          </a:xfrm>
          <a:prstGeom prst="line">
            <a:avLst/>
          </a:prstGeom>
          <a:ln w="349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6AAAA62-EE65-45E6-9245-9A4DEC08192E}"/>
              </a:ext>
            </a:extLst>
          </p:cNvPr>
          <p:cNvCxnSpPr>
            <a:cxnSpLocks/>
          </p:cNvCxnSpPr>
          <p:nvPr/>
        </p:nvCxnSpPr>
        <p:spPr>
          <a:xfrm>
            <a:off x="6541339" y="4036085"/>
            <a:ext cx="899822" cy="0"/>
          </a:xfrm>
          <a:prstGeom prst="line">
            <a:avLst/>
          </a:prstGeom>
          <a:ln w="349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5950CF5-DB02-49ED-8CFD-35A1D6E01677}"/>
              </a:ext>
            </a:extLst>
          </p:cNvPr>
          <p:cNvCxnSpPr>
            <a:cxnSpLocks/>
          </p:cNvCxnSpPr>
          <p:nvPr/>
        </p:nvCxnSpPr>
        <p:spPr>
          <a:xfrm>
            <a:off x="1013705" y="4485348"/>
            <a:ext cx="899822" cy="0"/>
          </a:xfrm>
          <a:prstGeom prst="line">
            <a:avLst/>
          </a:prstGeom>
          <a:ln w="349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31D3FF9-F587-4749-A4B1-6492D71C5249}"/>
              </a:ext>
            </a:extLst>
          </p:cNvPr>
          <p:cNvCxnSpPr>
            <a:cxnSpLocks/>
          </p:cNvCxnSpPr>
          <p:nvPr/>
        </p:nvCxnSpPr>
        <p:spPr>
          <a:xfrm>
            <a:off x="972712" y="4893018"/>
            <a:ext cx="899822" cy="0"/>
          </a:xfrm>
          <a:prstGeom prst="line">
            <a:avLst/>
          </a:prstGeom>
          <a:ln w="349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7983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447"/>
    </mc:Choice>
    <mc:Fallback xmlns="">
      <p:transition spd="slow" advTm="108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BA7C040-3C64-482C-997D-750291D3AD5F}"/>
              </a:ext>
            </a:extLst>
          </p:cNvPr>
          <p:cNvSpPr>
            <a:spLocks noGrp="1"/>
          </p:cNvSpPr>
          <p:nvPr/>
        </p:nvSpPr>
        <p:spPr>
          <a:xfrm>
            <a:off x="160523" y="229753"/>
            <a:ext cx="8822956" cy="2306799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799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2799" dirty="0">
                <a:latin typeface="Arial-SGK-TV" pitchFamily="2" charset="0"/>
                <a:cs typeface="Arial-SGK-TV" pitchFamily="2" charset="0"/>
              </a:rPr>
              <a:t>Nam theo mẹ đi chợ. Chợ đông vui và bán đủ thứ. Ngay từ cổng là những dãy hàng đồ dùng gia đình.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799" dirty="0">
                <a:latin typeface="Arial-SGK-TV" pitchFamily="2" charset="0"/>
                <a:cs typeface="Arial-SGK-TV" pitchFamily="2" charset="0"/>
              </a:rPr>
              <a:t>Bên trong là hàng rau, thịt và cá. Nam thích lắm vì lần đầu cùng mẹ đi chợ.  </a:t>
            </a:r>
            <a:endParaRPr lang="en-US" sz="2799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314DB28-D739-4D3B-A849-764E42354E8F}"/>
              </a:ext>
            </a:extLst>
          </p:cNvPr>
          <p:cNvSpPr/>
          <p:nvPr/>
        </p:nvSpPr>
        <p:spPr>
          <a:xfrm>
            <a:off x="319749" y="197014"/>
            <a:ext cx="359929" cy="359929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E4CDAF3-13DA-424E-816F-861FFD2DBB7C}"/>
              </a:ext>
            </a:extLst>
          </p:cNvPr>
          <p:cNvSpPr/>
          <p:nvPr/>
        </p:nvSpPr>
        <p:spPr>
          <a:xfrm>
            <a:off x="108882" y="711275"/>
            <a:ext cx="359929" cy="359929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4874CF5-7D76-48C5-B408-D1BAE4BD50DE}"/>
              </a:ext>
            </a:extLst>
          </p:cNvPr>
          <p:cNvSpPr/>
          <p:nvPr/>
        </p:nvSpPr>
        <p:spPr>
          <a:xfrm>
            <a:off x="3960121" y="161021"/>
            <a:ext cx="359929" cy="359929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00C6AA8-8FDE-4BCB-B59B-B5706A687351}"/>
              </a:ext>
            </a:extLst>
          </p:cNvPr>
          <p:cNvSpPr/>
          <p:nvPr/>
        </p:nvSpPr>
        <p:spPr>
          <a:xfrm>
            <a:off x="36896" y="1384779"/>
            <a:ext cx="359929" cy="359929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52037BF-19FD-4A6F-B067-71A20165BDCB}"/>
              </a:ext>
            </a:extLst>
          </p:cNvPr>
          <p:cNvSpPr/>
          <p:nvPr/>
        </p:nvSpPr>
        <p:spPr>
          <a:xfrm>
            <a:off x="5327851" y="1384779"/>
            <a:ext cx="359929" cy="359929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12F246-EEE0-4941-AE75-B8A13800068D}"/>
              </a:ext>
            </a:extLst>
          </p:cNvPr>
          <p:cNvSpPr txBox="1"/>
          <p:nvPr/>
        </p:nvSpPr>
        <p:spPr>
          <a:xfrm>
            <a:off x="1512604" y="3292402"/>
            <a:ext cx="4715069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799" dirty="0">
                <a:latin typeface="Arial-SGK-TV" pitchFamily="2" charset="0"/>
                <a:cs typeface="Arial-SGK-TV" pitchFamily="2" charset="0"/>
              </a:rPr>
              <a:t>Nam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đâu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68FDAF0-F314-45E4-9869-F24A26D4E302}"/>
              </a:ext>
            </a:extLst>
          </p:cNvPr>
          <p:cNvCxnSpPr/>
          <p:nvPr/>
        </p:nvCxnSpPr>
        <p:spPr>
          <a:xfrm>
            <a:off x="679677" y="711274"/>
            <a:ext cx="3280444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BCD2011-F581-4BB4-8776-7D19B035CF41}"/>
              </a:ext>
            </a:extLst>
          </p:cNvPr>
          <p:cNvSpPr txBox="1"/>
          <p:nvPr/>
        </p:nvSpPr>
        <p:spPr>
          <a:xfrm>
            <a:off x="1602587" y="3707630"/>
            <a:ext cx="6820653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bán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5ED0072-C16A-4327-B6D7-CEEC6456BA3F}"/>
              </a:ext>
            </a:extLst>
          </p:cNvPr>
          <p:cNvCxnSpPr>
            <a:cxnSpLocks/>
          </p:cNvCxnSpPr>
          <p:nvPr/>
        </p:nvCxnSpPr>
        <p:spPr>
          <a:xfrm>
            <a:off x="5939730" y="1384779"/>
            <a:ext cx="2771453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8CA7944-D199-404C-9A5E-3750DF5D43D1}"/>
              </a:ext>
            </a:extLst>
          </p:cNvPr>
          <p:cNvCxnSpPr>
            <a:cxnSpLocks/>
          </p:cNvCxnSpPr>
          <p:nvPr/>
        </p:nvCxnSpPr>
        <p:spPr>
          <a:xfrm>
            <a:off x="3240263" y="1996658"/>
            <a:ext cx="2195567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F7F3D44-559F-45A1-A2DA-DBD998FADA47}"/>
              </a:ext>
            </a:extLst>
          </p:cNvPr>
          <p:cNvCxnSpPr>
            <a:cxnSpLocks/>
          </p:cNvCxnSpPr>
          <p:nvPr/>
        </p:nvCxnSpPr>
        <p:spPr>
          <a:xfrm>
            <a:off x="5687780" y="1996658"/>
            <a:ext cx="2231559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5032766-F6F8-40D7-ABDC-60120892E54F}"/>
              </a:ext>
            </a:extLst>
          </p:cNvPr>
          <p:cNvCxnSpPr>
            <a:cxnSpLocks/>
          </p:cNvCxnSpPr>
          <p:nvPr/>
        </p:nvCxnSpPr>
        <p:spPr>
          <a:xfrm>
            <a:off x="288846" y="2680523"/>
            <a:ext cx="3023403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1818361-5E21-4CB3-88C1-AB1933F24384}"/>
              </a:ext>
            </a:extLst>
          </p:cNvPr>
          <p:cNvCxnSpPr>
            <a:cxnSpLocks/>
          </p:cNvCxnSpPr>
          <p:nvPr/>
        </p:nvCxnSpPr>
        <p:spPr>
          <a:xfrm>
            <a:off x="8143678" y="1996658"/>
            <a:ext cx="675484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B6F7B93-5F3B-499B-9362-83389375816B}"/>
              </a:ext>
            </a:extLst>
          </p:cNvPr>
          <p:cNvSpPr txBox="1"/>
          <p:nvPr/>
        </p:nvSpPr>
        <p:spPr>
          <a:xfrm>
            <a:off x="720762" y="4245052"/>
            <a:ext cx="7417168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799" dirty="0">
                <a:latin typeface="Arial-SGK-TV" pitchFamily="2" charset="0"/>
                <a:cs typeface="Arial-SGK-TV" pitchFamily="2" charset="0"/>
              </a:rPr>
              <a:t>Nam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777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537"/>
    </mc:Choice>
    <mc:Fallback xmlns="">
      <p:transition spd="slow" advTm="140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  <p:bldP spid="15" grpId="0" animBg="1"/>
      <p:bldP spid="19" grpId="0" animBg="1"/>
      <p:bldP spid="21" grpId="0" animBg="1"/>
      <p:bldP spid="22" grpId="0" animBg="1"/>
      <p:bldP spid="5" grpId="0"/>
      <p:bldP spid="5" grpId="1"/>
      <p:bldP spid="25" grpId="0"/>
      <p:bldP spid="25" grpId="1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24DF341D-8218-4E58-8181-1F5337EEB4DF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59282f9f8310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0.3|29.2|1.9|1.6|2.7|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6.7|16.4|19.1|23|6.3|5.7|3.9|4.4|28|22.4|12.5|9.7|25.7|34.9|34|5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.1|2.4|32.3|0.9|21.8|39.8|2.9|42|61.8|2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7.7|33.5|6.7|4.8|4.5|5.3|4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8.3|1|1.1|0.9|1.1|60.4|9.2|3.6|0.8|4.6|1.1|3.8|4.1|7.8|3.8|9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YinZJG#"/>
  <p:tag name="MH_LAYOUT" val="TitleSubTitle"/>
  <p:tag name="MH" val="20161022181333"/>
  <p:tag name="MH_LIBRARY" val="GRAPHIC"/>
  <p:tag name="TIMING" val="|6.1|5|9.9|6.7|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7.7|33.5|6.7|4.8|4.5|5.3|4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8.3|1|1.1|0.9|1.1|60.4|9.2|3.6|0.8|4.6|1.1|3.8|4.1|7.8|3.8|9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heme/theme1.xml><?xml version="1.0" encoding="utf-8"?>
<a:theme xmlns:a="http://schemas.openxmlformats.org/drawingml/2006/main" name="Office 主题">
  <a:themeElements>
    <a:clrScheme name="自定义 49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3"/>
      </a:accent1>
      <a:accent2>
        <a:srgbClr val="2697D1"/>
      </a:accent2>
      <a:accent3>
        <a:srgbClr val="FFAE03"/>
      </a:accent3>
      <a:accent4>
        <a:srgbClr val="FF0003"/>
      </a:accent4>
      <a:accent5>
        <a:srgbClr val="2697D1"/>
      </a:accent5>
      <a:accent6>
        <a:srgbClr val="FFAE0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6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7362</TotalTime>
  <Words>457</Words>
  <Application>Microsoft Office PowerPoint</Application>
  <PresentationFormat>Custom</PresentationFormat>
  <Paragraphs>102</Paragraphs>
  <Slides>28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52" baseType="lpstr">
      <vt:lpstr>微軟正黑體</vt:lpstr>
      <vt:lpstr>Microsoft YaHei</vt:lpstr>
      <vt:lpstr>宋体</vt:lpstr>
      <vt:lpstr>.VnAvant</vt:lpstr>
      <vt:lpstr>A3.BoosterNextFYBlackRegular-San</vt:lpstr>
      <vt:lpstr>Arial</vt:lpstr>
      <vt:lpstr>Arial-Rounded</vt:lpstr>
      <vt:lpstr>Arial-SGK-TV</vt:lpstr>
      <vt:lpstr>Ariston</vt:lpstr>
      <vt:lpstr>Calibri</vt:lpstr>
      <vt:lpstr>Calibri Light</vt:lpstr>
      <vt:lpstr>Century Gothic</vt:lpstr>
      <vt:lpstr>等线</vt:lpstr>
      <vt:lpstr>SVN-Poky's</vt:lpstr>
      <vt:lpstr>Times New Roman</vt:lpstr>
      <vt:lpstr>UTM Avo</vt:lpstr>
      <vt:lpstr>UTM Cookies</vt:lpstr>
      <vt:lpstr>印品黑体</vt:lpstr>
      <vt:lpstr>Office 主题</vt:lpstr>
      <vt:lpstr>Office Theme</vt:lpstr>
      <vt:lpstr>3_Default Design</vt:lpstr>
      <vt:lpstr>1_Office Theme</vt:lpstr>
      <vt:lpstr>9_Office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59282f9f83106</dc:title>
  <dc:creator>Administrator</dc:creator>
  <cp:lastModifiedBy>VA</cp:lastModifiedBy>
  <cp:revision>144</cp:revision>
  <dcterms:created xsi:type="dcterms:W3CDTF">2017-05-10T05:48:58Z</dcterms:created>
  <dcterms:modified xsi:type="dcterms:W3CDTF">2023-06-02T15:02:09Z</dcterms:modified>
</cp:coreProperties>
</file>