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9"/>
  </p:notesMasterIdLst>
  <p:sldIdLst>
    <p:sldId id="327" r:id="rId4"/>
    <p:sldId id="313" r:id="rId5"/>
    <p:sldId id="260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316" r:id="rId14"/>
    <p:sldId id="296" r:id="rId15"/>
    <p:sldId id="297" r:id="rId16"/>
    <p:sldId id="299" r:id="rId17"/>
    <p:sldId id="325" r:id="rId18"/>
    <p:sldId id="298" r:id="rId19"/>
    <p:sldId id="317" r:id="rId20"/>
    <p:sldId id="324" r:id="rId21"/>
    <p:sldId id="303" r:id="rId22"/>
    <p:sldId id="318" r:id="rId23"/>
    <p:sldId id="319" r:id="rId24"/>
    <p:sldId id="320" r:id="rId25"/>
    <p:sldId id="321" r:id="rId26"/>
    <p:sldId id="326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948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323528" y="1412776"/>
            <a:ext cx="8633023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endParaRPr lang="vi-VN" altLang="zh-C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912114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TIẾT TIẾNG VIỆT LỚP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endParaRPr lang="vi-VN" altLang="zh-C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912114">
              <a:defRPr/>
            </a:pPr>
            <a:r>
              <a:rPr lang="vi-VN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: Uyên – uyết</a:t>
            </a:r>
          </a:p>
        </p:txBody>
      </p:sp>
    </p:spTree>
    <p:extLst>
      <p:ext uri="{BB962C8B-B14F-4D97-AF65-F5344CB8AC3E}">
        <p14:creationId xmlns:p14="http://schemas.microsoft.com/office/powerpoint/2010/main" val="24950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48410106293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2809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59762168521837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784574875041125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764704"/>
            <a:ext cx="813435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417499"/>
            <a:ext cx="7831782" cy="332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3761656"/>
            <a:ext cx="7978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854_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8208912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912_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495008"/>
            <a:ext cx="3327912" cy="2100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7" y="2003600"/>
            <a:ext cx="2445819" cy="207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23" y="4048125"/>
            <a:ext cx="3013873" cy="200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8958"/>
            <a:ext cx="3327913" cy="200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56" y="495008"/>
            <a:ext cx="2915040" cy="2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563888" y="4981464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82452" y="4981464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8224" y="498146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83724" y="213513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90629" y="2116813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3229151" y="2109620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60488" y="2109620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36001" y="4552625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212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1236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3848" y="4571206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2555" y="555809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880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27801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328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48064" y="488922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2987824" y="5023278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62809" y="5038716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397</TotalTime>
  <Words>171</Words>
  <Application>Microsoft Office PowerPoint</Application>
  <PresentationFormat>On-screen Show (4:3)</PresentationFormat>
  <Paragraphs>60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微軟正黑體</vt:lpstr>
      <vt:lpstr>宋体</vt:lpstr>
      <vt:lpstr>.VnAvant</vt:lpstr>
      <vt:lpstr>Arial</vt:lpstr>
      <vt:lpstr>Calibri</vt:lpstr>
      <vt:lpstr>Calibri Light</vt:lpstr>
      <vt:lpstr>等线</vt:lpstr>
      <vt:lpstr>Times New Roman</vt:lpstr>
      <vt:lpstr>UTM Avo</vt:lpstr>
      <vt:lpstr>印品黑体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</cp:lastModifiedBy>
  <cp:revision>68</cp:revision>
  <dcterms:created xsi:type="dcterms:W3CDTF">2020-08-21T16:44:00Z</dcterms:created>
  <dcterms:modified xsi:type="dcterms:W3CDTF">2023-06-02T15:35:08Z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