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media/audio3.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325" r:id="rId3"/>
    <p:sldId id="299" r:id="rId4"/>
    <p:sldId id="326" r:id="rId5"/>
    <p:sldId id="272" r:id="rId6"/>
    <p:sldId id="327" r:id="rId7"/>
    <p:sldId id="328" r:id="rId8"/>
    <p:sldId id="256" r:id="rId9"/>
    <p:sldId id="257" r:id="rId10"/>
    <p:sldId id="289" r:id="rId11"/>
    <p:sldId id="372" r:id="rId12"/>
    <p:sldId id="310" r:id="rId13"/>
    <p:sldId id="312" r:id="rId14"/>
    <p:sldId id="291" r:id="rId15"/>
    <p:sldId id="300" r:id="rId16"/>
    <p:sldId id="373" r:id="rId17"/>
    <p:sldId id="306" r:id="rId18"/>
    <p:sldId id="307" r:id="rId19"/>
    <p:sldId id="314" r:id="rId20"/>
    <p:sldId id="375" r:id="rId21"/>
    <p:sldId id="292" r:id="rId22"/>
    <p:sldId id="320"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000"/>
    <a:srgbClr val="FFCCFF"/>
    <a:srgbClr val="009900"/>
    <a:srgbClr val="660066"/>
    <a:srgbClr val="FF6600"/>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CA4EAC-80F3-4E11-8105-E0A6C35ADC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42CF5F1-8E4C-452F-881D-0156A4ABB007}"/>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9AFE17FB-E9A8-45DA-A9CD-3FC45CDAFDBF}" type="slidenum">
              <a:rPr lang="en-US" altLang="en-US" sz="1200" b="0">
                <a:solidFill>
                  <a:schemeClr val="tx1"/>
                </a:solidFill>
              </a:rPr>
              <a:pPr eaLnBrk="1" hangingPunct="1"/>
              <a:t>6</a:t>
            </a:fld>
            <a:endParaRPr lang="en-US" altLang="en-US" sz="1200" b="0">
              <a:solidFill>
                <a:schemeClr val="tx1"/>
              </a:solidFill>
            </a:endParaRPr>
          </a:p>
        </p:txBody>
      </p:sp>
      <p:sp>
        <p:nvSpPr>
          <p:cNvPr id="38915" name="Rectangle 2">
            <a:extLst>
              <a:ext uri="{FF2B5EF4-FFF2-40B4-BE49-F238E27FC236}">
                <a16:creationId xmlns:a16="http://schemas.microsoft.com/office/drawing/2014/main" id="{AA620C7D-892E-4807-96CE-A8A8A0C285D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B1193E5-461D-4E0D-95AE-DF0B22793A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8FF8F9-AF81-49D7-AE09-A81F5AA00114}" type="slidenum">
              <a:rPr lang="en-US" smtClean="0"/>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54606CD-F5F2-4C9E-AD97-2B5EF2411765}" type="slidenum">
              <a:rPr lang="en-US" smtClean="0"/>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241EA7A-1697-4B22-8717-DF6508FCF928}" type="slidenum">
              <a:rPr lang="en-US" smtClean="0"/>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89E6D75-21A8-40AB-B5EA-EF2E5EC8B755}"/>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E2EA1303-B6B3-49EF-89D3-8D250AB82651}" type="slidenum">
              <a:rPr lang="en-US" altLang="en-US" sz="1200" b="0">
                <a:solidFill>
                  <a:schemeClr val="tx1"/>
                </a:solidFill>
              </a:rPr>
              <a:pPr eaLnBrk="1" hangingPunct="1"/>
              <a:t>7</a:t>
            </a:fld>
            <a:endParaRPr lang="en-US" altLang="en-US" sz="1200" b="0">
              <a:solidFill>
                <a:schemeClr val="tx1"/>
              </a:solidFill>
            </a:endParaRPr>
          </a:p>
        </p:txBody>
      </p:sp>
      <p:sp>
        <p:nvSpPr>
          <p:cNvPr id="39939" name="Rectangle 2">
            <a:extLst>
              <a:ext uri="{FF2B5EF4-FFF2-40B4-BE49-F238E27FC236}">
                <a16:creationId xmlns:a16="http://schemas.microsoft.com/office/drawing/2014/main" id="{627146AD-5B9F-4507-837B-C77209DF7F7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065FE0A-26CC-4E6E-8510-9C118372FB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FCA888D-7262-4137-8702-DB246C437949}"/>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3089EDE5-B395-4781-942A-9043EAE3116F}" type="slidenum">
              <a:rPr lang="en-US" altLang="en-US" sz="1200" b="0">
                <a:solidFill>
                  <a:schemeClr val="tx1"/>
                </a:solidFill>
              </a:rPr>
              <a:pPr eaLnBrk="1" hangingPunct="1"/>
              <a:t>8</a:t>
            </a:fld>
            <a:endParaRPr lang="en-US" altLang="en-US" sz="1200" b="0">
              <a:solidFill>
                <a:schemeClr val="tx1"/>
              </a:solidFill>
            </a:endParaRPr>
          </a:p>
        </p:txBody>
      </p:sp>
      <p:sp>
        <p:nvSpPr>
          <p:cNvPr id="43011" name="Rectangle 2">
            <a:extLst>
              <a:ext uri="{FF2B5EF4-FFF2-40B4-BE49-F238E27FC236}">
                <a16:creationId xmlns:a16="http://schemas.microsoft.com/office/drawing/2014/main" id="{41AD93B9-7761-4743-A0FA-5E197CA294C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00DDBA5-9DD3-4D3D-9231-1162DC0804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FC60E97-03BA-4E57-A17F-9ECFD2CDE6A5}"/>
              </a:ext>
            </a:extLst>
          </p:cNvPr>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65835A8D-F815-4CB1-8477-1FC73A10C790}" type="slidenum">
              <a:rPr lang="en-US" altLang="en-US" sz="1200" b="0">
                <a:solidFill>
                  <a:schemeClr val="tx1"/>
                </a:solidFill>
              </a:rPr>
              <a:pPr eaLnBrk="1" hangingPunct="1"/>
              <a:t>9</a:t>
            </a:fld>
            <a:endParaRPr lang="en-US" altLang="en-US" sz="1200" b="0">
              <a:solidFill>
                <a:schemeClr val="tx1"/>
              </a:solidFill>
            </a:endParaRPr>
          </a:p>
        </p:txBody>
      </p:sp>
      <p:sp>
        <p:nvSpPr>
          <p:cNvPr id="44035" name="Rectangle 2">
            <a:extLst>
              <a:ext uri="{FF2B5EF4-FFF2-40B4-BE49-F238E27FC236}">
                <a16:creationId xmlns:a16="http://schemas.microsoft.com/office/drawing/2014/main" id="{4E885467-8650-49B9-83C3-6DBF61291DE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2A1B830-8D7C-4F6C-A885-2530BCEBF2D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3401867-ED33-49CE-AB60-47B91E4D6F2B}" type="slidenum">
              <a:rPr lang="en-US" smtClean="0"/>
              <a:pPr/>
              <a:t>10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dirty="0"/>
              <a:t> them ý </a:t>
            </a:r>
            <a:r>
              <a:rPr lang="en-US" dirty="0" err="1"/>
              <a:t>nghĩa</a:t>
            </a:r>
            <a:r>
              <a:rPr lang="en-US" dirty="0"/>
              <a:t> </a:t>
            </a:r>
            <a:r>
              <a:rPr lang="en-US" dirty="0" err="1"/>
              <a:t>ngày</a:t>
            </a:r>
            <a:r>
              <a:rPr lang="en-US" dirty="0"/>
              <a:t> </a:t>
            </a:r>
            <a:r>
              <a:rPr lang="en-US" dirty="0" err="1"/>
              <a:t>thành</a:t>
            </a:r>
            <a:r>
              <a:rPr lang="en-US" dirty="0"/>
              <a:t> </a:t>
            </a:r>
            <a:r>
              <a:rPr lang="en-US" dirty="0" err="1"/>
              <a:t>lập</a:t>
            </a:r>
            <a:r>
              <a:rPr lang="en-US" dirty="0"/>
              <a:t> </a:t>
            </a:r>
            <a:r>
              <a:rPr lang="en-US" dirty="0" err="1"/>
              <a:t>đảng</a:t>
            </a:r>
            <a:endParaRPr lang="en-US" dirty="0"/>
          </a:p>
        </p:txBody>
      </p:sp>
      <p:sp>
        <p:nvSpPr>
          <p:cNvPr id="4" name="Slide Number Placeholder 3"/>
          <p:cNvSpPr>
            <a:spLocks noGrp="1"/>
          </p:cNvSpPr>
          <p:nvPr>
            <p:ph type="sldNum" sz="quarter" idx="5"/>
          </p:nvPr>
        </p:nvSpPr>
        <p:spPr/>
        <p:txBody>
          <a:bodyPr/>
          <a:lstStyle/>
          <a:p>
            <a:pPr>
              <a:defRPr/>
            </a:pPr>
            <a:fld id="{B0CA4EAC-80F3-4E11-8105-E0A6C35ADCA2}" type="slidenum">
              <a:rPr lang="en-US" smtClean="0"/>
              <a:pPr>
                <a:defRPr/>
              </a:pPr>
              <a:t>13</a:t>
            </a:fld>
            <a:endParaRPr lang="en-US"/>
          </a:p>
        </p:txBody>
      </p:sp>
    </p:spTree>
    <p:extLst>
      <p:ext uri="{BB962C8B-B14F-4D97-AF65-F5344CB8AC3E}">
        <p14:creationId xmlns:p14="http://schemas.microsoft.com/office/powerpoint/2010/main" val="265360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43315D-880F-4977-899A-5CE275876205}" type="slidenum">
              <a:rPr lang="en-US" smtClean="0"/>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B6858BD-5607-4EE9-9438-7C1F3AF34BEB}" type="slidenum">
              <a:rPr lang="en-US" smtClean="0"/>
              <a:pPr/>
              <a:t>15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t>Y/c HS </a:t>
            </a:r>
            <a:r>
              <a:rPr lang="en-US" dirty="0" err="1"/>
              <a:t>nêu</a:t>
            </a:r>
            <a:r>
              <a:rPr lang="en-US" dirty="0"/>
              <a:t> </a:t>
            </a:r>
            <a:r>
              <a:rPr lang="en-US" dirty="0" err="1"/>
              <a:t>nội</a:t>
            </a:r>
            <a:r>
              <a:rPr lang="en-US" dirty="0"/>
              <a:t> dung </a:t>
            </a:r>
            <a:r>
              <a:rPr lang="en-US" dirty="0" err="1"/>
              <a:t>của</a:t>
            </a:r>
            <a:r>
              <a:rPr lang="en-US" dirty="0"/>
              <a:t> </a:t>
            </a:r>
            <a:r>
              <a:rPr lang="en-US" dirty="0" err="1"/>
              <a:t>bản</a:t>
            </a:r>
            <a:r>
              <a:rPr lang="en-US" dirty="0"/>
              <a:t> </a:t>
            </a:r>
            <a:r>
              <a:rPr lang="en-US" dirty="0" err="1"/>
              <a:t>tuyên</a:t>
            </a:r>
            <a:r>
              <a:rPr lang="en-US" dirty="0"/>
              <a:t> </a:t>
            </a:r>
            <a:r>
              <a:rPr lang="en-US" dirty="0" err="1"/>
              <a:t>ngôn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9C674B-A7C2-4CDD-8D86-9EF7891D4D13}" type="slidenum">
              <a:rPr lang="en-US" smtClean="0"/>
              <a:pPr/>
              <a:t>17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4FA31-9E94-4D0A-939B-F9153E04E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47ED2-B764-48B4-8082-DBAD560E58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FD143-BA3B-4358-8514-AE3D31E565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46CE2-E3CC-46F0-A8F2-FE38260A45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29759C4-E8E4-465D-8B72-90120DAF78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ECCE6A-1628-4D6F-BFC0-F4AB2860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13EED72-7C0E-4C3F-AF89-5A80FBF9D579}"/>
              </a:ext>
            </a:extLst>
          </p:cNvPr>
          <p:cNvSpPr>
            <a:spLocks noGrp="1" noChangeArrowheads="1"/>
          </p:cNvSpPr>
          <p:nvPr>
            <p:ph type="sldNum" sz="quarter" idx="12"/>
          </p:nvPr>
        </p:nvSpPr>
        <p:spPr>
          <a:ln/>
        </p:spPr>
        <p:txBody>
          <a:bodyPr/>
          <a:lstStyle>
            <a:lvl1pPr>
              <a:defRPr/>
            </a:lvl1pPr>
          </a:lstStyle>
          <a:p>
            <a:fld id="{383E2BA3-C6F9-4B1A-B989-5EC717DAA621}" type="slidenum">
              <a:rPr lang="en-US" altLang="en-US"/>
              <a:pPr/>
              <a:t>‹#›</a:t>
            </a:fld>
            <a:endParaRPr lang="en-US" altLang="en-US"/>
          </a:p>
        </p:txBody>
      </p:sp>
    </p:spTree>
    <p:extLst>
      <p:ext uri="{BB962C8B-B14F-4D97-AF65-F5344CB8AC3E}">
        <p14:creationId xmlns:p14="http://schemas.microsoft.com/office/powerpoint/2010/main" val="2706728527"/>
      </p:ext>
    </p:extLst>
  </p:cSld>
  <p:clrMapOvr>
    <a:masterClrMapping/>
  </p:clrMapOvr>
  <p:transition spd="med" advClick="0" advTm="1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7972C-D3F2-46AE-B0D7-347C742F11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DB89-8CCC-4E58-BA7F-F724A3C3CB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B26AC-9221-4119-8DF5-9E84AE6FDD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CC8B5-110F-420E-810D-CEAC49CE99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AF018C-714E-4DA8-8281-1C8DC85D85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40AECC-F41E-41D0-96E8-0DD9A5D5DE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D55A3-1C23-4FBB-B0C7-8081D8D1BE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4AFCF6-7DC8-4C19-845B-1330B239EF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708DC4E-EDCC-426B-9AA6-6880E7AC01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f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951FA3B8-B6F5-443D-9043-D3663C101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 y="0"/>
            <a:ext cx="9290705" cy="6858000"/>
          </a:xfrm>
          <a:prstGeom prst="rect">
            <a:avLst/>
          </a:prstGeom>
        </p:spPr>
      </p:pic>
      <p:sp>
        <p:nvSpPr>
          <p:cNvPr id="7" name="TextBox 6">
            <a:extLst>
              <a:ext uri="{FF2B5EF4-FFF2-40B4-BE49-F238E27FC236}">
                <a16:creationId xmlns:a16="http://schemas.microsoft.com/office/drawing/2014/main" id="{A959EA30-B348-48A1-A87A-782231815233}"/>
              </a:ext>
            </a:extLst>
          </p:cNvPr>
          <p:cNvSpPr txBox="1"/>
          <p:nvPr/>
        </p:nvSpPr>
        <p:spPr>
          <a:xfrm>
            <a:off x="686095" y="1828150"/>
            <a:ext cx="8073737" cy="1823576"/>
          </a:xfrm>
          <a:prstGeom prst="rect">
            <a:avLst/>
          </a:prstGeom>
          <a:noFill/>
        </p:spPr>
        <p:txBody>
          <a:bodyPr wrap="square" rtlCol="0">
            <a:spAutoFit/>
          </a:bodyPr>
          <a:lstStyle/>
          <a:p>
            <a:pPr algn="ct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Ôn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tập</a:t>
            </a:r>
            <a:r>
              <a:rPr lang="en-US" sz="3750" b="1" dirty="0">
                <a:solidFill>
                  <a:schemeClr val="bg1"/>
                </a:solidFill>
                <a:latin typeface="Times New Roman" panose="02020603050405020304" pitchFamily="18" charset="0"/>
                <a:cs typeface="Times New Roman" panose="02020603050405020304" pitchFamily="18" charset="0"/>
              </a:rPr>
              <a:t> : </a:t>
            </a:r>
            <a:r>
              <a:rPr lang="en-US" sz="3750" b="1" dirty="0" err="1">
                <a:solidFill>
                  <a:schemeClr val="bg1"/>
                </a:solidFill>
                <a:latin typeface="Times New Roman" panose="02020603050405020304" pitchFamily="18" charset="0"/>
                <a:cs typeface="Times New Roman" panose="02020603050405020304" pitchFamily="18" charset="0"/>
              </a:rPr>
              <a:t>Hơn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tám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mươi</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năm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chống</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thực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dân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Pháp</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xâm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lược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và</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đô</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hộ</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a:solidFill>
                  <a:schemeClr val="bg1"/>
                </a:solidFill>
                <a:latin typeface="Times New Roman" panose="02020603050405020304" pitchFamily="18" charset="0"/>
                <a:cs typeface="Times New Roman" panose="02020603050405020304" pitchFamily="18" charset="0"/>
              </a:rPr>
              <a:t>(1858 </a:t>
            </a:r>
            <a:r>
              <a:rPr lang="en-US" sz="3750" b="1" dirty="0">
                <a:solidFill>
                  <a:schemeClr val="bg1"/>
                </a:solidFill>
                <a:latin typeface="Times New Roman" panose="02020603050405020304" pitchFamily="18" charset="0"/>
                <a:cs typeface="Times New Roman" panose="02020603050405020304" pitchFamily="18" charset="0"/>
              </a:rPr>
              <a:t>– 1945)</a:t>
            </a:r>
          </a:p>
        </p:txBody>
      </p:sp>
    </p:spTree>
    <p:extLst>
      <p:ext uri="{BB962C8B-B14F-4D97-AF65-F5344CB8AC3E}">
        <p14:creationId xmlns:p14="http://schemas.microsoft.com/office/powerpoint/2010/main" val="354817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td"/>
          <p:cNvPicPr>
            <a:picLocks noChangeAspect="1" noChangeArrowheads="1"/>
          </p:cNvPicPr>
          <p:nvPr/>
        </p:nvPicPr>
        <p:blipFill>
          <a:blip r:embed="rId3">
            <a:lum bright="6000" contrast="24000"/>
          </a:blip>
          <a:srcRect/>
          <a:stretch>
            <a:fillRect/>
          </a:stretch>
        </p:blipFill>
        <p:spPr bwMode="auto">
          <a:xfrm>
            <a:off x="2209800" y="1371600"/>
            <a:ext cx="6911975" cy="5486400"/>
          </a:xfrm>
          <a:prstGeom prst="rect">
            <a:avLst/>
          </a:prstGeom>
          <a:noFill/>
          <a:ln w="9525">
            <a:noFill/>
            <a:miter lim="800000"/>
            <a:headEnd/>
            <a:tailEnd/>
          </a:ln>
        </p:spPr>
      </p:pic>
      <p:sp>
        <p:nvSpPr>
          <p:cNvPr id="78855" name="Text Box 7"/>
          <p:cNvSpPr txBox="1">
            <a:spLocks noChangeArrowheads="1"/>
          </p:cNvSpPr>
          <p:nvPr/>
        </p:nvSpPr>
        <p:spPr bwMode="auto">
          <a:xfrm>
            <a:off x="152400" y="1752600"/>
            <a:ext cx="1981200" cy="3108325"/>
          </a:xfrm>
          <a:prstGeom prst="rect">
            <a:avLst/>
          </a:prstGeom>
          <a:noFill/>
          <a:ln w="19050">
            <a:solidFill>
              <a:srgbClr val="000066"/>
            </a:solidFill>
            <a:miter lim="800000"/>
            <a:headEnd/>
            <a:tailEnd/>
          </a:ln>
        </p:spPr>
        <p:txBody>
          <a:bodyPr>
            <a:spAutoFit/>
          </a:bodyPr>
          <a:lstStyle/>
          <a:p>
            <a:pPr algn="just"/>
            <a:r>
              <a:rPr lang="en-US" sz="2800" b="1">
                <a:solidFill>
                  <a:srgbClr val="000066"/>
                </a:solidFill>
              </a:rPr>
              <a:t>Nhìn bức tranh này nhắc em nhớ đến sự kiện lịch sử nào ?</a:t>
            </a:r>
          </a:p>
        </p:txBody>
      </p:sp>
      <p:sp>
        <p:nvSpPr>
          <p:cNvPr id="78856" name="Text Box 8"/>
          <p:cNvSpPr txBox="1">
            <a:spLocks noChangeArrowheads="1"/>
          </p:cNvSpPr>
          <p:nvPr/>
        </p:nvSpPr>
        <p:spPr bwMode="auto">
          <a:xfrm>
            <a:off x="152400" y="1905000"/>
            <a:ext cx="1981200" cy="3108325"/>
          </a:xfrm>
          <a:prstGeom prst="rect">
            <a:avLst/>
          </a:prstGeom>
          <a:noFill/>
          <a:ln w="19050">
            <a:solidFill>
              <a:srgbClr val="000066"/>
            </a:solidFill>
            <a:miter lim="800000"/>
            <a:headEnd/>
            <a:tailEnd/>
          </a:ln>
        </p:spPr>
        <p:txBody>
          <a:bodyPr>
            <a:spAutoFit/>
          </a:bodyPr>
          <a:lstStyle/>
          <a:p>
            <a:r>
              <a:rPr lang="en-US" sz="2800" b="1">
                <a:solidFill>
                  <a:srgbClr val="000066"/>
                </a:solidFill>
              </a:rPr>
              <a:t>Trương Định quyết định ở lại cùng nhân đánh giặc.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5"/>
                                        </p:tgtEl>
                                        <p:attrNameLst>
                                          <p:attrName>style.visibility</p:attrName>
                                        </p:attrNameLst>
                                      </p:cBhvr>
                                      <p:to>
                                        <p:strVal val="visible"/>
                                      </p:to>
                                    </p:set>
                                    <p:anim calcmode="discrete" valueType="clr">
                                      <p:cBhvr override="childStyle">
                                        <p:cTn id="7" dur="80"/>
                                        <p:tgtEl>
                                          <p:spTgt spid="788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5"/>
                                        </p:tgtEl>
                                        <p:attrNameLst>
                                          <p:attrName>fillcolor</p:attrName>
                                        </p:attrNameLst>
                                      </p:cBhvr>
                                      <p:tavLst>
                                        <p:tav tm="0">
                                          <p:val>
                                            <p:clrVal>
                                              <a:schemeClr val="accent2"/>
                                            </p:clrVal>
                                          </p:val>
                                        </p:tav>
                                        <p:tav tm="50000">
                                          <p:val>
                                            <p:clrVal>
                                              <a:schemeClr val="hlink"/>
                                            </p:clrVal>
                                          </p:val>
                                        </p:tav>
                                      </p:tavLst>
                                    </p:anim>
                                    <p:set>
                                      <p:cBhvr>
                                        <p:cTn id="9" dur="80"/>
                                        <p:tgtEl>
                                          <p:spTgt spid="78855"/>
                                        </p:tgtEl>
                                        <p:attrNameLst>
                                          <p:attrName>fill.type</p:attrName>
                                        </p:attrNameLst>
                                      </p:cBhvr>
                                      <p:to>
                                        <p:strVal val="solid"/>
                                      </p:to>
                                    </p:set>
                                  </p:childTnLst>
                                </p:cTn>
                              </p:par>
                            </p:childTnLst>
                          </p:cTn>
                        </p:par>
                        <p:par>
                          <p:cTn id="10" fill="hold" nodeType="afterGroup">
                            <p:stCondLst>
                              <p:cond delay="1760"/>
                            </p:stCondLst>
                            <p:childTnLst>
                              <p:par>
                                <p:cTn id="11" presetID="5" presetClass="entr" presetSubtype="10" fill="hold" nodeType="after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checkerboard(across)">
                                      <p:cBhvr>
                                        <p:cTn id="13" dur="500"/>
                                        <p:tgtEl>
                                          <p:spTgt spid="788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xit" presetSubtype="0" fill="hold" grpId="1" nodeType="clickEffect">
                                  <p:stCondLst>
                                    <p:cond delay="0"/>
                                  </p:stCondLst>
                                  <p:iterate type="lt">
                                    <p:tmPct val="0"/>
                                  </p:iterate>
                                  <p:childTnLst>
                                    <p:anim calcmode="lin" valueType="num">
                                      <p:cBhvr>
                                        <p:cTn id="17" dur="1000"/>
                                        <p:tgtEl>
                                          <p:spTgt spid="78855"/>
                                        </p:tgtEl>
                                        <p:attrNameLst>
                                          <p:attrName>ppt_w</p:attrName>
                                        </p:attrNameLst>
                                      </p:cBhvr>
                                      <p:tavLst>
                                        <p:tav tm="0">
                                          <p:val>
                                            <p:strVal val="ppt_w"/>
                                          </p:val>
                                        </p:tav>
                                        <p:tav tm="100000">
                                          <p:val>
                                            <p:strVal val="ppt_w*0.70"/>
                                          </p:val>
                                        </p:tav>
                                      </p:tavLst>
                                    </p:anim>
                                    <p:anim calcmode="lin" valueType="num">
                                      <p:cBhvr>
                                        <p:cTn id="18" dur="1000"/>
                                        <p:tgtEl>
                                          <p:spTgt spid="78855"/>
                                        </p:tgtEl>
                                        <p:attrNameLst>
                                          <p:attrName>ppt_h</p:attrName>
                                        </p:attrNameLst>
                                      </p:cBhvr>
                                      <p:tavLst>
                                        <p:tav tm="0">
                                          <p:val>
                                            <p:strVal val="ppt_h"/>
                                          </p:val>
                                        </p:tav>
                                        <p:tav tm="100000">
                                          <p:val>
                                            <p:strVal val="ppt_h"/>
                                          </p:val>
                                        </p:tav>
                                      </p:tavLst>
                                    </p:anim>
                                    <p:animEffect transition="out" filter="fade">
                                      <p:cBhvr>
                                        <p:cTn id="19" dur="1000"/>
                                        <p:tgtEl>
                                          <p:spTgt spid="78855"/>
                                        </p:tgtEl>
                                      </p:cBhvr>
                                    </p:animEffect>
                                    <p:set>
                                      <p:cBhvr>
                                        <p:cTn id="20" dur="1" fill="hold">
                                          <p:stCondLst>
                                            <p:cond delay="999"/>
                                          </p:stCondLst>
                                        </p:cTn>
                                        <p:tgtEl>
                                          <p:spTgt spid="78855"/>
                                        </p:tgtEl>
                                        <p:attrNameLst>
                                          <p:attrName>style.visibility</p:attrName>
                                        </p:attrNameLst>
                                      </p:cBhvr>
                                      <p:to>
                                        <p:strVal val="hidden"/>
                                      </p:to>
                                    </p:set>
                                  </p:childTnLst>
                                </p:cTn>
                              </p:par>
                            </p:childTnLst>
                          </p:cTn>
                        </p:par>
                        <p:par>
                          <p:cTn id="21" fill="hold" nodeType="afterGroup">
                            <p:stCondLst>
                              <p:cond delay="1000"/>
                            </p:stCondLst>
                            <p:childTnLst>
                              <p:par>
                                <p:cTn id="22" presetID="8" presetClass="entr" presetSubtype="16" fill="hold" grpId="0" nodeType="afterEffect">
                                  <p:stCondLst>
                                    <p:cond delay="0"/>
                                  </p:stCondLst>
                                  <p:childTnLst>
                                    <p:set>
                                      <p:cBhvr>
                                        <p:cTn id="23" dur="1" fill="hold">
                                          <p:stCondLst>
                                            <p:cond delay="0"/>
                                          </p:stCondLst>
                                        </p:cTn>
                                        <p:tgtEl>
                                          <p:spTgt spid="78856"/>
                                        </p:tgtEl>
                                        <p:attrNameLst>
                                          <p:attrName>style.visibility</p:attrName>
                                        </p:attrNameLst>
                                      </p:cBhvr>
                                      <p:to>
                                        <p:strVal val="visible"/>
                                      </p:to>
                                    </p:set>
                                    <p:animEffect transition="in" filter="diamond(in)">
                                      <p:cBhvr>
                                        <p:cTn id="24" dur="2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5" grpId="1" animBg="1"/>
      <p:bldP spid="788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han Boi Chau (1867-1940)">
            <a:extLst>
              <a:ext uri="{FF2B5EF4-FFF2-40B4-BE49-F238E27FC236}">
                <a16:creationId xmlns:a16="http://schemas.microsoft.com/office/drawing/2014/main" id="{27A5A732-9DC9-41FB-9070-701D10F015C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06204" y="147114"/>
            <a:ext cx="2179638" cy="234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3" name="Picture 3" descr="Nguyen Truong To">
            <a:extLst>
              <a:ext uri="{FF2B5EF4-FFF2-40B4-BE49-F238E27FC236}">
                <a16:creationId xmlns:a16="http://schemas.microsoft.com/office/drawing/2014/main" id="{5B62D19C-F3CB-4FF1-B852-5BDC4B839C7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2912"/>
            <a:ext cx="2322513" cy="2332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4" name="Text Box 4">
            <a:extLst>
              <a:ext uri="{FF2B5EF4-FFF2-40B4-BE49-F238E27FC236}">
                <a16:creationId xmlns:a16="http://schemas.microsoft.com/office/drawing/2014/main" id="{4684A5BB-8210-48EF-8A92-C58B61465CE4}"/>
              </a:ext>
            </a:extLst>
          </p:cNvPr>
          <p:cNvSpPr txBox="1">
            <a:spLocks noChangeArrowheads="1"/>
          </p:cNvSpPr>
          <p:nvPr/>
        </p:nvSpPr>
        <p:spPr bwMode="auto">
          <a:xfrm>
            <a:off x="5048318" y="2690529"/>
            <a:ext cx="1727200"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Bội</a:t>
            </a:r>
            <a:r>
              <a:rPr lang="en-US" altLang="en-US" sz="1600" b="1" dirty="0">
                <a:solidFill>
                  <a:srgbClr val="0033CC"/>
                </a:solidFill>
                <a:latin typeface="Times New Roman" panose="02020603050405020304" pitchFamily="18" charset="0"/>
                <a:cs typeface="Arial" panose="020B0604020202020204" pitchFamily="34" charset="0"/>
              </a:rPr>
              <a:t> </a:t>
            </a:r>
            <a:r>
              <a:rPr lang="en-US" altLang="en-US" sz="1600" b="1" dirty="0" err="1">
                <a:solidFill>
                  <a:srgbClr val="0033CC"/>
                </a:solidFill>
                <a:latin typeface="Times New Roman" panose="02020603050405020304" pitchFamily="18" charset="0"/>
                <a:cs typeface="Arial" panose="020B0604020202020204" pitchFamily="34" charset="0"/>
              </a:rPr>
              <a:t>Châu</a:t>
            </a:r>
            <a:endParaRPr lang="en-US" altLang="en-US" sz="1600" b="1" dirty="0">
              <a:solidFill>
                <a:srgbClr val="0033CC"/>
              </a:solidFill>
              <a:latin typeface="Times New Roman" panose="02020603050405020304" pitchFamily="18" charset="0"/>
              <a:cs typeface="Arial" panose="020B0604020202020204" pitchFamily="34" charset="0"/>
            </a:endParaRPr>
          </a:p>
        </p:txBody>
      </p:sp>
      <p:pic>
        <p:nvPicPr>
          <p:cNvPr id="12306" name="Picture 6" descr="Phan Chau Trinh (1872-1926)">
            <a:extLst>
              <a:ext uri="{FF2B5EF4-FFF2-40B4-BE49-F238E27FC236}">
                <a16:creationId xmlns:a16="http://schemas.microsoft.com/office/drawing/2014/main" id="{9661CC07-6A72-4FC4-93F7-1D2913E5E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597" y="128260"/>
            <a:ext cx="2180007" cy="2276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7" name="Text Box 7">
            <a:extLst>
              <a:ext uri="{FF2B5EF4-FFF2-40B4-BE49-F238E27FC236}">
                <a16:creationId xmlns:a16="http://schemas.microsoft.com/office/drawing/2014/main" id="{3D9316C6-E9E8-4E10-B9C5-09AF1F68379C}"/>
              </a:ext>
            </a:extLst>
          </p:cNvPr>
          <p:cNvSpPr txBox="1">
            <a:spLocks noChangeArrowheads="1"/>
          </p:cNvSpPr>
          <p:nvPr/>
        </p:nvSpPr>
        <p:spPr bwMode="auto">
          <a:xfrm>
            <a:off x="6981092" y="2712402"/>
            <a:ext cx="2195512" cy="3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ChâuTrinh</a:t>
            </a:r>
            <a:endParaRPr lang="en-US" altLang="en-US" sz="1600" b="1" dirty="0">
              <a:solidFill>
                <a:srgbClr val="0033CC"/>
              </a:solidFill>
              <a:latin typeface="Times New Roman" panose="02020603050405020304" pitchFamily="18" charset="0"/>
              <a:cs typeface="Arial" panose="020B0604020202020204" pitchFamily="34" charset="0"/>
            </a:endParaRPr>
          </a:p>
        </p:txBody>
      </p:sp>
      <p:sp>
        <p:nvSpPr>
          <p:cNvPr id="138248" name="Text Box 8">
            <a:extLst>
              <a:ext uri="{FF2B5EF4-FFF2-40B4-BE49-F238E27FC236}">
                <a16:creationId xmlns:a16="http://schemas.microsoft.com/office/drawing/2014/main" id="{D362D34F-0EB3-43B0-A707-164CF7DB44E9}"/>
              </a:ext>
            </a:extLst>
          </p:cNvPr>
          <p:cNvSpPr txBox="1">
            <a:spLocks noChangeArrowheads="1"/>
          </p:cNvSpPr>
          <p:nvPr/>
        </p:nvSpPr>
        <p:spPr bwMode="auto">
          <a:xfrm>
            <a:off x="152856" y="2698750"/>
            <a:ext cx="2225675"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err="1">
                <a:solidFill>
                  <a:srgbClr val="0033CC"/>
                </a:solidFill>
                <a:latin typeface="Times New Roman" panose="02020603050405020304" pitchFamily="18" charset="0"/>
                <a:cs typeface="Arial" panose="020B0604020202020204" pitchFamily="34" charset="0"/>
              </a:rPr>
              <a:t>Nguyễn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Trường</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Tộ</a:t>
            </a:r>
            <a:r>
              <a:rPr lang="en-US" altLang="en-US" sz="1800" b="1" dirty="0">
                <a:solidFill>
                  <a:srgbClr val="0033CC"/>
                </a:solidFill>
                <a:latin typeface="Times New Roman" panose="02020603050405020304" pitchFamily="18" charset="0"/>
                <a:cs typeface="Arial" panose="020B0604020202020204" pitchFamily="34" charset="0"/>
              </a:rPr>
              <a:t> </a:t>
            </a:r>
          </a:p>
        </p:txBody>
      </p:sp>
      <p:sp>
        <p:nvSpPr>
          <p:cNvPr id="138249" name="Line 9">
            <a:extLst>
              <a:ext uri="{FF2B5EF4-FFF2-40B4-BE49-F238E27FC236}">
                <a16:creationId xmlns:a16="http://schemas.microsoft.com/office/drawing/2014/main" id="{0E320D53-F745-4AE2-AB1D-BD8096B2161F}"/>
              </a:ext>
            </a:extLst>
          </p:cNvPr>
          <p:cNvSpPr>
            <a:spLocks noChangeShapeType="1"/>
          </p:cNvSpPr>
          <p:nvPr/>
        </p:nvSpPr>
        <p:spPr bwMode="auto">
          <a:xfrm>
            <a:off x="990600" y="4876800"/>
            <a:ext cx="3505200" cy="990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0" name="Line 10">
            <a:extLst>
              <a:ext uri="{FF2B5EF4-FFF2-40B4-BE49-F238E27FC236}">
                <a16:creationId xmlns:a16="http://schemas.microsoft.com/office/drawing/2014/main" id="{9A828BCF-D9D3-42B3-93C0-508F99DBCD6A}"/>
              </a:ext>
            </a:extLst>
          </p:cNvPr>
          <p:cNvSpPr>
            <a:spLocks noChangeShapeType="1"/>
          </p:cNvSpPr>
          <p:nvPr/>
        </p:nvSpPr>
        <p:spPr bwMode="auto">
          <a:xfrm flipH="1">
            <a:off x="5257800" y="4953000"/>
            <a:ext cx="25146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1" name="Line 11">
            <a:extLst>
              <a:ext uri="{FF2B5EF4-FFF2-40B4-BE49-F238E27FC236}">
                <a16:creationId xmlns:a16="http://schemas.microsoft.com/office/drawing/2014/main" id="{5B588621-CCB0-4635-BFA4-F42E72AD1FC5}"/>
              </a:ext>
            </a:extLst>
          </p:cNvPr>
          <p:cNvSpPr>
            <a:spLocks noChangeShapeType="1"/>
          </p:cNvSpPr>
          <p:nvPr/>
        </p:nvSpPr>
        <p:spPr bwMode="auto">
          <a:xfrm>
            <a:off x="3657600" y="4800600"/>
            <a:ext cx="114300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2" name="Line 12">
            <a:extLst>
              <a:ext uri="{FF2B5EF4-FFF2-40B4-BE49-F238E27FC236}">
                <a16:creationId xmlns:a16="http://schemas.microsoft.com/office/drawing/2014/main" id="{145EEDE1-E763-4755-98F1-C1EB91D39765}"/>
              </a:ext>
            </a:extLst>
          </p:cNvPr>
          <p:cNvSpPr>
            <a:spLocks noChangeShapeType="1"/>
          </p:cNvSpPr>
          <p:nvPr/>
        </p:nvSpPr>
        <p:spPr bwMode="auto">
          <a:xfrm flipH="1">
            <a:off x="4953000" y="4648200"/>
            <a:ext cx="838200" cy="11430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Text Box 13">
            <a:extLst>
              <a:ext uri="{FF2B5EF4-FFF2-40B4-BE49-F238E27FC236}">
                <a16:creationId xmlns:a16="http://schemas.microsoft.com/office/drawing/2014/main" id="{7BEA5BA4-525B-48D0-90B9-B55C1AD81496}"/>
              </a:ext>
            </a:extLst>
          </p:cNvPr>
          <p:cNvSpPr txBox="1">
            <a:spLocks noChangeArrowheads="1"/>
          </p:cNvSpPr>
          <p:nvPr/>
        </p:nvSpPr>
        <p:spPr bwMode="auto">
          <a:xfrm>
            <a:off x="3124200" y="5867400"/>
            <a:ext cx="3375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600" b="1">
                <a:solidFill>
                  <a:srgbClr val="FF0000"/>
                </a:solidFill>
                <a:cs typeface="Arial" panose="020B0604020202020204" pitchFamily="34" charset="0"/>
              </a:rPr>
              <a:t> THẤT BẠI</a:t>
            </a:r>
          </a:p>
        </p:txBody>
      </p:sp>
      <p:sp>
        <p:nvSpPr>
          <p:cNvPr id="138254" name="Text Box 14">
            <a:extLst>
              <a:ext uri="{FF2B5EF4-FFF2-40B4-BE49-F238E27FC236}">
                <a16:creationId xmlns:a16="http://schemas.microsoft.com/office/drawing/2014/main" id="{9C9693E8-FCE1-4CCA-B3A6-F322A0DCDF01}"/>
              </a:ext>
            </a:extLst>
          </p:cNvPr>
          <p:cNvSpPr txBox="1">
            <a:spLocks noChangeArrowheads="1"/>
          </p:cNvSpPr>
          <p:nvPr/>
        </p:nvSpPr>
        <p:spPr bwMode="auto">
          <a:xfrm>
            <a:off x="2351251" y="3253074"/>
            <a:ext cx="2233613"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p>
          <a:p>
            <a:pPr algn="ctr" eaLnBrk="1" hangingPunct="1"/>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endParaRPr lang="en-US" altLang="en-US" sz="2300" b="1" dirty="0">
              <a:solidFill>
                <a:srgbClr val="0033CC"/>
              </a:solidFill>
              <a:cs typeface="Arial" panose="020B0604020202020204" pitchFamily="34" charset="0"/>
            </a:endParaRPr>
          </a:p>
          <a:p>
            <a:pPr algn="ctr" eaLnBrk="1" hangingPunct="1"/>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Cần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Vương</a:t>
            </a:r>
            <a:endParaRPr lang="en-US" altLang="en-US" sz="2300" b="1" dirty="0">
              <a:solidFill>
                <a:srgbClr val="0033CC"/>
              </a:solidFill>
              <a:cs typeface="Arial" panose="020B0604020202020204" pitchFamily="34" charset="0"/>
            </a:endParaRPr>
          </a:p>
        </p:txBody>
      </p:sp>
      <p:sp>
        <p:nvSpPr>
          <p:cNvPr id="138255" name="Text Box 15">
            <a:extLst>
              <a:ext uri="{FF2B5EF4-FFF2-40B4-BE49-F238E27FC236}">
                <a16:creationId xmlns:a16="http://schemas.microsoft.com/office/drawing/2014/main" id="{48ACD01A-AE45-4FEC-8F10-5AA0CA8D688E}"/>
              </a:ext>
            </a:extLst>
          </p:cNvPr>
          <p:cNvSpPr txBox="1">
            <a:spLocks noChangeArrowheads="1"/>
          </p:cNvSpPr>
          <p:nvPr/>
        </p:nvSpPr>
        <p:spPr bwMode="auto">
          <a:xfrm>
            <a:off x="4706204" y="3347514"/>
            <a:ext cx="1800225" cy="116998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Đông</a:t>
            </a:r>
            <a:r>
              <a:rPr lang="en-US" altLang="en-US" sz="2300" b="1" dirty="0">
                <a:solidFill>
                  <a:srgbClr val="0033CC"/>
                </a:solidFill>
                <a:cs typeface="Arial" panose="020B0604020202020204" pitchFamily="34" charset="0"/>
              </a:rPr>
              <a:t> Du</a:t>
            </a:r>
          </a:p>
        </p:txBody>
      </p:sp>
      <p:sp>
        <p:nvSpPr>
          <p:cNvPr id="138256" name="Text Box 16">
            <a:extLst>
              <a:ext uri="{FF2B5EF4-FFF2-40B4-BE49-F238E27FC236}">
                <a16:creationId xmlns:a16="http://schemas.microsoft.com/office/drawing/2014/main" id="{AE734A16-83BB-4D48-88DB-77B9885A5FEC}"/>
              </a:ext>
            </a:extLst>
          </p:cNvPr>
          <p:cNvSpPr txBox="1">
            <a:spLocks noChangeArrowheads="1"/>
          </p:cNvSpPr>
          <p:nvPr/>
        </p:nvSpPr>
        <p:spPr bwMode="auto">
          <a:xfrm>
            <a:off x="0" y="3167112"/>
            <a:ext cx="2133600" cy="81915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Đề</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nghị</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canh</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tân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đất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nước</a:t>
            </a:r>
            <a:endParaRPr lang="en-US" altLang="en-US" sz="2300" b="1" dirty="0">
              <a:solidFill>
                <a:srgbClr val="0033CC"/>
              </a:solidFill>
              <a:cs typeface="Arial" panose="020B0604020202020204" pitchFamily="34" charset="0"/>
            </a:endParaRPr>
          </a:p>
        </p:txBody>
      </p:sp>
      <p:sp>
        <p:nvSpPr>
          <p:cNvPr id="138257" name="Text Box 17">
            <a:extLst>
              <a:ext uri="{FF2B5EF4-FFF2-40B4-BE49-F238E27FC236}">
                <a16:creationId xmlns:a16="http://schemas.microsoft.com/office/drawing/2014/main" id="{D58CEBC6-AAE5-40CD-AD49-B7A3330FF242}"/>
              </a:ext>
            </a:extLst>
          </p:cNvPr>
          <p:cNvSpPr txBox="1">
            <a:spLocks noChangeArrowheads="1"/>
          </p:cNvSpPr>
          <p:nvPr/>
        </p:nvSpPr>
        <p:spPr bwMode="auto">
          <a:xfrm>
            <a:off x="6814404" y="3176260"/>
            <a:ext cx="2038350" cy="1273175"/>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b="1" dirty="0" err="1">
                <a:solidFill>
                  <a:srgbClr val="0033CC"/>
                </a:solidFill>
                <a:cs typeface="Arial" panose="020B0604020202020204" pitchFamily="34" charset="0"/>
              </a:rPr>
              <a:t>Yêu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cầu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người</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Pháp</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làm</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cho</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nước</a:t>
            </a:r>
            <a:r>
              <a:rPr lang="en-US" altLang="en-US" sz="1900" b="1" dirty="0">
                <a:solidFill>
                  <a:srgbClr val="0033CC"/>
                </a:solidFill>
                <a:cs typeface="Arial" panose="020B0604020202020204" pitchFamily="34" charset="0"/>
              </a:rPr>
              <a:t> ta </a:t>
            </a:r>
            <a:r>
              <a:rPr lang="en-US" altLang="en-US" sz="1900" b="1" dirty="0" err="1">
                <a:solidFill>
                  <a:srgbClr val="0033CC"/>
                </a:solidFill>
                <a:cs typeface="Arial" panose="020B0604020202020204" pitchFamily="34" charset="0"/>
              </a:rPr>
              <a:t>giàu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có</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văn</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minh</a:t>
            </a:r>
            <a:endParaRPr lang="en-US" altLang="en-US" sz="1900" b="1" dirty="0">
              <a:solidFill>
                <a:srgbClr val="0033CC"/>
              </a:solidFill>
              <a:cs typeface="Arial" panose="020B0604020202020204" pitchFamily="34" charset="0"/>
            </a:endParaRPr>
          </a:p>
        </p:txBody>
      </p:sp>
      <p:pic>
        <p:nvPicPr>
          <p:cNvPr id="138258" name="Picture 18" descr="Ton That Thuyet">
            <a:extLst>
              <a:ext uri="{FF2B5EF4-FFF2-40B4-BE49-F238E27FC236}">
                <a16:creationId xmlns:a16="http://schemas.microsoft.com/office/drawing/2014/main" id="{E358864D-F807-4816-A602-8B1A1C2F5285}"/>
              </a:ext>
            </a:extLst>
          </p:cNvPr>
          <p:cNvPicPr>
            <a:picLocks noGrp="1" noChangeAspect="1" noChangeArrowheads="1"/>
          </p:cNvPicPr>
          <p:nvPr>
            <p:ph type="title" sz="quarter"/>
          </p:nvPr>
        </p:nvPicPr>
        <p:blipFill>
          <a:blip r:embed="rId5">
            <a:extLst>
              <a:ext uri="{28A0092B-C50C-407E-A947-70E740481C1C}">
                <a14:useLocalDpi xmlns:a14="http://schemas.microsoft.com/office/drawing/2010/main" val="0"/>
              </a:ext>
            </a:extLst>
          </a:blip>
          <a:srcRect/>
          <a:stretch>
            <a:fillRect/>
          </a:stretch>
        </p:blipFill>
        <p:spPr>
          <a:xfrm>
            <a:off x="2351251" y="52674"/>
            <a:ext cx="2209800" cy="243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4">
            <a:extLst>
              <a:ext uri="{FF2B5EF4-FFF2-40B4-BE49-F238E27FC236}">
                <a16:creationId xmlns:a16="http://schemas.microsoft.com/office/drawing/2014/main" id="{CFB29CB9-CDA6-4153-AF48-E80CF781867E}"/>
              </a:ext>
            </a:extLst>
          </p:cNvPr>
          <p:cNvSpPr txBox="1">
            <a:spLocks noChangeArrowheads="1"/>
          </p:cNvSpPr>
          <p:nvPr/>
        </p:nvSpPr>
        <p:spPr bwMode="auto">
          <a:xfrm>
            <a:off x="2592616" y="2689055"/>
            <a:ext cx="1881188"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err="1">
                <a:solidFill>
                  <a:srgbClr val="0033CC"/>
                </a:solidFill>
                <a:latin typeface="Times New Roman" panose="02020603050405020304" pitchFamily="18" charset="0"/>
                <a:cs typeface="Arial" panose="020B0604020202020204" pitchFamily="34" charset="0"/>
              </a:rPr>
              <a:t>Tôn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Thất</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Thuyết</a:t>
            </a:r>
            <a:endParaRPr lang="en-US" altLang="en-US" sz="1600" b="1" dirty="0">
              <a:solidFill>
                <a:srgbClr val="0033CC"/>
              </a:solidFill>
              <a:latin typeface="Times New Roman" panose="02020603050405020304" pitchFamily="18" charset="0"/>
              <a:cs typeface="Arial" panose="020B0604020202020204" pitchFamily="34" charset="0"/>
            </a:endParaRPr>
          </a:p>
        </p:txBody>
      </p:sp>
    </p:spTree>
  </p:cSld>
  <p:clrMapOvr>
    <a:masterClrMapping/>
  </p:clrMapOvr>
  <p:transition spd="med" advClick="0" advTm="1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p:cTn id="7" dur="500" fill="hold"/>
                                        <p:tgtEl>
                                          <p:spTgt spid="138243"/>
                                        </p:tgtEl>
                                        <p:attrNameLst>
                                          <p:attrName>ppt_w</p:attrName>
                                        </p:attrNameLst>
                                      </p:cBhvr>
                                      <p:tavLst>
                                        <p:tav tm="0">
                                          <p:val>
                                            <p:strVal val="#ppt_w*0.70"/>
                                          </p:val>
                                        </p:tav>
                                        <p:tav tm="100000">
                                          <p:val>
                                            <p:strVal val="#ppt_w"/>
                                          </p:val>
                                        </p:tav>
                                      </p:tavLst>
                                    </p:anim>
                                    <p:anim calcmode="lin" valueType="num">
                                      <p:cBhvr>
                                        <p:cTn id="8" dur="500" fill="hold"/>
                                        <p:tgtEl>
                                          <p:spTgt spid="138243"/>
                                        </p:tgtEl>
                                        <p:attrNameLst>
                                          <p:attrName>ppt_h</p:attrName>
                                        </p:attrNameLst>
                                      </p:cBhvr>
                                      <p:tavLst>
                                        <p:tav tm="0">
                                          <p:val>
                                            <p:strVal val="#ppt_h"/>
                                          </p:val>
                                        </p:tav>
                                        <p:tav tm="100000">
                                          <p:val>
                                            <p:strVal val="#ppt_h"/>
                                          </p:val>
                                        </p:tav>
                                      </p:tavLst>
                                    </p:anim>
                                    <p:animEffect transition="in" filter="fade">
                                      <p:cBhvr>
                                        <p:cTn id="9" dur="500"/>
                                        <p:tgtEl>
                                          <p:spTgt spid="138243"/>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138248"/>
                                        </p:tgtEl>
                                        <p:attrNameLst>
                                          <p:attrName>style.visibility</p:attrName>
                                        </p:attrNameLst>
                                      </p:cBhvr>
                                      <p:to>
                                        <p:strVal val="visible"/>
                                      </p:to>
                                    </p:set>
                                    <p:anim calcmode="lin" valueType="num">
                                      <p:cBhvr>
                                        <p:cTn id="14" dur="1000" fill="hold"/>
                                        <p:tgtEl>
                                          <p:spTgt spid="138248"/>
                                        </p:tgtEl>
                                        <p:attrNameLst>
                                          <p:attrName>ppt_w</p:attrName>
                                        </p:attrNameLst>
                                      </p:cBhvr>
                                      <p:tavLst>
                                        <p:tav tm="0">
                                          <p:val>
                                            <p:strVal val="#ppt_w*2.5"/>
                                          </p:val>
                                        </p:tav>
                                        <p:tav tm="100000">
                                          <p:val>
                                            <p:strVal val="#ppt_w"/>
                                          </p:val>
                                        </p:tav>
                                      </p:tavLst>
                                    </p:anim>
                                    <p:anim calcmode="lin" valueType="num">
                                      <p:cBhvr>
                                        <p:cTn id="15" dur="1000" fill="hold"/>
                                        <p:tgtEl>
                                          <p:spTgt spid="138248"/>
                                        </p:tgtEl>
                                        <p:attrNameLst>
                                          <p:attrName>ppt_h</p:attrName>
                                        </p:attrNameLst>
                                      </p:cBhvr>
                                      <p:tavLst>
                                        <p:tav tm="0">
                                          <p:val>
                                            <p:strVal val="#ppt_h*0.01"/>
                                          </p:val>
                                        </p:tav>
                                        <p:tav tm="100000">
                                          <p:val>
                                            <p:strVal val="#ppt_h"/>
                                          </p:val>
                                        </p:tav>
                                      </p:tavLst>
                                    </p:anim>
                                    <p:anim calcmode="lin" valueType="num">
                                      <p:cBhvr>
                                        <p:cTn id="16" dur="1000" fill="hold"/>
                                        <p:tgtEl>
                                          <p:spTgt spid="138248"/>
                                        </p:tgtEl>
                                        <p:attrNameLst>
                                          <p:attrName>ppt_x</p:attrName>
                                        </p:attrNameLst>
                                      </p:cBhvr>
                                      <p:tavLst>
                                        <p:tav tm="0">
                                          <p:val>
                                            <p:strVal val="#ppt_x"/>
                                          </p:val>
                                        </p:tav>
                                        <p:tav tm="100000">
                                          <p:val>
                                            <p:strVal val="#ppt_x"/>
                                          </p:val>
                                        </p:tav>
                                      </p:tavLst>
                                    </p:anim>
                                    <p:anim calcmode="lin" valueType="num">
                                      <p:cBhvr>
                                        <p:cTn id="17" dur="1000" fill="hold"/>
                                        <p:tgtEl>
                                          <p:spTgt spid="138248"/>
                                        </p:tgtEl>
                                        <p:attrNameLst>
                                          <p:attrName>ppt_y</p:attrName>
                                        </p:attrNameLst>
                                      </p:cBhvr>
                                      <p:tavLst>
                                        <p:tav tm="0">
                                          <p:val>
                                            <p:strVal val="#ppt_h+1"/>
                                          </p:val>
                                        </p:tav>
                                        <p:tav tm="100000">
                                          <p:val>
                                            <p:strVal val="#ppt_y"/>
                                          </p:val>
                                        </p:tav>
                                      </p:tavLst>
                                    </p:anim>
                                    <p:animEffect transition="in" filter="fade">
                                      <p:cBhvr>
                                        <p:cTn id="18" dur="1000"/>
                                        <p:tgtEl>
                                          <p:spTgt spid="13824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38249"/>
                                        </p:tgtEl>
                                        <p:attrNameLst>
                                          <p:attrName>style.visibility</p:attrName>
                                        </p:attrNameLst>
                                      </p:cBhvr>
                                      <p:to>
                                        <p:strVal val="visible"/>
                                      </p:to>
                                    </p:set>
                                    <p:animEffect transition="in" filter="wedge">
                                      <p:cBhvr>
                                        <p:cTn id="23" dur="2000"/>
                                        <p:tgtEl>
                                          <p:spTgt spid="13824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8258"/>
                                        </p:tgtEl>
                                        <p:attrNameLst>
                                          <p:attrName>style.visibility</p:attrName>
                                        </p:attrNameLst>
                                      </p:cBhvr>
                                      <p:to>
                                        <p:strVal val="visible"/>
                                      </p:to>
                                    </p:set>
                                    <p:anim calcmode="lin" valueType="num">
                                      <p:cBhvr>
                                        <p:cTn id="28" dur="500" fill="hold"/>
                                        <p:tgtEl>
                                          <p:spTgt spid="138258"/>
                                        </p:tgtEl>
                                        <p:attrNameLst>
                                          <p:attrName>ppt_w</p:attrName>
                                        </p:attrNameLst>
                                      </p:cBhvr>
                                      <p:tavLst>
                                        <p:tav tm="0">
                                          <p:val>
                                            <p:strVal val="#ppt_w*0.70"/>
                                          </p:val>
                                        </p:tav>
                                        <p:tav tm="100000">
                                          <p:val>
                                            <p:strVal val="#ppt_w"/>
                                          </p:val>
                                        </p:tav>
                                      </p:tavLst>
                                    </p:anim>
                                    <p:anim calcmode="lin" valueType="num">
                                      <p:cBhvr>
                                        <p:cTn id="29" dur="500" fill="hold"/>
                                        <p:tgtEl>
                                          <p:spTgt spid="138258"/>
                                        </p:tgtEl>
                                        <p:attrNameLst>
                                          <p:attrName>ppt_h</p:attrName>
                                        </p:attrNameLst>
                                      </p:cBhvr>
                                      <p:tavLst>
                                        <p:tav tm="0">
                                          <p:val>
                                            <p:strVal val="#ppt_h"/>
                                          </p:val>
                                        </p:tav>
                                        <p:tav tm="100000">
                                          <p:val>
                                            <p:strVal val="#ppt_h"/>
                                          </p:val>
                                        </p:tav>
                                      </p:tavLst>
                                    </p:anim>
                                    <p:animEffect transition="in" filter="fade">
                                      <p:cBhvr>
                                        <p:cTn id="30" dur="500"/>
                                        <p:tgtEl>
                                          <p:spTgt spid="138258"/>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strVal val="#ppt_w*2.5"/>
                                          </p:val>
                                        </p:tav>
                                        <p:tav tm="100000">
                                          <p:val>
                                            <p:strVal val="#ppt_w"/>
                                          </p:val>
                                        </p:tav>
                                      </p:tavLst>
                                    </p:anim>
                                    <p:anim calcmode="lin" valueType="num">
                                      <p:cBhvr>
                                        <p:cTn id="36" dur="1000" fill="hold"/>
                                        <p:tgtEl>
                                          <p:spTgt spid="21"/>
                                        </p:tgtEl>
                                        <p:attrNameLst>
                                          <p:attrName>ppt_h</p:attrName>
                                        </p:attrNameLst>
                                      </p:cBhvr>
                                      <p:tavLst>
                                        <p:tav tm="0">
                                          <p:val>
                                            <p:strVal val="#ppt_h*0.01"/>
                                          </p:val>
                                        </p:tav>
                                        <p:tav tm="100000">
                                          <p:val>
                                            <p:strVal val="#ppt_h"/>
                                          </p:val>
                                        </p:tav>
                                      </p:tavLst>
                                    </p:anim>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h+1"/>
                                          </p:val>
                                        </p:tav>
                                        <p:tav tm="100000">
                                          <p:val>
                                            <p:strVal val="#ppt_y"/>
                                          </p:val>
                                        </p:tav>
                                      </p:tavLst>
                                    </p:anim>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8254"/>
                                        </p:tgtEl>
                                        <p:attrNameLst>
                                          <p:attrName>style.visibility</p:attrName>
                                        </p:attrNameLst>
                                      </p:cBhvr>
                                      <p:to>
                                        <p:strVal val="visible"/>
                                      </p:to>
                                    </p:set>
                                    <p:anim calcmode="lin" valueType="num">
                                      <p:cBhvr additive="base">
                                        <p:cTn id="44" dur="500" fill="hold"/>
                                        <p:tgtEl>
                                          <p:spTgt spid="138254"/>
                                        </p:tgtEl>
                                        <p:attrNameLst>
                                          <p:attrName>ppt_x</p:attrName>
                                        </p:attrNameLst>
                                      </p:cBhvr>
                                      <p:tavLst>
                                        <p:tav tm="0">
                                          <p:val>
                                            <p:strVal val="#ppt_x"/>
                                          </p:val>
                                        </p:tav>
                                        <p:tav tm="100000">
                                          <p:val>
                                            <p:strVal val="#ppt_x"/>
                                          </p:val>
                                        </p:tav>
                                      </p:tavLst>
                                    </p:anim>
                                    <p:anim calcmode="lin" valueType="num">
                                      <p:cBhvr additive="base">
                                        <p:cTn id="45" dur="500" fill="hold"/>
                                        <p:tgtEl>
                                          <p:spTgt spid="13825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138242"/>
                                        </p:tgtEl>
                                        <p:attrNameLst>
                                          <p:attrName>style.visibility</p:attrName>
                                        </p:attrNameLst>
                                      </p:cBhvr>
                                      <p:to>
                                        <p:strVal val="visible"/>
                                      </p:to>
                                    </p:set>
                                    <p:anim calcmode="lin" valueType="num">
                                      <p:cBhvr>
                                        <p:cTn id="50" dur="500" fill="hold"/>
                                        <p:tgtEl>
                                          <p:spTgt spid="138242"/>
                                        </p:tgtEl>
                                        <p:attrNameLst>
                                          <p:attrName>ppt_w</p:attrName>
                                        </p:attrNameLst>
                                      </p:cBhvr>
                                      <p:tavLst>
                                        <p:tav tm="0">
                                          <p:val>
                                            <p:strVal val="#ppt_w*0.70"/>
                                          </p:val>
                                        </p:tav>
                                        <p:tav tm="100000">
                                          <p:val>
                                            <p:strVal val="#ppt_w"/>
                                          </p:val>
                                        </p:tav>
                                      </p:tavLst>
                                    </p:anim>
                                    <p:anim calcmode="lin" valueType="num">
                                      <p:cBhvr>
                                        <p:cTn id="51" dur="500" fill="hold"/>
                                        <p:tgtEl>
                                          <p:spTgt spid="138242"/>
                                        </p:tgtEl>
                                        <p:attrNameLst>
                                          <p:attrName>ppt_h</p:attrName>
                                        </p:attrNameLst>
                                      </p:cBhvr>
                                      <p:tavLst>
                                        <p:tav tm="0">
                                          <p:val>
                                            <p:strVal val="#ppt_h"/>
                                          </p:val>
                                        </p:tav>
                                        <p:tav tm="100000">
                                          <p:val>
                                            <p:strVal val="#ppt_h"/>
                                          </p:val>
                                        </p:tav>
                                      </p:tavLst>
                                    </p:anim>
                                    <p:animEffect transition="in" filter="fade">
                                      <p:cBhvr>
                                        <p:cTn id="52" dur="500"/>
                                        <p:tgtEl>
                                          <p:spTgt spid="1382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138244"/>
                                        </p:tgtEl>
                                        <p:attrNameLst>
                                          <p:attrName>style.visibility</p:attrName>
                                        </p:attrNameLst>
                                      </p:cBhvr>
                                      <p:to>
                                        <p:strVal val="visible"/>
                                      </p:to>
                                    </p:set>
                                    <p:anim calcmode="lin" valueType="num">
                                      <p:cBhvr>
                                        <p:cTn id="57" dur="1000" fill="hold"/>
                                        <p:tgtEl>
                                          <p:spTgt spid="138244"/>
                                        </p:tgtEl>
                                        <p:attrNameLst>
                                          <p:attrName>ppt_w</p:attrName>
                                        </p:attrNameLst>
                                      </p:cBhvr>
                                      <p:tavLst>
                                        <p:tav tm="0">
                                          <p:val>
                                            <p:strVal val="#ppt_w*2.5"/>
                                          </p:val>
                                        </p:tav>
                                        <p:tav tm="100000">
                                          <p:val>
                                            <p:strVal val="#ppt_w"/>
                                          </p:val>
                                        </p:tav>
                                      </p:tavLst>
                                    </p:anim>
                                    <p:anim calcmode="lin" valueType="num">
                                      <p:cBhvr>
                                        <p:cTn id="58" dur="1000" fill="hold"/>
                                        <p:tgtEl>
                                          <p:spTgt spid="138244"/>
                                        </p:tgtEl>
                                        <p:attrNameLst>
                                          <p:attrName>ppt_h</p:attrName>
                                        </p:attrNameLst>
                                      </p:cBhvr>
                                      <p:tavLst>
                                        <p:tav tm="0">
                                          <p:val>
                                            <p:strVal val="#ppt_h*0.01"/>
                                          </p:val>
                                        </p:tav>
                                        <p:tav tm="100000">
                                          <p:val>
                                            <p:strVal val="#ppt_h"/>
                                          </p:val>
                                        </p:tav>
                                      </p:tavLst>
                                    </p:anim>
                                    <p:anim calcmode="lin" valueType="num">
                                      <p:cBhvr>
                                        <p:cTn id="59" dur="1000" fill="hold"/>
                                        <p:tgtEl>
                                          <p:spTgt spid="138244"/>
                                        </p:tgtEl>
                                        <p:attrNameLst>
                                          <p:attrName>ppt_x</p:attrName>
                                        </p:attrNameLst>
                                      </p:cBhvr>
                                      <p:tavLst>
                                        <p:tav tm="0">
                                          <p:val>
                                            <p:strVal val="#ppt_x"/>
                                          </p:val>
                                        </p:tav>
                                        <p:tav tm="100000">
                                          <p:val>
                                            <p:strVal val="#ppt_x"/>
                                          </p:val>
                                        </p:tav>
                                      </p:tavLst>
                                    </p:anim>
                                    <p:anim calcmode="lin" valueType="num">
                                      <p:cBhvr>
                                        <p:cTn id="60" dur="1000" fill="hold"/>
                                        <p:tgtEl>
                                          <p:spTgt spid="138244"/>
                                        </p:tgtEl>
                                        <p:attrNameLst>
                                          <p:attrName>ppt_y</p:attrName>
                                        </p:attrNameLst>
                                      </p:cBhvr>
                                      <p:tavLst>
                                        <p:tav tm="0">
                                          <p:val>
                                            <p:strVal val="#ppt_h+1"/>
                                          </p:val>
                                        </p:tav>
                                        <p:tav tm="100000">
                                          <p:val>
                                            <p:strVal val="#ppt_y"/>
                                          </p:val>
                                        </p:tav>
                                      </p:tavLst>
                                    </p:anim>
                                    <p:animEffect transition="in" filter="fade">
                                      <p:cBhvr>
                                        <p:cTn id="61" dur="1000"/>
                                        <p:tgtEl>
                                          <p:spTgt spid="13824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8255"/>
                                        </p:tgtEl>
                                        <p:attrNameLst>
                                          <p:attrName>style.visibility</p:attrName>
                                        </p:attrNameLst>
                                      </p:cBhvr>
                                      <p:to>
                                        <p:strVal val="visible"/>
                                      </p:to>
                                    </p:set>
                                    <p:anim calcmode="lin" valueType="num">
                                      <p:cBhvr additive="base">
                                        <p:cTn id="66" dur="500" fill="hold"/>
                                        <p:tgtEl>
                                          <p:spTgt spid="138255"/>
                                        </p:tgtEl>
                                        <p:attrNameLst>
                                          <p:attrName>ppt_x</p:attrName>
                                        </p:attrNameLst>
                                      </p:cBhvr>
                                      <p:tavLst>
                                        <p:tav tm="0">
                                          <p:val>
                                            <p:strVal val="#ppt_x"/>
                                          </p:val>
                                        </p:tav>
                                        <p:tav tm="100000">
                                          <p:val>
                                            <p:strVal val="#ppt_x"/>
                                          </p:val>
                                        </p:tav>
                                      </p:tavLst>
                                    </p:anim>
                                    <p:anim calcmode="lin" valueType="num">
                                      <p:cBhvr additive="base">
                                        <p:cTn id="67" dur="500" fill="hold"/>
                                        <p:tgtEl>
                                          <p:spTgt spid="138255"/>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barn(inVertical)">
                                      <p:cBhvr>
                                        <p:cTn id="72" dur="500"/>
                                        <p:tgtEl>
                                          <p:spTgt spid="1230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307"/>
                                        </p:tgtEl>
                                        <p:attrNameLst>
                                          <p:attrName>style.visibility</p:attrName>
                                        </p:attrNameLst>
                                      </p:cBhvr>
                                      <p:to>
                                        <p:strVal val="visible"/>
                                      </p:to>
                                    </p:set>
                                    <p:animEffect transition="in" filter="barn(inVertical)">
                                      <p:cBhvr>
                                        <p:cTn id="77" dur="500"/>
                                        <p:tgtEl>
                                          <p:spTgt spid="1230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8257"/>
                                        </p:tgtEl>
                                        <p:attrNameLst>
                                          <p:attrName>style.visibility</p:attrName>
                                        </p:attrNameLst>
                                      </p:cBhvr>
                                      <p:to>
                                        <p:strVal val="visible"/>
                                      </p:to>
                                    </p:set>
                                    <p:anim calcmode="lin" valueType="num">
                                      <p:cBhvr additive="base">
                                        <p:cTn id="82" dur="500" fill="hold"/>
                                        <p:tgtEl>
                                          <p:spTgt spid="138257"/>
                                        </p:tgtEl>
                                        <p:attrNameLst>
                                          <p:attrName>ppt_x</p:attrName>
                                        </p:attrNameLst>
                                      </p:cBhvr>
                                      <p:tavLst>
                                        <p:tav tm="0">
                                          <p:val>
                                            <p:strVal val="#ppt_x"/>
                                          </p:val>
                                        </p:tav>
                                        <p:tav tm="100000">
                                          <p:val>
                                            <p:strVal val="#ppt_x"/>
                                          </p:val>
                                        </p:tav>
                                      </p:tavLst>
                                    </p:anim>
                                    <p:anim calcmode="lin" valueType="num">
                                      <p:cBhvr additive="base">
                                        <p:cTn id="83" dur="500" fill="hold"/>
                                        <p:tgtEl>
                                          <p:spTgt spid="13825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38256"/>
                                        </p:tgtEl>
                                        <p:attrNameLst>
                                          <p:attrName>style.visibility</p:attrName>
                                        </p:attrNameLst>
                                      </p:cBhvr>
                                      <p:to>
                                        <p:strVal val="visible"/>
                                      </p:to>
                                    </p:set>
                                    <p:anim calcmode="lin" valueType="num">
                                      <p:cBhvr additive="base">
                                        <p:cTn id="88" dur="500" fill="hold"/>
                                        <p:tgtEl>
                                          <p:spTgt spid="138256"/>
                                        </p:tgtEl>
                                        <p:attrNameLst>
                                          <p:attrName>ppt_x</p:attrName>
                                        </p:attrNameLst>
                                      </p:cBhvr>
                                      <p:tavLst>
                                        <p:tav tm="0">
                                          <p:val>
                                            <p:strVal val="#ppt_x"/>
                                          </p:val>
                                        </p:tav>
                                        <p:tav tm="100000">
                                          <p:val>
                                            <p:strVal val="#ppt_x"/>
                                          </p:val>
                                        </p:tav>
                                      </p:tavLst>
                                    </p:anim>
                                    <p:anim calcmode="lin" valueType="num">
                                      <p:cBhvr additive="base">
                                        <p:cTn id="89" dur="500" fill="hold"/>
                                        <p:tgtEl>
                                          <p:spTgt spid="138256"/>
                                        </p:tgtEl>
                                        <p:attrNameLst>
                                          <p:attrName>ppt_y</p:attrName>
                                        </p:attrNameLst>
                                      </p:cBhvr>
                                      <p:tavLst>
                                        <p:tav tm="0">
                                          <p:val>
                                            <p:strVal val="1+#ppt_h/2"/>
                                          </p:val>
                                        </p:tav>
                                        <p:tav tm="100000">
                                          <p:val>
                                            <p:strVal val="#ppt_y"/>
                                          </p:val>
                                        </p:tav>
                                      </p:tavLst>
                                    </p:anim>
                                  </p:childTnLst>
                                </p:cTn>
                              </p:par>
                              <p:par>
                                <p:cTn id="90" presetID="20" presetClass="entr" presetSubtype="0" fill="hold" nodeType="withEffect">
                                  <p:stCondLst>
                                    <p:cond delay="0"/>
                                  </p:stCondLst>
                                  <p:childTnLst>
                                    <p:set>
                                      <p:cBhvr>
                                        <p:cTn id="91" dur="1" fill="hold">
                                          <p:stCondLst>
                                            <p:cond delay="0"/>
                                          </p:stCondLst>
                                        </p:cTn>
                                        <p:tgtEl>
                                          <p:spTgt spid="138251"/>
                                        </p:tgtEl>
                                        <p:attrNameLst>
                                          <p:attrName>style.visibility</p:attrName>
                                        </p:attrNameLst>
                                      </p:cBhvr>
                                      <p:to>
                                        <p:strVal val="visible"/>
                                      </p:to>
                                    </p:set>
                                    <p:animEffect transition="in" filter="wedge">
                                      <p:cBhvr>
                                        <p:cTn id="92" dur="2000"/>
                                        <p:tgtEl>
                                          <p:spTgt spid="138251"/>
                                        </p:tgtEl>
                                      </p:cBhvr>
                                    </p:animEffect>
                                  </p:childTnLst>
                                </p:cTn>
                              </p:par>
                              <p:par>
                                <p:cTn id="93" presetID="20" presetClass="entr" presetSubtype="0" fill="hold" nodeType="withEffect">
                                  <p:stCondLst>
                                    <p:cond delay="0"/>
                                  </p:stCondLst>
                                  <p:childTnLst>
                                    <p:set>
                                      <p:cBhvr>
                                        <p:cTn id="94" dur="1" fill="hold">
                                          <p:stCondLst>
                                            <p:cond delay="0"/>
                                          </p:stCondLst>
                                        </p:cTn>
                                        <p:tgtEl>
                                          <p:spTgt spid="138252"/>
                                        </p:tgtEl>
                                        <p:attrNameLst>
                                          <p:attrName>style.visibility</p:attrName>
                                        </p:attrNameLst>
                                      </p:cBhvr>
                                      <p:to>
                                        <p:strVal val="visible"/>
                                      </p:to>
                                    </p:set>
                                    <p:animEffect transition="in" filter="wedge">
                                      <p:cBhvr>
                                        <p:cTn id="95" dur="2000"/>
                                        <p:tgtEl>
                                          <p:spTgt spid="138252"/>
                                        </p:tgtEl>
                                      </p:cBhvr>
                                    </p:animEffect>
                                  </p:childTnLst>
                                </p:cTn>
                              </p:par>
                              <p:par>
                                <p:cTn id="96" presetID="20" presetClass="entr" presetSubtype="0" fill="hold" nodeType="withEffect">
                                  <p:stCondLst>
                                    <p:cond delay="0"/>
                                  </p:stCondLst>
                                  <p:childTnLst>
                                    <p:set>
                                      <p:cBhvr>
                                        <p:cTn id="97" dur="1" fill="hold">
                                          <p:stCondLst>
                                            <p:cond delay="0"/>
                                          </p:stCondLst>
                                        </p:cTn>
                                        <p:tgtEl>
                                          <p:spTgt spid="138250"/>
                                        </p:tgtEl>
                                        <p:attrNameLst>
                                          <p:attrName>style.visibility</p:attrName>
                                        </p:attrNameLst>
                                      </p:cBhvr>
                                      <p:to>
                                        <p:strVal val="visible"/>
                                      </p:to>
                                    </p:set>
                                    <p:animEffect transition="in" filter="wedge">
                                      <p:cBhvr>
                                        <p:cTn id="98" dur="2000"/>
                                        <p:tgtEl>
                                          <p:spTgt spid="13825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7" presetClass="entr" presetSubtype="4" fill="hold" grpId="0" nodeType="clickEffect">
                                  <p:stCondLst>
                                    <p:cond delay="0"/>
                                  </p:stCondLst>
                                  <p:iterate type="lt">
                                    <p:tmPct val="10000"/>
                                  </p:iterate>
                                  <p:childTnLst>
                                    <p:set>
                                      <p:cBhvr>
                                        <p:cTn id="102" dur="1" fill="hold">
                                          <p:stCondLst>
                                            <p:cond delay="0"/>
                                          </p:stCondLst>
                                        </p:cTn>
                                        <p:tgtEl>
                                          <p:spTgt spid="138253"/>
                                        </p:tgtEl>
                                        <p:attrNameLst>
                                          <p:attrName>style.visibility</p:attrName>
                                        </p:attrNameLst>
                                      </p:cBhvr>
                                      <p:to>
                                        <p:strVal val="visible"/>
                                      </p:to>
                                    </p:set>
                                    <p:anim calcmode="lin" valueType="num">
                                      <p:cBhvr additive="base">
                                        <p:cTn id="103" dur="1000" fill="hold"/>
                                        <p:tgtEl>
                                          <p:spTgt spid="138253"/>
                                        </p:tgtEl>
                                        <p:attrNameLst>
                                          <p:attrName>ppt_x</p:attrName>
                                        </p:attrNameLst>
                                      </p:cBhvr>
                                      <p:tavLst>
                                        <p:tav tm="0">
                                          <p:val>
                                            <p:strVal val="#ppt_x"/>
                                          </p:val>
                                        </p:tav>
                                        <p:tav tm="100000">
                                          <p:val>
                                            <p:strVal val="#ppt_x"/>
                                          </p:val>
                                        </p:tav>
                                      </p:tavLst>
                                    </p:anim>
                                    <p:anim calcmode="lin" valueType="num">
                                      <p:cBhvr additive="base">
                                        <p:cTn id="104" dur="1000" fill="hold"/>
                                        <p:tgtEl>
                                          <p:spTgt spid="138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2307" grpId="0"/>
      <p:bldP spid="138248" grpId="0"/>
      <p:bldP spid="138253" grpId="0"/>
      <p:bldP spid="138254" grpId="0" animBg="1"/>
      <p:bldP spid="138255" grpId="0" animBg="1"/>
      <p:bldP spid="138256" grpId="0" animBg="1"/>
      <p:bldP spid="138257"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descr="images">
            <a:extLst>
              <a:ext uri="{FF2B5EF4-FFF2-40B4-BE49-F238E27FC236}">
                <a16:creationId xmlns:a16="http://schemas.microsoft.com/office/drawing/2014/main" id="{1FC5355C-EA52-4531-8A5D-602BA4C33793}"/>
              </a:ext>
            </a:extLst>
          </p:cNvPr>
          <p:cNvSpPr>
            <a:spLocks noChangeArrowheads="1"/>
          </p:cNvSpPr>
          <p:nvPr/>
        </p:nvSpPr>
        <p:spPr bwMode="auto">
          <a:xfrm>
            <a:off x="0" y="0"/>
            <a:ext cx="9144000" cy="68580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4341" name="Text Box 5">
            <a:extLst>
              <a:ext uri="{FF2B5EF4-FFF2-40B4-BE49-F238E27FC236}">
                <a16:creationId xmlns:a16="http://schemas.microsoft.com/office/drawing/2014/main" id="{F1FAABD5-D296-4123-BFFE-C0C90551F65C}"/>
              </a:ext>
            </a:extLst>
          </p:cNvPr>
          <p:cNvSpPr txBox="1">
            <a:spLocks noChangeArrowheads="1"/>
          </p:cNvSpPr>
          <p:nvPr/>
        </p:nvSpPr>
        <p:spPr bwMode="auto">
          <a:xfrm>
            <a:off x="0" y="54864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err="1">
                <a:effectLst>
                  <a:outerShdw blurRad="38100" dist="38100" dir="2700000" algn="tl">
                    <a:srgbClr val="C0C0C0"/>
                  </a:outerShdw>
                </a:effectLst>
                <a:latin typeface="Tahoma" pitchFamily="34" charset="0"/>
              </a:rPr>
              <a:t>Nguyễn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Tất</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Thành</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ra</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đi</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tìm</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đường</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cứu</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nước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trên</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chiếc</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tàu</a:t>
            </a:r>
            <a:r>
              <a:rPr lang="en-US" sz="2800" b="1" i="1" dirty="0">
                <a:effectLst>
                  <a:outerShdw blurRad="38100" dist="38100" dir="2700000" algn="tl">
                    <a:srgbClr val="C0C0C0"/>
                  </a:outerShdw>
                </a:effectLst>
                <a:latin typeface="Tahoma" pitchFamily="34" charset="0"/>
              </a:rPr>
              <a:t> La-</a:t>
            </a:r>
            <a:r>
              <a:rPr lang="en-US" sz="2800" b="1" i="1" dirty="0" err="1">
                <a:effectLst>
                  <a:outerShdw blurRad="38100" dist="38100" dir="2700000" algn="tl">
                    <a:srgbClr val="C0C0C0"/>
                  </a:outerShdw>
                </a:effectLst>
                <a:latin typeface="Tahoma" pitchFamily="34" charset="0"/>
              </a:rPr>
              <a:t>tu</a:t>
            </a:r>
            <a:r>
              <a:rPr lang="en-US" sz="2800" b="1" i="1" dirty="0">
                <a:effectLst>
                  <a:outerShdw blurRad="38100" dist="38100" dir="2700000" algn="tl">
                    <a:srgbClr val="C0C0C0"/>
                  </a:outerShdw>
                </a:effectLst>
                <a:latin typeface="Tahoma" pitchFamily="34" charset="0"/>
              </a:rPr>
              <a:t>-</a:t>
            </a:r>
            <a:r>
              <a:rPr lang="en-US" sz="2800" b="1" i="1" dirty="0" err="1">
                <a:effectLst>
                  <a:outerShdw blurRad="38100" dist="38100" dir="2700000" algn="tl">
                    <a:srgbClr val="C0C0C0"/>
                  </a:outerShdw>
                </a:effectLst>
                <a:latin typeface="Tahoma" pitchFamily="34" charset="0"/>
              </a:rPr>
              <a:t>sơ</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Tờ</a:t>
            </a:r>
            <a:r>
              <a:rPr lang="en-US" sz="2800" b="1" i="1" dirty="0">
                <a:effectLst>
                  <a:outerShdw blurRad="38100" dist="38100" dir="2700000" algn="tl">
                    <a:srgbClr val="C0C0C0"/>
                  </a:outerShdw>
                </a:effectLst>
                <a:latin typeface="Tahoma" pitchFamily="34" charset="0"/>
              </a:rPr>
              <a:t>- </a:t>
            </a:r>
            <a:r>
              <a:rPr lang="en-US" sz="2800" b="1" i="1" dirty="0" err="1">
                <a:effectLst>
                  <a:outerShdw blurRad="38100" dist="38100" dir="2700000" algn="tl">
                    <a:srgbClr val="C0C0C0"/>
                  </a:outerShdw>
                </a:effectLst>
                <a:latin typeface="Tahoma" pitchFamily="34" charset="0"/>
              </a:rPr>
              <a:t>rê</a:t>
            </a:r>
            <a:r>
              <a:rPr lang="en-US" sz="2800" b="1" i="1" dirty="0">
                <a:effectLst>
                  <a:outerShdw blurRad="38100" dist="38100" dir="2700000" algn="tl">
                    <a:srgbClr val="C0C0C0"/>
                  </a:outerShdw>
                </a:effectLst>
                <a:latin typeface="Tahoma" pitchFamily="34" charset="0"/>
              </a:rPr>
              <a:t>- vin</a:t>
            </a:r>
          </a:p>
        </p:txBody>
      </p:sp>
      <p:pic>
        <p:nvPicPr>
          <p:cNvPr id="19462" name="Picture 6" descr="Bac ra di tim duong cuu nuoc">
            <a:extLst>
              <a:ext uri="{FF2B5EF4-FFF2-40B4-BE49-F238E27FC236}">
                <a16:creationId xmlns:a16="http://schemas.microsoft.com/office/drawing/2014/main" id="{49281D87-C27C-4DE6-97FB-7E9E2EA68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031"/>
          <a:stretch>
            <a:fillRect/>
          </a:stretch>
        </p:blipFill>
        <p:spPr bwMode="auto">
          <a:xfrm>
            <a:off x="381000" y="381000"/>
            <a:ext cx="8153400" cy="3581400"/>
          </a:xfrm>
          <a:prstGeom prst="rect">
            <a:avLst/>
          </a:prstGeom>
          <a:noFill/>
          <a:ln w="666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8">
            <a:extLst>
              <a:ext uri="{FF2B5EF4-FFF2-40B4-BE49-F238E27FC236}">
                <a16:creationId xmlns:a16="http://schemas.microsoft.com/office/drawing/2014/main" id="{5466B00C-9F8C-44EF-877E-24550D2E0EC9}"/>
              </a:ext>
            </a:extLst>
          </p:cNvPr>
          <p:cNvSpPr txBox="1">
            <a:spLocks noChangeArrowheads="1"/>
          </p:cNvSpPr>
          <p:nvPr/>
        </p:nvSpPr>
        <p:spPr bwMode="auto">
          <a:xfrm>
            <a:off x="2362200" y="3962400"/>
            <a:ext cx="4343400" cy="617538"/>
          </a:xfrm>
          <a:prstGeom prst="rect">
            <a:avLst/>
          </a:prstGeom>
          <a:noFill/>
          <a:ln w="381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a:effectLst>
                  <a:outerShdw blurRad="38100" dist="38100" dir="2700000" algn="tl">
                    <a:srgbClr val="C0C0C0"/>
                  </a:outerShdw>
                </a:effectLst>
                <a:latin typeface="Arial" charset="0"/>
              </a:rPr>
              <a:t>La-tu-sơ Tờ- rê- vin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ppt_x"/>
                                          </p:val>
                                        </p:tav>
                                        <p:tav tm="100000">
                                          <p:val>
                                            <p:strVal val="#ppt_x"/>
                                          </p:val>
                                        </p:tav>
                                      </p:tavLst>
                                    </p:anim>
                                    <p:anim calcmode="lin" valueType="num">
                                      <p:cBhvr additive="base">
                                        <p:cTn id="13"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4" presetClass="path" presetSubtype="0" accel="50000" decel="50000" fill="hold" grpId="0" nodeType="clickEffect">
                                  <p:stCondLst>
                                    <p:cond delay="0"/>
                                  </p:stCondLst>
                                  <p:childTnLst>
                                    <p:animMotion origin="layout" path="M 0 -1.48148E-6 L 0 -0.26898 " pathEditMode="relative" rAng="0" ptsTypes="AA">
                                      <p:cBhvr>
                                        <p:cTn id="17" dur="2000" fill="hold"/>
                                        <p:tgtEl>
                                          <p:spTgt spid="14341"/>
                                        </p:tgtEl>
                                        <p:attrNameLst>
                                          <p:attrName>ppt_x</p:attrName>
                                          <p:attrName>ppt_y</p:attrName>
                                        </p:attrNameLst>
                                      </p:cBhvr>
                                      <p:rCtr x="0"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94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a:extLst>
              <a:ext uri="{FF2B5EF4-FFF2-40B4-BE49-F238E27FC236}">
                <a16:creationId xmlns:a16="http://schemas.microsoft.com/office/drawing/2014/main" id="{691CBE05-C9CD-492C-873E-23E10E5CD0DF}"/>
              </a:ext>
            </a:extLst>
          </p:cNvPr>
          <p:cNvSpPr txBox="1">
            <a:spLocks noChangeArrowheads="1"/>
          </p:cNvSpPr>
          <p:nvPr/>
        </p:nvSpPr>
        <p:spPr bwMode="auto">
          <a:xfrm>
            <a:off x="5791200" y="19050"/>
            <a:ext cx="3352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err="1">
                <a:effectLst>
                  <a:outerShdw blurRad="38100" dist="38100" dir="2700000" algn="tl">
                    <a:srgbClr val="C0C0C0"/>
                  </a:outerShdw>
                </a:effectLst>
                <a:latin typeface="Tahoma" pitchFamily="34" charset="0"/>
              </a:rPr>
              <a:t>Nguyễn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Ái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Quốc</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với</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sự</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kiện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thành</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lập</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Đảng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cộng</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sản</a:t>
            </a:r>
            <a:r>
              <a:rPr lang="en-US" b="1" i="1" dirty="0">
                <a:effectLst>
                  <a:outerShdw blurRad="38100" dist="38100" dir="2700000" algn="tl">
                    <a:srgbClr val="C0C0C0"/>
                  </a:outerShdw>
                </a:effectLst>
                <a:latin typeface="Tahoma" pitchFamily="34" charset="0"/>
              </a:rPr>
              <a:t> </a:t>
            </a:r>
            <a:r>
              <a:rPr lang="en-US" b="1" i="1" dirty="0" err="1">
                <a:effectLst>
                  <a:outerShdw blurRad="38100" dist="38100" dir="2700000" algn="tl">
                    <a:srgbClr val="C0C0C0"/>
                  </a:outerShdw>
                </a:effectLst>
                <a:latin typeface="Tahoma" pitchFamily="34" charset="0"/>
              </a:rPr>
              <a:t>Việt</a:t>
            </a:r>
            <a:r>
              <a:rPr lang="en-US" b="1" i="1" dirty="0">
                <a:effectLst>
                  <a:outerShdw blurRad="38100" dist="38100" dir="2700000" algn="tl">
                    <a:srgbClr val="C0C0C0"/>
                  </a:outerShdw>
                </a:effectLst>
                <a:latin typeface="Tahoma" pitchFamily="34" charset="0"/>
              </a:rPr>
              <a:t> Nam </a:t>
            </a:r>
            <a:r>
              <a:rPr lang="en-US" b="1" i="1" dirty="0" err="1">
                <a:effectLst>
                  <a:outerShdw blurRad="38100" dist="38100" dir="2700000" algn="tl">
                    <a:srgbClr val="C0C0C0"/>
                  </a:outerShdw>
                </a:effectLst>
                <a:latin typeface="Tahoma" pitchFamily="34" charset="0"/>
              </a:rPr>
              <a:t>ngày</a:t>
            </a:r>
            <a:r>
              <a:rPr lang="en-US" b="1" i="1" dirty="0">
                <a:effectLst>
                  <a:outerShdw blurRad="38100" dist="38100" dir="2700000" algn="tl">
                    <a:srgbClr val="C0C0C0"/>
                  </a:outerShdw>
                </a:effectLst>
                <a:latin typeface="Tahoma" pitchFamily="34" charset="0"/>
              </a:rPr>
              <a:t> 3-2-1930</a:t>
            </a:r>
          </a:p>
        </p:txBody>
      </p:sp>
      <p:pic>
        <p:nvPicPr>
          <p:cNvPr id="5" name="Picture 41" descr="10-28-2009 4-18-21 PM_0258">
            <a:extLst>
              <a:ext uri="{FF2B5EF4-FFF2-40B4-BE49-F238E27FC236}">
                <a16:creationId xmlns:a16="http://schemas.microsoft.com/office/drawing/2014/main" id="{40D3B0D1-D26E-413B-B39A-38D5262B2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6705600"/>
          </a:xfrm>
          <a:prstGeom prst="rect">
            <a:avLst/>
          </a:prstGeom>
          <a:noFill/>
          <a:ln w="76200">
            <a:solidFill>
              <a:srgbClr val="FF090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barn(inVertical)">
                                      <p:cBhvr>
                                        <p:cTn id="1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Text Box 8"/>
          <p:cNvSpPr txBox="1">
            <a:spLocks noChangeArrowheads="1"/>
          </p:cNvSpPr>
          <p:nvPr/>
        </p:nvSpPr>
        <p:spPr bwMode="auto">
          <a:xfrm>
            <a:off x="152400" y="1828800"/>
            <a:ext cx="2057400" cy="3970338"/>
          </a:xfrm>
          <a:prstGeom prst="rect">
            <a:avLst/>
          </a:prstGeom>
          <a:noFill/>
          <a:ln w="9525">
            <a:solidFill>
              <a:srgbClr val="009900"/>
            </a:solidFill>
            <a:miter lim="800000"/>
            <a:headEnd/>
            <a:tailEnd/>
          </a:ln>
          <a:effectLst/>
        </p:spPr>
        <p:txBody>
          <a:bodyPr>
            <a:spAutoFit/>
          </a:bodyPr>
          <a:lstStyle/>
          <a:p>
            <a:pPr algn="ctr" eaLnBrk="0" hangingPunct="0">
              <a:spcBef>
                <a:spcPct val="50000"/>
              </a:spcBef>
              <a:defRPr/>
            </a:pPr>
            <a:r>
              <a:rPr lang="en-US" sz="2800" b="1">
                <a:solidFill>
                  <a:srgbClr val="000066"/>
                </a:solidFill>
                <a:effectLst>
                  <a:outerShdw blurRad="38100" dist="38100" dir="2700000" algn="tl">
                    <a:srgbClr val="C0C0C0"/>
                  </a:outerShdw>
                </a:effectLst>
                <a:latin typeface="Arial"/>
              </a:rPr>
              <a:t>Đây là phong trào đấu tranh chống Pháp. Hãy cho biết đó là phong trào gì ?</a:t>
            </a:r>
          </a:p>
        </p:txBody>
      </p:sp>
      <p:pic>
        <p:nvPicPr>
          <p:cNvPr id="82953" name="Picture 9" descr="Xo Viet Nghe  -Tinh"/>
          <p:cNvPicPr>
            <a:picLocks noChangeAspect="1" noChangeArrowheads="1"/>
          </p:cNvPicPr>
          <p:nvPr/>
        </p:nvPicPr>
        <p:blipFill>
          <a:blip r:embed="rId3">
            <a:lum contrast="18000"/>
          </a:blip>
          <a:srcRect/>
          <a:stretch>
            <a:fillRect/>
          </a:stretch>
        </p:blipFill>
        <p:spPr bwMode="auto">
          <a:xfrm>
            <a:off x="2327847" y="533400"/>
            <a:ext cx="6837363" cy="5424488"/>
          </a:xfrm>
          <a:prstGeom prst="rect">
            <a:avLst/>
          </a:prstGeom>
          <a:noFill/>
          <a:ln w="9525">
            <a:noFill/>
            <a:miter lim="800000"/>
            <a:headEnd/>
            <a:tailEnd/>
          </a:ln>
        </p:spPr>
      </p:pic>
      <p:sp>
        <p:nvSpPr>
          <p:cNvPr id="82954" name="Text Box 10"/>
          <p:cNvSpPr txBox="1">
            <a:spLocks noChangeArrowheads="1"/>
          </p:cNvSpPr>
          <p:nvPr/>
        </p:nvSpPr>
        <p:spPr bwMode="auto">
          <a:xfrm>
            <a:off x="152400" y="2514600"/>
            <a:ext cx="2057400" cy="1816100"/>
          </a:xfrm>
          <a:prstGeom prst="rect">
            <a:avLst/>
          </a:prstGeom>
          <a:noFill/>
          <a:ln w="19050">
            <a:solidFill>
              <a:srgbClr val="009900"/>
            </a:solidFill>
            <a:miter lim="800000"/>
            <a:headEnd/>
            <a:tailEnd/>
          </a:ln>
        </p:spPr>
        <p:txBody>
          <a:bodyPr>
            <a:spAutoFit/>
          </a:bodyPr>
          <a:lstStyle/>
          <a:p>
            <a:pPr algn="ctr" eaLnBrk="0" hangingPunct="0">
              <a:spcBef>
                <a:spcPct val="50000"/>
              </a:spcBef>
            </a:pPr>
            <a:r>
              <a:rPr lang="en-US" sz="2800" b="1">
                <a:solidFill>
                  <a:srgbClr val="000066"/>
                </a:solidFill>
              </a:rPr>
              <a:t>Phong trào Xô Viết Nghệ - Tĩnh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500"/>
                                        <p:tgtEl>
                                          <p:spTgt spid="82952"/>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2953"/>
                                        </p:tgtEl>
                                        <p:attrNameLst>
                                          <p:attrName>style.visibility</p:attrName>
                                        </p:attrNameLst>
                                      </p:cBhvr>
                                      <p:to>
                                        <p:strVal val="visible"/>
                                      </p:to>
                                    </p:set>
                                    <p:animEffect transition="in" filter="checkerboard(across)">
                                      <p:cBhvr>
                                        <p:cTn id="11" dur="500"/>
                                        <p:tgtEl>
                                          <p:spTgt spid="829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xit" presetSubtype="16" fill="hold" grpId="1" nodeType="clickEffect">
                                  <p:stCondLst>
                                    <p:cond delay="0"/>
                                  </p:stCondLst>
                                  <p:childTnLst>
                                    <p:animEffect transition="out" filter="diamond(in)">
                                      <p:cBhvr>
                                        <p:cTn id="15" dur="2000"/>
                                        <p:tgtEl>
                                          <p:spTgt spid="82952"/>
                                        </p:tgtEl>
                                      </p:cBhvr>
                                    </p:animEffect>
                                    <p:set>
                                      <p:cBhvr>
                                        <p:cTn id="16" dur="1" fill="hold">
                                          <p:stCondLst>
                                            <p:cond delay="1999"/>
                                          </p:stCondLst>
                                        </p:cTn>
                                        <p:tgtEl>
                                          <p:spTgt spid="82952"/>
                                        </p:tgtEl>
                                        <p:attrNameLst>
                                          <p:attrName>style.visibility</p:attrName>
                                        </p:attrNameLst>
                                      </p:cBhvr>
                                      <p:to>
                                        <p:strVal val="hidden"/>
                                      </p:to>
                                    </p:set>
                                  </p:childTnLst>
                                </p:cTn>
                              </p:par>
                            </p:childTnLst>
                          </p:cTn>
                        </p:par>
                        <p:par>
                          <p:cTn id="17" fill="hold" nodeType="afterGroup">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82954"/>
                                        </p:tgtEl>
                                        <p:attrNameLst>
                                          <p:attrName>style.visibility</p:attrName>
                                        </p:attrNameLst>
                                      </p:cBhvr>
                                      <p:to>
                                        <p:strVal val="visible"/>
                                      </p:to>
                                    </p:set>
                                    <p:animEffect transition="in" filter="checkerboard(across)">
                                      <p:cBhvr>
                                        <p:cTn id="20"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2" grpId="1" animBg="1"/>
      <p:bldP spid="829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
          <p:cNvPicPr>
            <a:picLocks noChangeAspect="1" noChangeArrowheads="1"/>
          </p:cNvPicPr>
          <p:nvPr/>
        </p:nvPicPr>
        <p:blipFill>
          <a:blip r:embed="rId3"/>
          <a:srcRect/>
          <a:stretch>
            <a:fillRect/>
          </a:stretch>
        </p:blipFill>
        <p:spPr bwMode="auto">
          <a:xfrm>
            <a:off x="228600" y="590550"/>
            <a:ext cx="4038600" cy="5257800"/>
          </a:xfrm>
          <a:prstGeom prst="rect">
            <a:avLst/>
          </a:prstGeom>
          <a:noFill/>
          <a:ln w="9525">
            <a:noFill/>
            <a:miter lim="800000"/>
            <a:headEnd/>
            <a:tailEnd/>
          </a:ln>
        </p:spPr>
      </p:pic>
      <p:pic>
        <p:nvPicPr>
          <p:cNvPr id="25603" name="Picture 5" descr="Tuyenngondoclap"/>
          <p:cNvPicPr>
            <a:picLocks noChangeAspect="1" noChangeArrowheads="1"/>
          </p:cNvPicPr>
          <p:nvPr/>
        </p:nvPicPr>
        <p:blipFill>
          <a:blip r:embed="rId4"/>
          <a:srcRect/>
          <a:stretch>
            <a:fillRect/>
          </a:stretch>
        </p:blipFill>
        <p:spPr bwMode="auto">
          <a:xfrm>
            <a:off x="4267200" y="590550"/>
            <a:ext cx="4673600" cy="5257800"/>
          </a:xfrm>
          <a:prstGeom prst="rect">
            <a:avLst/>
          </a:prstGeom>
          <a:noFill/>
          <a:ln w="9525">
            <a:noFill/>
            <a:miter lim="800000"/>
            <a:headEnd/>
            <a:tailEnd/>
          </a:ln>
        </p:spPr>
      </p:pic>
      <p:sp>
        <p:nvSpPr>
          <p:cNvPr id="105478" name="Text Box 6"/>
          <p:cNvSpPr txBox="1">
            <a:spLocks noChangeArrowheads="1"/>
          </p:cNvSpPr>
          <p:nvPr/>
        </p:nvSpPr>
        <p:spPr bwMode="auto">
          <a:xfrm>
            <a:off x="457200" y="5848350"/>
            <a:ext cx="83058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BÁC HỒ ĐỌC TUYÊN NGÔN ĐỘC LẬP ( 2 / 9 / 1945 )</a:t>
            </a:r>
          </a:p>
        </p:txBody>
      </p:sp>
      <p:sp>
        <p:nvSpPr>
          <p:cNvPr id="105483" name="Text Box 11"/>
          <p:cNvSpPr txBox="1">
            <a:spLocks noChangeArrowheads="1"/>
          </p:cNvSpPr>
          <p:nvPr/>
        </p:nvSpPr>
        <p:spPr bwMode="auto">
          <a:xfrm>
            <a:off x="533400" y="5848350"/>
            <a:ext cx="8077200" cy="400050"/>
          </a:xfrm>
          <a:prstGeom prst="rect">
            <a:avLst/>
          </a:prstGeom>
          <a:noFill/>
          <a:ln w="28575" cap="sq" algn="ctr">
            <a:noFill/>
            <a:miter lim="800000"/>
            <a:headEnd/>
            <a:tailEnd/>
          </a:ln>
        </p:spPr>
        <p:txBody>
          <a:bodyPr>
            <a:spAutoFit/>
          </a:bodyPr>
          <a:lstStyle/>
          <a:p>
            <a:pPr algn="ctr">
              <a:spcBef>
                <a:spcPct val="50000"/>
              </a:spcBef>
            </a:pPr>
            <a:r>
              <a:rPr lang="en-US" sz="2000" b="1">
                <a:solidFill>
                  <a:srgbClr val="000066"/>
                </a:solidFill>
              </a:rPr>
              <a:t>NHÌN HÌNH CHO BIẾT ĐÂY LÀ SỰ KIỆN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105483">
                                            <p:txEl>
                                              <p:pRg st="0" end="0"/>
                                            </p:txEl>
                                          </p:spTgt>
                                        </p:tgtEl>
                                      </p:cBhvr>
                                    </p:animEffect>
                                    <p:set>
                                      <p:cBhvr>
                                        <p:cTn id="7" dur="1" fill="hold">
                                          <p:stCondLst>
                                            <p:cond delay="499"/>
                                          </p:stCondLst>
                                        </p:cTn>
                                        <p:tgtEl>
                                          <p:spTgt spid="105483">
                                            <p:txEl>
                                              <p:pRg st="0" end="0"/>
                                            </p:txEl>
                                          </p:spTgt>
                                        </p:tgtEl>
                                        <p:attrNameLst>
                                          <p:attrName>style.visibility</p:attrName>
                                        </p:attrNameLst>
                                      </p:cBhvr>
                                      <p:to>
                                        <p:strVal val="hidden"/>
                                      </p:to>
                                    </p:se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diamond(in)">
                                      <p:cBhvr>
                                        <p:cTn id="11" dur="20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Đố</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lịch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sử</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90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04800" y="2071688"/>
            <a:ext cx="1600200" cy="461962"/>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1</a:t>
            </a:r>
            <a:r>
              <a:rPr lang="en-US" sz="2400" b="1">
                <a:latin typeface="Arial"/>
              </a:rPr>
              <a:t> :</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24932" name="Text Box 4"/>
          <p:cNvSpPr txBox="1">
            <a:spLocks noChangeArrowheads="1"/>
          </p:cNvSpPr>
          <p:nvPr/>
        </p:nvSpPr>
        <p:spPr bwMode="auto">
          <a:xfrm>
            <a:off x="685800" y="2071688"/>
            <a:ext cx="7924800" cy="2062162"/>
          </a:xfrm>
          <a:prstGeom prst="rect">
            <a:avLst/>
          </a:prstGeom>
          <a:noFill/>
          <a:ln w="9525">
            <a:noFill/>
            <a:miter lim="800000"/>
            <a:headEnd/>
            <a:tailEnd/>
          </a:ln>
        </p:spPr>
        <p:txBody>
          <a:bodyPr>
            <a:spAutoFit/>
          </a:bodyPr>
          <a:lstStyle/>
          <a:p>
            <a:pPr algn="ctr" eaLnBrk="0" hangingPunct="0">
              <a:spcBef>
                <a:spcPct val="50000"/>
              </a:spcBef>
            </a:pPr>
            <a:r>
              <a:rPr lang="en-US" sz="3200" b="1" i="1"/>
              <a:t>Thôi đành đắc tội khi quân</a:t>
            </a:r>
          </a:p>
          <a:p>
            <a:pPr algn="ctr" eaLnBrk="0" hangingPunct="0">
              <a:spcBef>
                <a:spcPct val="50000"/>
              </a:spcBef>
            </a:pPr>
            <a:r>
              <a:rPr lang="en-US" sz="3200" b="1" i="1"/>
              <a:t>Cùng dân ở lại cầm gươm diệt thù.</a:t>
            </a:r>
          </a:p>
          <a:p>
            <a:pPr algn="r" eaLnBrk="0" hangingPunct="0">
              <a:spcBef>
                <a:spcPct val="50000"/>
              </a:spcBef>
            </a:pPr>
            <a:r>
              <a:rPr lang="en-US" sz="3200" b="1" i="1"/>
              <a:t>(Đố biết là ai ?)</a:t>
            </a:r>
          </a:p>
        </p:txBody>
      </p:sp>
      <p:sp>
        <p:nvSpPr>
          <p:cNvPr id="124933" name="Text Box 5"/>
          <p:cNvSpPr txBox="1">
            <a:spLocks noChangeArrowheads="1"/>
          </p:cNvSpPr>
          <p:nvPr/>
        </p:nvSpPr>
        <p:spPr bwMode="auto">
          <a:xfrm>
            <a:off x="2438400" y="4454525"/>
            <a:ext cx="3352800" cy="584200"/>
          </a:xfrm>
          <a:prstGeom prst="rect">
            <a:avLst/>
          </a:prstGeom>
          <a:noFill/>
          <a:ln w="9525">
            <a:solidFill>
              <a:srgbClr val="0000CC"/>
            </a:solidFill>
            <a:miter lim="800000"/>
            <a:headEnd/>
            <a:tailEnd/>
          </a:ln>
          <a:effectLst/>
        </p:spPr>
        <p:txBody>
          <a:bodyPr>
            <a:spAutoFit/>
          </a:bodyPr>
          <a:lstStyle/>
          <a:p>
            <a:pPr algn="ctr" eaLnBrk="0" hangingPunct="0">
              <a:spcBef>
                <a:spcPct val="50000"/>
              </a:spcBef>
              <a:defRPr/>
            </a:pPr>
            <a:r>
              <a:rPr lang="en-US" sz="3200" b="1" i="1">
                <a:solidFill>
                  <a:srgbClr val="003300"/>
                </a:solidFill>
                <a:latin typeface="Arial"/>
              </a:rPr>
              <a:t>Trương Định</a:t>
            </a:r>
            <a:r>
              <a:rPr lang="en-US" sz="3200" b="1" i="1">
                <a:solidFill>
                  <a:srgbClr val="FF0066"/>
                </a:solidFill>
                <a:effectLst>
                  <a:outerShdw blurRad="38100" dist="38100" dir="2700000" algn="tl">
                    <a:srgbClr val="C0C0C0"/>
                  </a:outerShdw>
                </a:effectLst>
                <a:latin typeface="Arial"/>
              </a:rPr>
              <a:t> </a:t>
            </a:r>
          </a:p>
        </p:txBody>
      </p:sp>
      <p:sp>
        <p:nvSpPr>
          <p:cNvPr id="22" name="Rectangle 35">
            <a:extLst>
              <a:ext uri="{FF2B5EF4-FFF2-40B4-BE49-F238E27FC236}">
                <a16:creationId xmlns:a16="http://schemas.microsoft.com/office/drawing/2014/main" id="{5BA3C1BE-7EE9-478A-985C-11E627D5DB17}"/>
              </a:ext>
            </a:extLst>
          </p:cNvPr>
          <p:cNvSpPr>
            <a:spLocks noChangeArrowheads="1"/>
          </p:cNvSpPr>
          <p:nvPr/>
        </p:nvSpPr>
        <p:spPr bwMode="auto">
          <a:xfrm>
            <a:off x="6096000" y="4572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3" name="Text Box 41">
            <a:extLst>
              <a:ext uri="{FF2B5EF4-FFF2-40B4-BE49-F238E27FC236}">
                <a16:creationId xmlns:a16="http://schemas.microsoft.com/office/drawing/2014/main" id="{525A5B38-2FD7-4AC8-93AF-B4596516EBCD}"/>
              </a:ext>
            </a:extLst>
          </p:cNvPr>
          <p:cNvSpPr txBox="1">
            <a:spLocks noChangeArrowheads="1"/>
          </p:cNvSpPr>
          <p:nvPr/>
        </p:nvSpPr>
        <p:spPr bwMode="auto">
          <a:xfrm>
            <a:off x="6489700" y="6619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4" name="Text Box 42">
            <a:extLst>
              <a:ext uri="{FF2B5EF4-FFF2-40B4-BE49-F238E27FC236}">
                <a16:creationId xmlns:a16="http://schemas.microsoft.com/office/drawing/2014/main" id="{6E7DA53B-2D82-46E9-94A3-F49A227BC9DA}"/>
              </a:ext>
            </a:extLst>
          </p:cNvPr>
          <p:cNvSpPr txBox="1">
            <a:spLocks noChangeArrowheads="1"/>
          </p:cNvSpPr>
          <p:nvPr/>
        </p:nvSpPr>
        <p:spPr bwMode="auto">
          <a:xfrm>
            <a:off x="6683375" y="6762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5" name="Text Box 43">
            <a:extLst>
              <a:ext uri="{FF2B5EF4-FFF2-40B4-BE49-F238E27FC236}">
                <a16:creationId xmlns:a16="http://schemas.microsoft.com/office/drawing/2014/main" id="{B3CF0293-1E03-40B3-9879-3DE46F640250}"/>
              </a:ext>
            </a:extLst>
          </p:cNvPr>
          <p:cNvSpPr txBox="1">
            <a:spLocks noChangeArrowheads="1"/>
          </p:cNvSpPr>
          <p:nvPr/>
        </p:nvSpPr>
        <p:spPr bwMode="auto">
          <a:xfrm>
            <a:off x="6610350" y="6540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6" name="Text Box 44">
            <a:extLst>
              <a:ext uri="{FF2B5EF4-FFF2-40B4-BE49-F238E27FC236}">
                <a16:creationId xmlns:a16="http://schemas.microsoft.com/office/drawing/2014/main" id="{3CF21D7E-BEF5-4B7D-B89D-0E24945452E7}"/>
              </a:ext>
            </a:extLst>
          </p:cNvPr>
          <p:cNvSpPr txBox="1">
            <a:spLocks noChangeArrowheads="1"/>
          </p:cNvSpPr>
          <p:nvPr/>
        </p:nvSpPr>
        <p:spPr bwMode="auto">
          <a:xfrm>
            <a:off x="6581775" y="7445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7" name="Text Box 45">
            <a:extLst>
              <a:ext uri="{FF2B5EF4-FFF2-40B4-BE49-F238E27FC236}">
                <a16:creationId xmlns:a16="http://schemas.microsoft.com/office/drawing/2014/main" id="{C7B7B0F2-C7BF-4B0D-ADEE-E4033E115B87}"/>
              </a:ext>
            </a:extLst>
          </p:cNvPr>
          <p:cNvSpPr txBox="1">
            <a:spLocks noChangeArrowheads="1"/>
          </p:cNvSpPr>
          <p:nvPr/>
        </p:nvSpPr>
        <p:spPr bwMode="auto">
          <a:xfrm>
            <a:off x="6732588" y="7000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8" name="Text Box 46">
            <a:extLst>
              <a:ext uri="{FF2B5EF4-FFF2-40B4-BE49-F238E27FC236}">
                <a16:creationId xmlns:a16="http://schemas.microsoft.com/office/drawing/2014/main" id="{CBD682A0-8185-40D8-9EBD-593FC1B0C270}"/>
              </a:ext>
            </a:extLst>
          </p:cNvPr>
          <p:cNvSpPr txBox="1">
            <a:spLocks noChangeArrowheads="1"/>
          </p:cNvSpPr>
          <p:nvPr/>
        </p:nvSpPr>
        <p:spPr bwMode="auto">
          <a:xfrm>
            <a:off x="6019800" y="6286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amond(in)">
                                      <p:cBhvr>
                                        <p:cTn id="7" dur="2000"/>
                                        <p:tgtEl>
                                          <p:spTgt spid="1249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diamond(in)">
                                      <p:cBhvr>
                                        <p:cTn id="10" dur="2000"/>
                                        <p:tgtEl>
                                          <p:spTgt spid="1249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animEffect transition="in" filter="fade">
                                      <p:cBhvr>
                                        <p:cTn id="17" dur="500"/>
                                        <p:tgtEl>
                                          <p:spTgt spid="1249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Effect transition="in" filter="fade">
                                      <p:cBhvr>
                                        <p:cTn id="24" dur="1000"/>
                                        <p:tgtEl>
                                          <p:spTgt spid="22"/>
                                        </p:tgtEl>
                                      </p:cBhvr>
                                    </p:animEffect>
                                  </p:childTnLst>
                                </p:cTn>
                              </p:par>
                            </p:childTnLst>
                          </p:cTn>
                        </p:par>
                        <p:par>
                          <p:cTn id="25" fill="hold">
                            <p:stCondLst>
                              <p:cond delay="1000"/>
                            </p:stCondLst>
                            <p:childTnLst>
                              <p:par>
                                <p:cTn id="26" presetID="8" presetClass="exit" presetSubtype="32" fill="hold" grpId="1" nodeType="afterEffect">
                                  <p:stCondLst>
                                    <p:cond delay="0"/>
                                  </p:stCondLst>
                                  <p:childTnLst>
                                    <p:animEffect transition="out" filter="diamond(out)">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10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2" fill="hold">
                            <p:stCondLst>
                              <p:cond delay="2000"/>
                            </p:stCondLst>
                            <p:childTnLst>
                              <p:par>
                                <p:cTn id="33" presetID="4" presetClass="exit" presetSubtype="16" fill="hold" grpId="1" nodeType="afterEffect">
                                  <p:stCondLst>
                                    <p:cond delay="0"/>
                                  </p:stCondLst>
                                  <p:childTnLst>
                                    <p:animEffect transition="out" filter="box(in)">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1000"/>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childTnLst>
                          </p:cTn>
                        </p:par>
                        <p:par>
                          <p:cTn id="39" fill="hold">
                            <p:stCondLst>
                              <p:cond delay="3000"/>
                            </p:stCondLst>
                            <p:childTnLst>
                              <p:par>
                                <p:cTn id="40" presetID="4" presetClass="exit" presetSubtype="16" fill="hold" grpId="1" nodeType="afterEffect">
                                  <p:stCondLst>
                                    <p:cond delay="0"/>
                                  </p:stCondLst>
                                  <p:childTnLst>
                                    <p:animEffect transition="out" filter="box(in)">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ox(in)">
                                      <p:cBhvr>
                                        <p:cTn id="45" dur="10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par>
                          <p:cTn id="46" fill="hold">
                            <p:stCondLst>
                              <p:cond delay="4000"/>
                            </p:stCondLst>
                            <p:childTnLst>
                              <p:par>
                                <p:cTn id="47" presetID="4" presetClass="exit" presetSubtype="16" fill="hold" grpId="1" nodeType="afterEffect">
                                  <p:stCondLst>
                                    <p:cond delay="0"/>
                                  </p:stCondLst>
                                  <p:childTnLst>
                                    <p:animEffect transition="out" filter="box(in)">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4"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in)">
                                      <p:cBhvr>
                                        <p:cTn id="52" dur="10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3" fill="hold">
                            <p:stCondLst>
                              <p:cond delay="5000"/>
                            </p:stCondLst>
                            <p:childTnLst>
                              <p:par>
                                <p:cTn id="54" presetID="4" presetClass="exit" presetSubtype="16" fill="hold" grpId="1" nodeType="afterEffect">
                                  <p:stCondLst>
                                    <p:cond delay="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1000"/>
                                        <p:tgtEl>
                                          <p:spTgt spid="27"/>
                                        </p:tgtEl>
                                      </p:cBhvr>
                                    </p:animEffect>
                                  </p:childTnLst>
                                  <p:subTnLst>
                                    <p:audio>
                                      <p:cMediaNode>
                                        <p:cTn display="0" masterRel="sameClick">
                                          <p:stCondLst>
                                            <p:cond evt="begin" delay="0">
                                              <p:tn val="57"/>
                                            </p:cond>
                                          </p:stCondLst>
                                          <p:endCondLst>
                                            <p:cond evt="onStopAudio" delay="0">
                                              <p:tgtEl>
                                                <p:sldTgt/>
                                              </p:tgtEl>
                                            </p:cond>
                                          </p:endCondLst>
                                        </p:cTn>
                                        <p:tgtEl>
                                          <p:sndTgt r:embed="rId3" name="cashreg.wav"/>
                                        </p:tgtEl>
                                      </p:cMediaNode>
                                    </p:audio>
                                  </p:subTnLst>
                                </p:cTn>
                              </p:par>
                            </p:childTnLst>
                          </p:cTn>
                        </p:par>
                        <p:par>
                          <p:cTn id="60" fill="hold">
                            <p:stCondLst>
                              <p:cond delay="6000"/>
                            </p:stCondLst>
                            <p:childTnLst>
                              <p:par>
                                <p:cTn id="61" presetID="4" presetClass="exit" presetSubtype="16" fill="hold" grpId="1" nodeType="afterEffect">
                                  <p:stCondLst>
                                    <p:cond delay="0"/>
                                  </p:stCondLst>
                                  <p:childTnLst>
                                    <p:animEffect transition="out" filter="box(in)">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6500"/>
                            </p:stCondLst>
                            <p:childTnLst>
                              <p:par>
                                <p:cTn id="65" presetID="4"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1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2" grpId="0"/>
      <p:bldP spid="124933"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1447800"/>
            <a:ext cx="1676400" cy="461963"/>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2</a:t>
            </a:r>
            <a:r>
              <a:rPr lang="en-US" sz="2400" b="1">
                <a:latin typeface="Arial"/>
              </a:rPr>
              <a:t>:</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26979" name="Text Box 3"/>
          <p:cNvSpPr txBox="1">
            <a:spLocks noChangeArrowheads="1"/>
          </p:cNvSpPr>
          <p:nvPr/>
        </p:nvSpPr>
        <p:spPr bwMode="auto">
          <a:xfrm>
            <a:off x="152400" y="1371600"/>
            <a:ext cx="8763000" cy="3540125"/>
          </a:xfrm>
          <a:prstGeom prst="rect">
            <a:avLst/>
          </a:prstGeom>
          <a:noFill/>
          <a:ln w="9525">
            <a:noFill/>
            <a:miter lim="800000"/>
            <a:headEnd/>
            <a:tailEnd/>
          </a:ln>
        </p:spPr>
        <p:txBody>
          <a:bodyPr>
            <a:spAutoFit/>
          </a:bodyPr>
          <a:lstStyle/>
          <a:p>
            <a:pPr algn="ctr" eaLnBrk="0" hangingPunct="0">
              <a:spcBef>
                <a:spcPct val="50000"/>
              </a:spcBef>
            </a:pPr>
            <a:r>
              <a:rPr lang="en-US" sz="3200" b="1" i="1"/>
              <a:t>Kinh thành đang giấc ngủ say</a:t>
            </a:r>
          </a:p>
          <a:p>
            <a:pPr algn="ctr" eaLnBrk="0" hangingPunct="0">
              <a:spcBef>
                <a:spcPct val="50000"/>
              </a:spcBef>
            </a:pPr>
            <a:r>
              <a:rPr lang="en-US" sz="3200" b="1" i="1"/>
              <a:t>Bỗng đâu sấm lửa sáng lòng Hương Giang.</a:t>
            </a:r>
          </a:p>
          <a:p>
            <a:pPr algn="ctr" eaLnBrk="0" hangingPunct="0">
              <a:spcBef>
                <a:spcPct val="50000"/>
              </a:spcBef>
            </a:pPr>
            <a:r>
              <a:rPr lang="en-US" sz="3200" b="1" i="1"/>
              <a:t>Giặc Tây sửng sốt kinh hoàng</a:t>
            </a:r>
          </a:p>
          <a:p>
            <a:pPr algn="ctr" eaLnBrk="0" hangingPunct="0">
              <a:spcBef>
                <a:spcPct val="50000"/>
              </a:spcBef>
            </a:pPr>
            <a:r>
              <a:rPr lang="en-US" sz="3200" b="1" i="1"/>
              <a:t>Doàn quân phản kích tiến vào đế Kinh.</a:t>
            </a:r>
          </a:p>
          <a:p>
            <a:pPr algn="r" eaLnBrk="0" hangingPunct="0">
              <a:spcBef>
                <a:spcPct val="50000"/>
              </a:spcBef>
            </a:pPr>
            <a:r>
              <a:rPr lang="en-US" sz="3200" b="1" i="1">
                <a:solidFill>
                  <a:srgbClr val="000066"/>
                </a:solidFill>
              </a:rPr>
              <a:t>(Đây là sự kiện gì ?)</a:t>
            </a:r>
          </a:p>
        </p:txBody>
      </p:sp>
      <p:sp>
        <p:nvSpPr>
          <p:cNvPr id="126980" name="Text Box 4"/>
          <p:cNvSpPr txBox="1">
            <a:spLocks noChangeArrowheads="1"/>
          </p:cNvSpPr>
          <p:nvPr/>
        </p:nvSpPr>
        <p:spPr bwMode="auto">
          <a:xfrm>
            <a:off x="76200" y="4486275"/>
            <a:ext cx="3429000" cy="954088"/>
          </a:xfrm>
          <a:prstGeom prst="rect">
            <a:avLst/>
          </a:prstGeom>
          <a:noFill/>
          <a:ln w="9525">
            <a:solidFill>
              <a:srgbClr val="0000CC"/>
            </a:solidFill>
            <a:miter lim="800000"/>
            <a:headEnd/>
            <a:tailEnd/>
          </a:ln>
          <a:effectLst/>
        </p:spPr>
        <p:txBody>
          <a:bodyPr>
            <a:spAutoFit/>
          </a:bodyPr>
          <a:lstStyle/>
          <a:p>
            <a:pPr eaLnBrk="0" hangingPunct="0">
              <a:spcBef>
                <a:spcPct val="50000"/>
              </a:spcBef>
              <a:defRPr/>
            </a:pPr>
            <a:r>
              <a:rPr lang="en-US" sz="2800" b="1" i="1">
                <a:solidFill>
                  <a:srgbClr val="003300"/>
                </a:solidFill>
                <a:latin typeface="Arial"/>
              </a:rPr>
              <a:t>Cuộc phản công ở Kinh thành Huế</a:t>
            </a:r>
            <a:r>
              <a:rPr lang="en-US" sz="2800" b="1" i="1">
                <a:solidFill>
                  <a:srgbClr val="FF0066"/>
                </a:solidFill>
                <a:latin typeface="Arial"/>
              </a:rPr>
              <a:t> </a:t>
            </a:r>
            <a:endParaRPr lang="en-US" sz="3200" b="1" i="1">
              <a:solidFill>
                <a:srgbClr val="FF0066"/>
              </a:solidFill>
              <a:effectLst>
                <a:outerShdw blurRad="38100" dist="38100" dir="2700000" algn="tl">
                  <a:srgbClr val="C0C0C0"/>
                </a:outerShdw>
              </a:effectLst>
              <a:latin typeface="Arial"/>
            </a:endParaRPr>
          </a:p>
        </p:txBody>
      </p:sp>
      <p:sp>
        <p:nvSpPr>
          <p:cNvPr id="20" name="Rectangle 35">
            <a:extLst>
              <a:ext uri="{FF2B5EF4-FFF2-40B4-BE49-F238E27FC236}">
                <a16:creationId xmlns:a16="http://schemas.microsoft.com/office/drawing/2014/main" id="{5ECDC86F-3C6E-46D8-9F92-2B88A75DC3B9}"/>
              </a:ext>
            </a:extLst>
          </p:cNvPr>
          <p:cNvSpPr>
            <a:spLocks noChangeArrowheads="1"/>
          </p:cNvSpPr>
          <p:nvPr/>
        </p:nvSpPr>
        <p:spPr bwMode="auto">
          <a:xfrm>
            <a:off x="6019800" y="1524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1" name="Text Box 41">
            <a:extLst>
              <a:ext uri="{FF2B5EF4-FFF2-40B4-BE49-F238E27FC236}">
                <a16:creationId xmlns:a16="http://schemas.microsoft.com/office/drawing/2014/main" id="{4092D96B-51BB-4578-803E-88917632CFE6}"/>
              </a:ext>
            </a:extLst>
          </p:cNvPr>
          <p:cNvSpPr txBox="1">
            <a:spLocks noChangeArrowheads="1"/>
          </p:cNvSpPr>
          <p:nvPr/>
        </p:nvSpPr>
        <p:spPr bwMode="auto">
          <a:xfrm>
            <a:off x="6413500" y="3571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2" name="Text Box 42">
            <a:extLst>
              <a:ext uri="{FF2B5EF4-FFF2-40B4-BE49-F238E27FC236}">
                <a16:creationId xmlns:a16="http://schemas.microsoft.com/office/drawing/2014/main" id="{14EB593F-B918-4AAA-BB11-277A422B2539}"/>
              </a:ext>
            </a:extLst>
          </p:cNvPr>
          <p:cNvSpPr txBox="1">
            <a:spLocks noChangeArrowheads="1"/>
          </p:cNvSpPr>
          <p:nvPr/>
        </p:nvSpPr>
        <p:spPr bwMode="auto">
          <a:xfrm>
            <a:off x="6607175" y="3714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3" name="Text Box 43">
            <a:extLst>
              <a:ext uri="{FF2B5EF4-FFF2-40B4-BE49-F238E27FC236}">
                <a16:creationId xmlns:a16="http://schemas.microsoft.com/office/drawing/2014/main" id="{CAD89A9D-93A4-48A8-9E6E-D7A03D983F6E}"/>
              </a:ext>
            </a:extLst>
          </p:cNvPr>
          <p:cNvSpPr txBox="1">
            <a:spLocks noChangeArrowheads="1"/>
          </p:cNvSpPr>
          <p:nvPr/>
        </p:nvSpPr>
        <p:spPr bwMode="auto">
          <a:xfrm>
            <a:off x="6534150" y="3492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4" name="Text Box 44">
            <a:extLst>
              <a:ext uri="{FF2B5EF4-FFF2-40B4-BE49-F238E27FC236}">
                <a16:creationId xmlns:a16="http://schemas.microsoft.com/office/drawing/2014/main" id="{832EDF5C-7CB5-4822-9807-59A53F02016B}"/>
              </a:ext>
            </a:extLst>
          </p:cNvPr>
          <p:cNvSpPr txBox="1">
            <a:spLocks noChangeArrowheads="1"/>
          </p:cNvSpPr>
          <p:nvPr/>
        </p:nvSpPr>
        <p:spPr bwMode="auto">
          <a:xfrm>
            <a:off x="6505575" y="4397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5" name="Text Box 45">
            <a:extLst>
              <a:ext uri="{FF2B5EF4-FFF2-40B4-BE49-F238E27FC236}">
                <a16:creationId xmlns:a16="http://schemas.microsoft.com/office/drawing/2014/main" id="{BA020F05-2574-4D63-92DA-5DF818A9B355}"/>
              </a:ext>
            </a:extLst>
          </p:cNvPr>
          <p:cNvSpPr txBox="1">
            <a:spLocks noChangeArrowheads="1"/>
          </p:cNvSpPr>
          <p:nvPr/>
        </p:nvSpPr>
        <p:spPr bwMode="auto">
          <a:xfrm>
            <a:off x="6656388" y="3952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6" name="Text Box 46">
            <a:extLst>
              <a:ext uri="{FF2B5EF4-FFF2-40B4-BE49-F238E27FC236}">
                <a16:creationId xmlns:a16="http://schemas.microsoft.com/office/drawing/2014/main" id="{DFF3ED8F-45F3-4782-A4D6-602FD4D679C2}"/>
              </a:ext>
            </a:extLst>
          </p:cNvPr>
          <p:cNvSpPr txBox="1">
            <a:spLocks noChangeArrowheads="1"/>
          </p:cNvSpPr>
          <p:nvPr/>
        </p:nvSpPr>
        <p:spPr bwMode="auto">
          <a:xfrm>
            <a:off x="5943600" y="3238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in)">
                                      <p:cBhvr>
                                        <p:cTn id="7" dur="2000"/>
                                        <p:tgtEl>
                                          <p:spTgt spid="1269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6979"/>
                                        </p:tgtEl>
                                        <p:attrNameLst>
                                          <p:attrName>style.visibility</p:attrName>
                                        </p:attrNameLst>
                                      </p:cBhvr>
                                      <p:to>
                                        <p:strVal val="visible"/>
                                      </p:to>
                                    </p:set>
                                    <p:animEffect transition="in" filter="diamond(in)">
                                      <p:cBhvr>
                                        <p:cTn id="10" dur="2000"/>
                                        <p:tgtEl>
                                          <p:spTgt spid="1269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6980"/>
                                        </p:tgtEl>
                                        <p:attrNameLst>
                                          <p:attrName>style.visibility</p:attrName>
                                        </p:attrNameLst>
                                      </p:cBhvr>
                                      <p:to>
                                        <p:strVal val="visible"/>
                                      </p:to>
                                    </p:set>
                                    <p:animEffect transition="in" filter="box(in)">
                                      <p:cBhvr>
                                        <p:cTn id="15" dur="500"/>
                                        <p:tgtEl>
                                          <p:spTgt spid="12698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30" fill="hold">
                            <p:stCondLst>
                              <p:cond delay="20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3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40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1" fill="hold">
                            <p:stCondLst>
                              <p:cond delay="5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8" fill="hold">
                            <p:stCondLst>
                              <p:cond delay="60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65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bldP spid="12698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1752600"/>
            <a:ext cx="1676400" cy="461963"/>
          </a:xfrm>
          <a:prstGeom prst="rect">
            <a:avLst/>
          </a:prstGeom>
          <a:noFill/>
          <a:ln w="9525">
            <a:noFill/>
            <a:miter lim="800000"/>
            <a:headEnd/>
            <a:tailEnd/>
          </a:ln>
          <a:effectLst/>
        </p:spPr>
        <p:txBody>
          <a:bodyPr>
            <a:spAutoFit/>
          </a:bodyPr>
          <a:lstStyle/>
          <a:p>
            <a:pPr eaLnBrk="0" hangingPunct="0">
              <a:spcBef>
                <a:spcPct val="50000"/>
              </a:spcBef>
              <a:defRPr/>
            </a:pPr>
            <a:r>
              <a:rPr lang="en-US" sz="2400" b="1" u="sng">
                <a:latin typeface="Arial"/>
              </a:rPr>
              <a:t>Câu 3</a:t>
            </a:r>
            <a:r>
              <a:rPr lang="en-US" sz="2400" b="1">
                <a:latin typeface="Arial"/>
              </a:rPr>
              <a:t>:</a:t>
            </a:r>
            <a:r>
              <a:rPr lang="en-US" sz="2400" b="1">
                <a:effectLst>
                  <a:outerShdw blurRad="38100" dist="38100" dir="2700000" algn="tl">
                    <a:srgbClr val="C0C0C0"/>
                  </a:outerShdw>
                </a:effectLst>
                <a:latin typeface="Arial"/>
              </a:rPr>
              <a:t> </a:t>
            </a:r>
            <a:endParaRPr lang="en-US" sz="2400" b="1" i="1">
              <a:effectLst>
                <a:outerShdw blurRad="38100" dist="38100" dir="2700000" algn="tl">
                  <a:srgbClr val="C0C0C0"/>
                </a:outerShdw>
              </a:effectLst>
              <a:latin typeface="Arial"/>
            </a:endParaRPr>
          </a:p>
        </p:txBody>
      </p:sp>
      <p:sp>
        <p:nvSpPr>
          <p:cNvPr id="147459" name="Text Box 3"/>
          <p:cNvSpPr txBox="1">
            <a:spLocks noChangeArrowheads="1"/>
          </p:cNvSpPr>
          <p:nvPr/>
        </p:nvSpPr>
        <p:spPr bwMode="auto">
          <a:xfrm>
            <a:off x="0" y="1676400"/>
            <a:ext cx="8763000" cy="2062163"/>
          </a:xfrm>
          <a:prstGeom prst="rect">
            <a:avLst/>
          </a:prstGeom>
          <a:noFill/>
          <a:ln w="9525">
            <a:noFill/>
            <a:miter lim="800000"/>
            <a:headEnd/>
            <a:tailEnd/>
          </a:ln>
        </p:spPr>
        <p:txBody>
          <a:bodyPr>
            <a:spAutoFit/>
          </a:bodyPr>
          <a:lstStyle/>
          <a:p>
            <a:pPr algn="ctr" eaLnBrk="0" hangingPunct="0">
              <a:spcBef>
                <a:spcPct val="50000"/>
              </a:spcBef>
            </a:pPr>
            <a:r>
              <a:rPr lang="en-US" sz="3200" b="1" i="1"/>
              <a:t>Tháng nào cách mạng nổ ra</a:t>
            </a:r>
          </a:p>
          <a:p>
            <a:pPr algn="ctr" eaLnBrk="0" hangingPunct="0">
              <a:spcBef>
                <a:spcPct val="50000"/>
              </a:spcBef>
            </a:pPr>
            <a:r>
              <a:rPr lang="en-US" sz="3200" b="1" i="1"/>
              <a:t>Việt Nam từ đó huy hoàng xưng danh.</a:t>
            </a:r>
          </a:p>
          <a:p>
            <a:pPr algn="r" eaLnBrk="0" hangingPunct="0">
              <a:spcBef>
                <a:spcPct val="50000"/>
              </a:spcBef>
            </a:pPr>
            <a:r>
              <a:rPr lang="en-US" sz="3200" b="1" i="1">
                <a:solidFill>
                  <a:srgbClr val="000066"/>
                </a:solidFill>
              </a:rPr>
              <a:t>(</a:t>
            </a:r>
            <a:r>
              <a:rPr lang="en-US" sz="1600" b="1" i="1"/>
              <a:t>?</a:t>
            </a:r>
            <a:r>
              <a:rPr lang="en-US" sz="3200" b="1" i="1">
                <a:solidFill>
                  <a:srgbClr val="000066"/>
                </a:solidFill>
              </a:rPr>
              <a:t>)</a:t>
            </a:r>
          </a:p>
        </p:txBody>
      </p:sp>
      <p:sp>
        <p:nvSpPr>
          <p:cNvPr id="147460" name="Text Box 4"/>
          <p:cNvSpPr txBox="1">
            <a:spLocks noChangeArrowheads="1"/>
          </p:cNvSpPr>
          <p:nvPr/>
        </p:nvSpPr>
        <p:spPr bwMode="auto">
          <a:xfrm>
            <a:off x="2133600" y="4114800"/>
            <a:ext cx="2438400" cy="523875"/>
          </a:xfrm>
          <a:prstGeom prst="rect">
            <a:avLst/>
          </a:prstGeom>
          <a:noFill/>
          <a:ln w="9525">
            <a:solidFill>
              <a:srgbClr val="0000CC"/>
            </a:solidFill>
            <a:miter lim="800000"/>
            <a:headEnd/>
            <a:tailEnd/>
          </a:ln>
        </p:spPr>
        <p:txBody>
          <a:bodyPr>
            <a:spAutoFit/>
          </a:bodyPr>
          <a:lstStyle/>
          <a:p>
            <a:pPr eaLnBrk="0" hangingPunct="0">
              <a:spcBef>
                <a:spcPct val="50000"/>
              </a:spcBef>
            </a:pPr>
            <a:r>
              <a:rPr lang="en-US" sz="2800" b="1" i="1"/>
              <a:t>Tháng 8</a:t>
            </a:r>
          </a:p>
        </p:txBody>
      </p:sp>
      <p:sp>
        <p:nvSpPr>
          <p:cNvPr id="20" name="Rectangle 35">
            <a:extLst>
              <a:ext uri="{FF2B5EF4-FFF2-40B4-BE49-F238E27FC236}">
                <a16:creationId xmlns:a16="http://schemas.microsoft.com/office/drawing/2014/main" id="{12BB320E-6BC7-426E-899B-77D4F490F350}"/>
              </a:ext>
            </a:extLst>
          </p:cNvPr>
          <p:cNvSpPr>
            <a:spLocks noChangeArrowheads="1"/>
          </p:cNvSpPr>
          <p:nvPr/>
        </p:nvSpPr>
        <p:spPr bwMode="auto">
          <a:xfrm>
            <a:off x="6096000" y="304800"/>
            <a:ext cx="2514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p>
        </p:txBody>
      </p:sp>
      <p:sp>
        <p:nvSpPr>
          <p:cNvPr id="21" name="Text Box 41">
            <a:extLst>
              <a:ext uri="{FF2B5EF4-FFF2-40B4-BE49-F238E27FC236}">
                <a16:creationId xmlns:a16="http://schemas.microsoft.com/office/drawing/2014/main" id="{BC4C0EAE-A497-4AD7-8140-151793A61F47}"/>
              </a:ext>
            </a:extLst>
          </p:cNvPr>
          <p:cNvSpPr txBox="1">
            <a:spLocks noChangeArrowheads="1"/>
          </p:cNvSpPr>
          <p:nvPr/>
        </p:nvSpPr>
        <p:spPr bwMode="auto">
          <a:xfrm>
            <a:off x="6489700" y="5095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p>
        </p:txBody>
      </p:sp>
      <p:sp>
        <p:nvSpPr>
          <p:cNvPr id="22" name="Text Box 42">
            <a:extLst>
              <a:ext uri="{FF2B5EF4-FFF2-40B4-BE49-F238E27FC236}">
                <a16:creationId xmlns:a16="http://schemas.microsoft.com/office/drawing/2014/main" id="{5AE22FAD-14F9-4243-B7A9-A723AFA15529}"/>
              </a:ext>
            </a:extLst>
          </p:cNvPr>
          <p:cNvSpPr txBox="1">
            <a:spLocks noChangeArrowheads="1"/>
          </p:cNvSpPr>
          <p:nvPr/>
        </p:nvSpPr>
        <p:spPr bwMode="auto">
          <a:xfrm>
            <a:off x="6683375" y="5238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p>
        </p:txBody>
      </p:sp>
      <p:sp>
        <p:nvSpPr>
          <p:cNvPr id="23" name="Text Box 43">
            <a:extLst>
              <a:ext uri="{FF2B5EF4-FFF2-40B4-BE49-F238E27FC236}">
                <a16:creationId xmlns:a16="http://schemas.microsoft.com/office/drawing/2014/main" id="{BF38F800-B2FF-4D2C-84CC-D68727CF7193}"/>
              </a:ext>
            </a:extLst>
          </p:cNvPr>
          <p:cNvSpPr txBox="1">
            <a:spLocks noChangeArrowheads="1"/>
          </p:cNvSpPr>
          <p:nvPr/>
        </p:nvSpPr>
        <p:spPr bwMode="auto">
          <a:xfrm>
            <a:off x="6610350" y="5016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p>
        </p:txBody>
      </p:sp>
      <p:sp>
        <p:nvSpPr>
          <p:cNvPr id="24" name="Text Box 44">
            <a:extLst>
              <a:ext uri="{FF2B5EF4-FFF2-40B4-BE49-F238E27FC236}">
                <a16:creationId xmlns:a16="http://schemas.microsoft.com/office/drawing/2014/main" id="{E1922C1B-D8AB-49E1-BF50-21B1D66C33E3}"/>
              </a:ext>
            </a:extLst>
          </p:cNvPr>
          <p:cNvSpPr txBox="1">
            <a:spLocks noChangeArrowheads="1"/>
          </p:cNvSpPr>
          <p:nvPr/>
        </p:nvSpPr>
        <p:spPr bwMode="auto">
          <a:xfrm>
            <a:off x="6581775" y="5921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p>
        </p:txBody>
      </p:sp>
      <p:sp>
        <p:nvSpPr>
          <p:cNvPr id="25" name="Text Box 45">
            <a:extLst>
              <a:ext uri="{FF2B5EF4-FFF2-40B4-BE49-F238E27FC236}">
                <a16:creationId xmlns:a16="http://schemas.microsoft.com/office/drawing/2014/main" id="{20D6651F-653F-4425-A6A6-380CC6F215C3}"/>
              </a:ext>
            </a:extLst>
          </p:cNvPr>
          <p:cNvSpPr txBox="1">
            <a:spLocks noChangeArrowheads="1"/>
          </p:cNvSpPr>
          <p:nvPr/>
        </p:nvSpPr>
        <p:spPr bwMode="auto">
          <a:xfrm>
            <a:off x="6732588" y="5476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p>
        </p:txBody>
      </p:sp>
      <p:sp>
        <p:nvSpPr>
          <p:cNvPr id="26" name="Text Box 46">
            <a:extLst>
              <a:ext uri="{FF2B5EF4-FFF2-40B4-BE49-F238E27FC236}">
                <a16:creationId xmlns:a16="http://schemas.microsoft.com/office/drawing/2014/main" id="{3C79E11E-A2FA-4FD3-A173-4E125D44C3F2}"/>
              </a:ext>
            </a:extLst>
          </p:cNvPr>
          <p:cNvSpPr txBox="1">
            <a:spLocks noChangeArrowheads="1"/>
          </p:cNvSpPr>
          <p:nvPr/>
        </p:nvSpPr>
        <p:spPr bwMode="auto">
          <a:xfrm>
            <a:off x="6019800" y="476250"/>
            <a:ext cx="2438400" cy="771525"/>
          </a:xfrm>
          <a:prstGeom prst="rect">
            <a:avLst/>
          </a:prstGeom>
          <a:solidFill>
            <a:schemeClr val="accent1"/>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diamond(in)">
                                      <p:cBhvr>
                                        <p:cTn id="7" dur="2000"/>
                                        <p:tgtEl>
                                          <p:spTgt spid="14745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diamond(in)">
                                      <p:cBhvr>
                                        <p:cTn id="10" dur="2000"/>
                                        <p:tgtEl>
                                          <p:spTgt spid="1474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7460"/>
                                        </p:tgtEl>
                                        <p:attrNameLst>
                                          <p:attrName>style.visibility</p:attrName>
                                        </p:attrNameLst>
                                      </p:cBhvr>
                                      <p:to>
                                        <p:strVal val="visible"/>
                                      </p:to>
                                    </p:set>
                                    <p:animEffect transition="in" filter="box(in)">
                                      <p:cBhvr>
                                        <p:cTn id="15" dur="500"/>
                                        <p:tgtEl>
                                          <p:spTgt spid="14746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30" fill="hold">
                            <p:stCondLst>
                              <p:cond delay="20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3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4" fill="hold">
                            <p:stCondLst>
                              <p:cond delay="40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1" fill="hold">
                            <p:stCondLst>
                              <p:cond delay="5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8" fill="hold">
                            <p:stCondLst>
                              <p:cond delay="60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65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P spid="14746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DF02AC-F5B1-4F8F-B85A-7C5D0F109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 y="14965"/>
            <a:ext cx="9113879" cy="6828069"/>
          </a:xfrm>
          <a:prstGeom prst="rect">
            <a:avLst/>
          </a:prstGeom>
        </p:spPr>
      </p:pic>
      <p:pic>
        <p:nvPicPr>
          <p:cNvPr id="9" name="Picture 11" descr="Firewrk5">
            <a:extLst>
              <a:ext uri="{FF2B5EF4-FFF2-40B4-BE49-F238E27FC236}">
                <a16:creationId xmlns:a16="http://schemas.microsoft.com/office/drawing/2014/main" id="{237EC133-2A41-4F5E-B5EA-8DB6FEEED37F}"/>
              </a:ext>
            </a:extLst>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39433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Firewrk5">
            <a:extLst>
              <a:ext uri="{FF2B5EF4-FFF2-40B4-BE49-F238E27FC236}">
                <a16:creationId xmlns:a16="http://schemas.microsoft.com/office/drawing/2014/main" id="{F7BB0A1A-B155-48AE-A169-C459281A392C}"/>
              </a:ext>
            </a:extLst>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8572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0307_1j_s">
            <a:extLst>
              <a:ext uri="{FF2B5EF4-FFF2-40B4-BE49-F238E27FC236}">
                <a16:creationId xmlns:a16="http://schemas.microsoft.com/office/drawing/2014/main" id="{78BE5FB0-738F-4D8C-A40D-BF91234F9E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 y="-154305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0307_1j_s">
            <a:extLst>
              <a:ext uri="{FF2B5EF4-FFF2-40B4-BE49-F238E27FC236}">
                <a16:creationId xmlns:a16="http://schemas.microsoft.com/office/drawing/2014/main" id="{82A4D3DB-B8B0-4373-9A0F-410FDE9DED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57150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arrow33">
            <a:extLst>
              <a:ext uri="{FF2B5EF4-FFF2-40B4-BE49-F238E27FC236}">
                <a16:creationId xmlns:a16="http://schemas.microsoft.com/office/drawing/2014/main" id="{B20393A3-C6ED-48AA-A460-44DD4226C8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 y="2827735"/>
            <a:ext cx="442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808D7642-4B8D-44CC-B21A-15A4DE7F70C2}"/>
              </a:ext>
            </a:extLst>
          </p:cNvPr>
          <p:cNvSpPr>
            <a:spLocks noChangeArrowheads="1" noChangeShapeType="1" noTextEdit="1"/>
          </p:cNvSpPr>
          <p:nvPr/>
        </p:nvSpPr>
        <p:spPr bwMode="auto">
          <a:xfrm>
            <a:off x="2028053" y="2568507"/>
            <a:ext cx="4528149" cy="1794487"/>
          </a:xfrm>
          <a:prstGeom prst="rect">
            <a:avLst/>
          </a:prstGeom>
        </p:spPr>
        <p:txBody>
          <a:bodyPr wrap="none" fromWordArt="1">
            <a:prstTxWarp prst="textSlantUp">
              <a:avLst>
                <a:gd name="adj" fmla="val 32056"/>
              </a:avLst>
            </a:prstTxWarp>
          </a:bodyPr>
          <a:lstStyle/>
          <a:p>
            <a:pPr algn="ctr"/>
            <a:r>
              <a:rPr lang="en-US" sz="2700" kern="10" dirty="0">
                <a:ln w="9525">
                  <a:solidFill>
                    <a:schemeClr val="tx1"/>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KHỞI ĐỘNG</a:t>
            </a:r>
          </a:p>
        </p:txBody>
      </p:sp>
    </p:spTree>
    <p:extLst>
      <p:ext uri="{BB962C8B-B14F-4D97-AF65-F5344CB8AC3E}">
        <p14:creationId xmlns:p14="http://schemas.microsoft.com/office/powerpoint/2010/main" val="30607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0" fill="hold"/>
                                        <p:tgtEl>
                                          <p:spTgt spid="9"/>
                                        </p:tgtEl>
                                        <p:attrNameLst>
                                          <p:attrName>ppt_w</p:attrName>
                                        </p:attrNameLst>
                                      </p:cBhvr>
                                      <p:tavLst>
                                        <p:tav tm="0">
                                          <p:val>
                                            <p:fltVal val="0"/>
                                          </p:val>
                                        </p:tav>
                                        <p:tav tm="100000">
                                          <p:val>
                                            <p:strVal val="#ppt_w"/>
                                          </p:val>
                                        </p:tav>
                                      </p:tavLst>
                                    </p:anim>
                                    <p:anim calcmode="lin" valueType="num">
                                      <p:cBhvr>
                                        <p:cTn id="12" dur="3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0" fill="hold"/>
                                        <p:tgtEl>
                                          <p:spTgt spid="10"/>
                                        </p:tgtEl>
                                        <p:attrNameLst>
                                          <p:attrName>ppt_w</p:attrName>
                                        </p:attrNameLst>
                                      </p:cBhvr>
                                      <p:tavLst>
                                        <p:tav tm="0">
                                          <p:val>
                                            <p:fltVal val="0"/>
                                          </p:val>
                                        </p:tav>
                                        <p:tav tm="100000">
                                          <p:val>
                                            <p:strVal val="#ppt_w"/>
                                          </p:val>
                                        </p:tav>
                                      </p:tavLst>
                                    </p:anim>
                                    <p:anim calcmode="lin" valueType="num">
                                      <p:cBhvr>
                                        <p:cTn id="16" dur="30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3000" fill="hold"/>
                                        <p:tgtEl>
                                          <p:spTgt spid="11"/>
                                        </p:tgtEl>
                                        <p:attrNameLst>
                                          <p:attrName>ppt_x</p:attrName>
                                        </p:attrNameLst>
                                      </p:cBhvr>
                                      <p:tavLst>
                                        <p:tav tm="0">
                                          <p:val>
                                            <p:strVal val="#ppt_x"/>
                                          </p:val>
                                        </p:tav>
                                        <p:tav tm="100000">
                                          <p:val>
                                            <p:strVal val="#ppt_x"/>
                                          </p:val>
                                        </p:tav>
                                      </p:tavLst>
                                    </p:anim>
                                    <p:anim calcmode="lin" valueType="num">
                                      <p:cBhvr additive="base">
                                        <p:cTn id="24" dur="13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3000" fill="hold"/>
                                        <p:tgtEl>
                                          <p:spTgt spid="12"/>
                                        </p:tgtEl>
                                        <p:attrNameLst>
                                          <p:attrName>ppt_x</p:attrName>
                                        </p:attrNameLst>
                                      </p:cBhvr>
                                      <p:tavLst>
                                        <p:tav tm="0">
                                          <p:val>
                                            <p:strVal val="#ppt_x"/>
                                          </p:val>
                                        </p:tav>
                                        <p:tav tm="100000">
                                          <p:val>
                                            <p:strVal val="#ppt_x"/>
                                          </p:val>
                                        </p:tav>
                                      </p:tavLst>
                                    </p:anim>
                                    <p:anim calcmode="lin" valueType="num">
                                      <p:cBhvr additive="base">
                                        <p:cTn id="28" dur="1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“ô </a:t>
            </a:r>
            <a:r>
              <a:rPr lang="en-US" sz="4400" b="1" dirty="0" err="1">
                <a:solidFill>
                  <a:schemeClr val="bg1"/>
                </a:solidFill>
                <a:latin typeface="Times New Roman" panose="02020603050405020304" pitchFamily="18" charset="0"/>
                <a:cs typeface="Times New Roman" panose="02020603050405020304" pitchFamily="18" charset="0"/>
              </a:rPr>
              <a:t>chữ</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556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6E06F9D-CA0E-436B-AE75-7A42E83097FF}"/>
              </a:ext>
            </a:extLst>
          </p:cNvPr>
          <p:cNvGrpSpPr>
            <a:grpSpLocks/>
          </p:cNvGrpSpPr>
          <p:nvPr/>
        </p:nvGrpSpPr>
        <p:grpSpPr bwMode="auto">
          <a:xfrm>
            <a:off x="1981200" y="609600"/>
            <a:ext cx="6096000" cy="4572000"/>
            <a:chOff x="1248" y="384"/>
            <a:chExt cx="3840" cy="2880"/>
          </a:xfrm>
        </p:grpSpPr>
        <p:sp>
          <p:nvSpPr>
            <p:cNvPr id="40254" name="Rectangle 3">
              <a:extLst>
                <a:ext uri="{FF2B5EF4-FFF2-40B4-BE49-F238E27FC236}">
                  <a16:creationId xmlns:a16="http://schemas.microsoft.com/office/drawing/2014/main" id="{21AC3F9E-0603-4863-BE40-FB3C301354FF}"/>
                </a:ext>
              </a:extLst>
            </p:cNvPr>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5" name="Rectangle 4">
              <a:extLst>
                <a:ext uri="{FF2B5EF4-FFF2-40B4-BE49-F238E27FC236}">
                  <a16:creationId xmlns:a16="http://schemas.microsoft.com/office/drawing/2014/main" id="{A12F0A99-C5BE-4FEF-A3C3-D5F110D31C9B}"/>
                </a:ext>
              </a:extLst>
            </p:cNvPr>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6" name="Rectangle 5">
              <a:extLst>
                <a:ext uri="{FF2B5EF4-FFF2-40B4-BE49-F238E27FC236}">
                  <a16:creationId xmlns:a16="http://schemas.microsoft.com/office/drawing/2014/main" id="{7BB2D79B-1688-45DD-A786-DBEEE5BB865C}"/>
                </a:ext>
              </a:extLst>
            </p:cNvPr>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7" name="Rectangle 6">
              <a:extLst>
                <a:ext uri="{FF2B5EF4-FFF2-40B4-BE49-F238E27FC236}">
                  <a16:creationId xmlns:a16="http://schemas.microsoft.com/office/drawing/2014/main" id="{67650F64-6BEC-4CF9-9F14-6D60B81F1557}"/>
                </a:ext>
              </a:extLst>
            </p:cNvPr>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8" name="Rectangle 7">
              <a:extLst>
                <a:ext uri="{FF2B5EF4-FFF2-40B4-BE49-F238E27FC236}">
                  <a16:creationId xmlns:a16="http://schemas.microsoft.com/office/drawing/2014/main" id="{4A3549E8-DB3A-4859-BA39-12B4C0CA6E98}"/>
                </a:ext>
              </a:extLst>
            </p:cNvPr>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9" name="Rectangle 8">
              <a:extLst>
                <a:ext uri="{FF2B5EF4-FFF2-40B4-BE49-F238E27FC236}">
                  <a16:creationId xmlns:a16="http://schemas.microsoft.com/office/drawing/2014/main" id="{FCDE12E1-55C9-4231-B93D-CFDD0F40DFA1}"/>
                </a:ext>
              </a:extLst>
            </p:cNvPr>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0" name="Rectangle 9">
              <a:extLst>
                <a:ext uri="{FF2B5EF4-FFF2-40B4-BE49-F238E27FC236}">
                  <a16:creationId xmlns:a16="http://schemas.microsoft.com/office/drawing/2014/main" id="{0CAEC849-D6EB-4F3C-B9C9-7D78791DA89C}"/>
                </a:ext>
              </a:extLst>
            </p:cNvPr>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61" name="Rectangle 10">
              <a:extLst>
                <a:ext uri="{FF2B5EF4-FFF2-40B4-BE49-F238E27FC236}">
                  <a16:creationId xmlns:a16="http://schemas.microsoft.com/office/drawing/2014/main" id="{50C339D2-0638-4ADF-BE48-87D6FD7AE2E5}"/>
                </a:ext>
              </a:extLst>
            </p:cNvPr>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2" name="Rectangle 11">
              <a:extLst>
                <a:ext uri="{FF2B5EF4-FFF2-40B4-BE49-F238E27FC236}">
                  <a16:creationId xmlns:a16="http://schemas.microsoft.com/office/drawing/2014/main" id="{ECAF8920-6435-454A-98A9-ED4769BC1E0B}"/>
                </a:ext>
              </a:extLst>
            </p:cNvPr>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3" name="Rectangle 12">
              <a:extLst>
                <a:ext uri="{FF2B5EF4-FFF2-40B4-BE49-F238E27FC236}">
                  <a16:creationId xmlns:a16="http://schemas.microsoft.com/office/drawing/2014/main" id="{6751FC93-FBEB-4362-B13A-D895BBF0854B}"/>
                </a:ext>
              </a:extLst>
            </p:cNvPr>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64" name="Rectangle 13">
              <a:extLst>
                <a:ext uri="{FF2B5EF4-FFF2-40B4-BE49-F238E27FC236}">
                  <a16:creationId xmlns:a16="http://schemas.microsoft.com/office/drawing/2014/main" id="{281BDA8A-CE1D-4D97-89C7-2B623145844F}"/>
                </a:ext>
              </a:extLst>
            </p:cNvPr>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5" name="Rectangle 14">
              <a:extLst>
                <a:ext uri="{FF2B5EF4-FFF2-40B4-BE49-F238E27FC236}">
                  <a16:creationId xmlns:a16="http://schemas.microsoft.com/office/drawing/2014/main" id="{F1494FD1-C533-4D39-8F42-F49E1DA2D1A6}"/>
                </a:ext>
              </a:extLst>
            </p:cNvPr>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6" name="Rectangle 15">
              <a:extLst>
                <a:ext uri="{FF2B5EF4-FFF2-40B4-BE49-F238E27FC236}">
                  <a16:creationId xmlns:a16="http://schemas.microsoft.com/office/drawing/2014/main" id="{82758180-A723-46A9-987A-D713C0D86481}"/>
                </a:ext>
              </a:extLst>
            </p:cNvPr>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7" name="Rectangle 16">
              <a:extLst>
                <a:ext uri="{FF2B5EF4-FFF2-40B4-BE49-F238E27FC236}">
                  <a16:creationId xmlns:a16="http://schemas.microsoft.com/office/drawing/2014/main" id="{F4D67773-80AA-45E2-89D1-2042C7322F72}"/>
                </a:ext>
              </a:extLst>
            </p:cNvPr>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8" name="Rectangle 17">
              <a:extLst>
                <a:ext uri="{FF2B5EF4-FFF2-40B4-BE49-F238E27FC236}">
                  <a16:creationId xmlns:a16="http://schemas.microsoft.com/office/drawing/2014/main" id="{133C9B6E-8B30-41B2-AB99-33EADF0DB8BA}"/>
                </a:ext>
              </a:extLst>
            </p:cNvPr>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9" name="Rectangle 18">
              <a:extLst>
                <a:ext uri="{FF2B5EF4-FFF2-40B4-BE49-F238E27FC236}">
                  <a16:creationId xmlns:a16="http://schemas.microsoft.com/office/drawing/2014/main" id="{01E9E5D0-46B9-4B35-BF97-D60944D62695}"/>
                </a:ext>
              </a:extLst>
            </p:cNvPr>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70" name="Rectangle 19">
              <a:extLst>
                <a:ext uri="{FF2B5EF4-FFF2-40B4-BE49-F238E27FC236}">
                  <a16:creationId xmlns:a16="http://schemas.microsoft.com/office/drawing/2014/main" id="{38E79892-5004-403C-B42F-9551CF272CE2}"/>
                </a:ext>
              </a:extLst>
            </p:cNvPr>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1" name="Rectangle 20">
              <a:extLst>
                <a:ext uri="{FF2B5EF4-FFF2-40B4-BE49-F238E27FC236}">
                  <a16:creationId xmlns:a16="http://schemas.microsoft.com/office/drawing/2014/main" id="{D6A770D0-368C-4AEA-913E-2EC8F9E1E29D}"/>
                </a:ext>
              </a:extLst>
            </p:cNvPr>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2" name="Rectangle 21">
              <a:extLst>
                <a:ext uri="{FF2B5EF4-FFF2-40B4-BE49-F238E27FC236}">
                  <a16:creationId xmlns:a16="http://schemas.microsoft.com/office/drawing/2014/main" id="{D7006457-F706-4274-9948-D4B08467BE31}"/>
                </a:ext>
              </a:extLst>
            </p:cNvPr>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3" name="Rectangle 22">
              <a:extLst>
                <a:ext uri="{FF2B5EF4-FFF2-40B4-BE49-F238E27FC236}">
                  <a16:creationId xmlns:a16="http://schemas.microsoft.com/office/drawing/2014/main" id="{2AAE14A0-BF93-4C3E-A2DC-19AF1F4FB921}"/>
                </a:ext>
              </a:extLst>
            </p:cNvPr>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4" name="Rectangle 23">
              <a:extLst>
                <a:ext uri="{FF2B5EF4-FFF2-40B4-BE49-F238E27FC236}">
                  <a16:creationId xmlns:a16="http://schemas.microsoft.com/office/drawing/2014/main" id="{7C026E84-A1A9-411A-98A9-ED3615B5A102}"/>
                </a:ext>
              </a:extLst>
            </p:cNvPr>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5" name="Rectangle 24">
              <a:extLst>
                <a:ext uri="{FF2B5EF4-FFF2-40B4-BE49-F238E27FC236}">
                  <a16:creationId xmlns:a16="http://schemas.microsoft.com/office/drawing/2014/main" id="{32395376-A2BB-4EC5-9C9E-3077C7C5F641}"/>
                </a:ext>
              </a:extLst>
            </p:cNvPr>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6" name="Rectangle 25">
              <a:extLst>
                <a:ext uri="{FF2B5EF4-FFF2-40B4-BE49-F238E27FC236}">
                  <a16:creationId xmlns:a16="http://schemas.microsoft.com/office/drawing/2014/main" id="{4013F555-985A-4D6C-A38A-04FC52B22D6F}"/>
                </a:ext>
              </a:extLst>
            </p:cNvPr>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7" name="Rectangle 26">
              <a:extLst>
                <a:ext uri="{FF2B5EF4-FFF2-40B4-BE49-F238E27FC236}">
                  <a16:creationId xmlns:a16="http://schemas.microsoft.com/office/drawing/2014/main" id="{B06A5032-FBDE-4F11-A02E-E151F2F3EC5B}"/>
                </a:ext>
              </a:extLst>
            </p:cNvPr>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8" name="Rectangle 27">
              <a:extLst>
                <a:ext uri="{FF2B5EF4-FFF2-40B4-BE49-F238E27FC236}">
                  <a16:creationId xmlns:a16="http://schemas.microsoft.com/office/drawing/2014/main" id="{C3F26F69-2A12-4E3B-88D3-5E13126E507B}"/>
                </a:ext>
              </a:extLst>
            </p:cNvPr>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9" name="Rectangle 28">
              <a:extLst>
                <a:ext uri="{FF2B5EF4-FFF2-40B4-BE49-F238E27FC236}">
                  <a16:creationId xmlns:a16="http://schemas.microsoft.com/office/drawing/2014/main" id="{2CC1D043-71EA-430D-B65D-B06B2DD71261}"/>
                </a:ext>
              </a:extLst>
            </p:cNvPr>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0" name="Rectangle 29">
              <a:extLst>
                <a:ext uri="{FF2B5EF4-FFF2-40B4-BE49-F238E27FC236}">
                  <a16:creationId xmlns:a16="http://schemas.microsoft.com/office/drawing/2014/main" id="{FCBEED3C-90FA-40A4-A938-7B063F4EB2BA}"/>
                </a:ext>
              </a:extLst>
            </p:cNvPr>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1" name="Rectangle 30">
              <a:extLst>
                <a:ext uri="{FF2B5EF4-FFF2-40B4-BE49-F238E27FC236}">
                  <a16:creationId xmlns:a16="http://schemas.microsoft.com/office/drawing/2014/main" id="{43F7A871-773C-4866-9029-5326CAFC1C78}"/>
                </a:ext>
              </a:extLst>
            </p:cNvPr>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82" name="Rectangle 31">
              <a:extLst>
                <a:ext uri="{FF2B5EF4-FFF2-40B4-BE49-F238E27FC236}">
                  <a16:creationId xmlns:a16="http://schemas.microsoft.com/office/drawing/2014/main" id="{219BE818-995E-4299-A1FF-3469DEEEF8D4}"/>
                </a:ext>
              </a:extLst>
            </p:cNvPr>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3" name="Rectangle 32">
              <a:extLst>
                <a:ext uri="{FF2B5EF4-FFF2-40B4-BE49-F238E27FC236}">
                  <a16:creationId xmlns:a16="http://schemas.microsoft.com/office/drawing/2014/main" id="{B79484EC-7CEE-454D-8DF6-6DC1B4C7F9B4}"/>
                </a:ext>
              </a:extLst>
            </p:cNvPr>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4" name="Rectangle 33">
              <a:extLst>
                <a:ext uri="{FF2B5EF4-FFF2-40B4-BE49-F238E27FC236}">
                  <a16:creationId xmlns:a16="http://schemas.microsoft.com/office/drawing/2014/main" id="{0D3163BF-45DF-4BB7-BD5E-482AE0491D51}"/>
                </a:ext>
              </a:extLst>
            </p:cNvPr>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5" name="Rectangle 34">
              <a:extLst>
                <a:ext uri="{FF2B5EF4-FFF2-40B4-BE49-F238E27FC236}">
                  <a16:creationId xmlns:a16="http://schemas.microsoft.com/office/drawing/2014/main" id="{4D6AF0E4-278F-4139-99CE-C6A7658FB3E7}"/>
                </a:ext>
              </a:extLst>
            </p:cNvPr>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6" name="Rectangle 35">
              <a:extLst>
                <a:ext uri="{FF2B5EF4-FFF2-40B4-BE49-F238E27FC236}">
                  <a16:creationId xmlns:a16="http://schemas.microsoft.com/office/drawing/2014/main" id="{DD6DA7C1-825F-4256-8C6B-EE6CCBA20716}"/>
                </a:ext>
              </a:extLst>
            </p:cNvPr>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7" name="Rectangle 36">
              <a:extLst>
                <a:ext uri="{FF2B5EF4-FFF2-40B4-BE49-F238E27FC236}">
                  <a16:creationId xmlns:a16="http://schemas.microsoft.com/office/drawing/2014/main" id="{4D254681-C8A4-486C-BABB-F404F73DCDB1}"/>
                </a:ext>
              </a:extLst>
            </p:cNvPr>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8" name="Rectangle 37">
              <a:extLst>
                <a:ext uri="{FF2B5EF4-FFF2-40B4-BE49-F238E27FC236}">
                  <a16:creationId xmlns:a16="http://schemas.microsoft.com/office/drawing/2014/main" id="{38905B05-B9EE-4F8F-BE16-E858CEC3ABFE}"/>
                </a:ext>
              </a:extLst>
            </p:cNvPr>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9" name="Rectangle 38">
              <a:extLst>
                <a:ext uri="{FF2B5EF4-FFF2-40B4-BE49-F238E27FC236}">
                  <a16:creationId xmlns:a16="http://schemas.microsoft.com/office/drawing/2014/main" id="{4C78CDD0-AE14-4588-9DD0-956CECAD7D6A}"/>
                </a:ext>
              </a:extLst>
            </p:cNvPr>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0" name="Rectangle 39">
              <a:extLst>
                <a:ext uri="{FF2B5EF4-FFF2-40B4-BE49-F238E27FC236}">
                  <a16:creationId xmlns:a16="http://schemas.microsoft.com/office/drawing/2014/main" id="{93F2E7CD-C3A8-4AC7-B689-747EF363C87B}"/>
                </a:ext>
              </a:extLst>
            </p:cNvPr>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1" name="Rectangle 40">
              <a:extLst>
                <a:ext uri="{FF2B5EF4-FFF2-40B4-BE49-F238E27FC236}">
                  <a16:creationId xmlns:a16="http://schemas.microsoft.com/office/drawing/2014/main" id="{ABDE6D17-DC94-48F6-AC1D-CE98C4D0D992}"/>
                </a:ext>
              </a:extLst>
            </p:cNvPr>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2" name="Rectangle 41">
              <a:extLst>
                <a:ext uri="{FF2B5EF4-FFF2-40B4-BE49-F238E27FC236}">
                  <a16:creationId xmlns:a16="http://schemas.microsoft.com/office/drawing/2014/main" id="{468350FC-0D2A-455F-ABAF-2630520AD8E5}"/>
                </a:ext>
              </a:extLst>
            </p:cNvPr>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3" name="Rectangle 42">
              <a:extLst>
                <a:ext uri="{FF2B5EF4-FFF2-40B4-BE49-F238E27FC236}">
                  <a16:creationId xmlns:a16="http://schemas.microsoft.com/office/drawing/2014/main" id="{3280E30C-B35F-46DD-843F-25A33CC88C40}"/>
                </a:ext>
              </a:extLst>
            </p:cNvPr>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4" name="Rectangle 43">
              <a:extLst>
                <a:ext uri="{FF2B5EF4-FFF2-40B4-BE49-F238E27FC236}">
                  <a16:creationId xmlns:a16="http://schemas.microsoft.com/office/drawing/2014/main" id="{63AB7B9C-FA21-4A01-BBE5-F3692B83A3EB}"/>
                </a:ext>
              </a:extLst>
            </p:cNvPr>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5" name="Rectangle 44">
              <a:extLst>
                <a:ext uri="{FF2B5EF4-FFF2-40B4-BE49-F238E27FC236}">
                  <a16:creationId xmlns:a16="http://schemas.microsoft.com/office/drawing/2014/main" id="{D952D6ED-5514-42EE-9E58-1033A5826C90}"/>
                </a:ext>
              </a:extLst>
            </p:cNvPr>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6" name="Rectangle 45">
              <a:extLst>
                <a:ext uri="{FF2B5EF4-FFF2-40B4-BE49-F238E27FC236}">
                  <a16:creationId xmlns:a16="http://schemas.microsoft.com/office/drawing/2014/main" id="{9AC4756D-E2B4-4480-A99B-91D31A213713}"/>
                </a:ext>
              </a:extLst>
            </p:cNvPr>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7" name="Rectangle 46">
              <a:extLst>
                <a:ext uri="{FF2B5EF4-FFF2-40B4-BE49-F238E27FC236}">
                  <a16:creationId xmlns:a16="http://schemas.microsoft.com/office/drawing/2014/main" id="{55C56D0C-256B-420E-8427-4FB2109643D9}"/>
                </a:ext>
              </a:extLst>
            </p:cNvPr>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8" name="Rectangle 47">
              <a:extLst>
                <a:ext uri="{FF2B5EF4-FFF2-40B4-BE49-F238E27FC236}">
                  <a16:creationId xmlns:a16="http://schemas.microsoft.com/office/drawing/2014/main" id="{E2E86CAB-F624-42AA-8BB9-D2127C641CC3}"/>
                </a:ext>
              </a:extLst>
            </p:cNvPr>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9" name="Rectangle 48">
              <a:extLst>
                <a:ext uri="{FF2B5EF4-FFF2-40B4-BE49-F238E27FC236}">
                  <a16:creationId xmlns:a16="http://schemas.microsoft.com/office/drawing/2014/main" id="{0D44C31B-148B-4204-B1F7-E035C4C488F8}"/>
                </a:ext>
              </a:extLst>
            </p:cNvPr>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0" name="Rectangle 49">
              <a:extLst>
                <a:ext uri="{FF2B5EF4-FFF2-40B4-BE49-F238E27FC236}">
                  <a16:creationId xmlns:a16="http://schemas.microsoft.com/office/drawing/2014/main" id="{FA861EFC-F605-406C-A023-1EE2D4DBB84D}"/>
                </a:ext>
              </a:extLst>
            </p:cNvPr>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1" name="Rectangle 50">
              <a:extLst>
                <a:ext uri="{FF2B5EF4-FFF2-40B4-BE49-F238E27FC236}">
                  <a16:creationId xmlns:a16="http://schemas.microsoft.com/office/drawing/2014/main" id="{FFF45BCF-AEC1-45F3-9983-6717E6D2D7AA}"/>
                </a:ext>
              </a:extLst>
            </p:cNvPr>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2" name="Rectangle 51">
              <a:extLst>
                <a:ext uri="{FF2B5EF4-FFF2-40B4-BE49-F238E27FC236}">
                  <a16:creationId xmlns:a16="http://schemas.microsoft.com/office/drawing/2014/main" id="{FCD8883D-14F0-4BCA-BA4B-046C29FACBCF}"/>
                </a:ext>
              </a:extLst>
            </p:cNvPr>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3" name="Rectangle 52">
              <a:extLst>
                <a:ext uri="{FF2B5EF4-FFF2-40B4-BE49-F238E27FC236}">
                  <a16:creationId xmlns:a16="http://schemas.microsoft.com/office/drawing/2014/main" id="{6D3BB545-B63C-4FCA-8461-AD87E89CF45F}"/>
                </a:ext>
              </a:extLst>
            </p:cNvPr>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4" name="Rectangle 53">
              <a:extLst>
                <a:ext uri="{FF2B5EF4-FFF2-40B4-BE49-F238E27FC236}">
                  <a16:creationId xmlns:a16="http://schemas.microsoft.com/office/drawing/2014/main" id="{8F1559BE-AB28-44EC-8054-18ACF0DBB680}"/>
                </a:ext>
              </a:extLst>
            </p:cNvPr>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05" name="Rectangle 54">
              <a:extLst>
                <a:ext uri="{FF2B5EF4-FFF2-40B4-BE49-F238E27FC236}">
                  <a16:creationId xmlns:a16="http://schemas.microsoft.com/office/drawing/2014/main" id="{03E1210C-BF23-4418-B668-2D83D683D9BF}"/>
                </a:ext>
              </a:extLst>
            </p:cNvPr>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6" name="Rectangle 55">
              <a:extLst>
                <a:ext uri="{FF2B5EF4-FFF2-40B4-BE49-F238E27FC236}">
                  <a16:creationId xmlns:a16="http://schemas.microsoft.com/office/drawing/2014/main" id="{974F64A9-343F-4A41-9599-F1CD86B35AB5}"/>
                </a:ext>
              </a:extLst>
            </p:cNvPr>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7" name="Rectangle 56">
              <a:extLst>
                <a:ext uri="{FF2B5EF4-FFF2-40B4-BE49-F238E27FC236}">
                  <a16:creationId xmlns:a16="http://schemas.microsoft.com/office/drawing/2014/main" id="{8468CDF9-439C-47B8-AEE0-C21E026FD7A1}"/>
                </a:ext>
              </a:extLst>
            </p:cNvPr>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8" name="Rectangle 57">
              <a:extLst>
                <a:ext uri="{FF2B5EF4-FFF2-40B4-BE49-F238E27FC236}">
                  <a16:creationId xmlns:a16="http://schemas.microsoft.com/office/drawing/2014/main" id="{23F02F0D-2401-4748-AD1E-33998A98C85F}"/>
                </a:ext>
              </a:extLst>
            </p:cNvPr>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09" name="Rectangle 58">
              <a:extLst>
                <a:ext uri="{FF2B5EF4-FFF2-40B4-BE49-F238E27FC236}">
                  <a16:creationId xmlns:a16="http://schemas.microsoft.com/office/drawing/2014/main" id="{38A248BC-5CB6-4599-9568-5EB5473EA341}"/>
                </a:ext>
              </a:extLst>
            </p:cNvPr>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0" name="Rectangle 59">
              <a:extLst>
                <a:ext uri="{FF2B5EF4-FFF2-40B4-BE49-F238E27FC236}">
                  <a16:creationId xmlns:a16="http://schemas.microsoft.com/office/drawing/2014/main" id="{56137C97-49D0-44DA-8C89-65D2EE964FB3}"/>
                </a:ext>
              </a:extLst>
            </p:cNvPr>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1" name="Rectangle 60">
              <a:extLst>
                <a:ext uri="{FF2B5EF4-FFF2-40B4-BE49-F238E27FC236}">
                  <a16:creationId xmlns:a16="http://schemas.microsoft.com/office/drawing/2014/main" id="{9531DE95-61EC-42E0-9241-45BB29CE0069}"/>
                </a:ext>
              </a:extLst>
            </p:cNvPr>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2" name="Rectangle 61">
              <a:extLst>
                <a:ext uri="{FF2B5EF4-FFF2-40B4-BE49-F238E27FC236}">
                  <a16:creationId xmlns:a16="http://schemas.microsoft.com/office/drawing/2014/main" id="{53A59DDB-9527-4FD9-8B64-C437AA25F4E1}"/>
                </a:ext>
              </a:extLst>
            </p:cNvPr>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3" name="Rectangle 62">
              <a:extLst>
                <a:ext uri="{FF2B5EF4-FFF2-40B4-BE49-F238E27FC236}">
                  <a16:creationId xmlns:a16="http://schemas.microsoft.com/office/drawing/2014/main" id="{49604CC9-543F-4BFA-84F3-2151C9DFEBD8}"/>
                </a:ext>
              </a:extLst>
            </p:cNvPr>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4" name="Rectangle 63">
              <a:extLst>
                <a:ext uri="{FF2B5EF4-FFF2-40B4-BE49-F238E27FC236}">
                  <a16:creationId xmlns:a16="http://schemas.microsoft.com/office/drawing/2014/main" id="{D771646D-6AC3-4A2C-858B-9478510F502F}"/>
                </a:ext>
              </a:extLst>
            </p:cNvPr>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5" name="Rectangle 64">
              <a:extLst>
                <a:ext uri="{FF2B5EF4-FFF2-40B4-BE49-F238E27FC236}">
                  <a16:creationId xmlns:a16="http://schemas.microsoft.com/office/drawing/2014/main" id="{1FD2C59E-0B5E-4612-9367-E6FC21CB6E01}"/>
                </a:ext>
              </a:extLst>
            </p:cNvPr>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6" name="Rectangle 65">
              <a:extLst>
                <a:ext uri="{FF2B5EF4-FFF2-40B4-BE49-F238E27FC236}">
                  <a16:creationId xmlns:a16="http://schemas.microsoft.com/office/drawing/2014/main" id="{78B92086-2612-47B2-A880-8703EB096145}"/>
                </a:ext>
              </a:extLst>
            </p:cNvPr>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7" name="Rectangle 66">
              <a:extLst>
                <a:ext uri="{FF2B5EF4-FFF2-40B4-BE49-F238E27FC236}">
                  <a16:creationId xmlns:a16="http://schemas.microsoft.com/office/drawing/2014/main" id="{89893539-2C6A-4BB2-9B0F-2002B1EC8562}"/>
                </a:ext>
              </a:extLst>
            </p:cNvPr>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8" name="Rectangle 67">
              <a:extLst>
                <a:ext uri="{FF2B5EF4-FFF2-40B4-BE49-F238E27FC236}">
                  <a16:creationId xmlns:a16="http://schemas.microsoft.com/office/drawing/2014/main" id="{ACB7BC34-CC4F-4A56-B197-3389A6310C08}"/>
                </a:ext>
              </a:extLst>
            </p:cNvPr>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9" name="Rectangle 68">
              <a:extLst>
                <a:ext uri="{FF2B5EF4-FFF2-40B4-BE49-F238E27FC236}">
                  <a16:creationId xmlns:a16="http://schemas.microsoft.com/office/drawing/2014/main" id="{F0A0DDC7-01B5-4403-A318-A4A89CA62EFB}"/>
                </a:ext>
              </a:extLst>
            </p:cNvPr>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0" name="Rectangle 69">
              <a:extLst>
                <a:ext uri="{FF2B5EF4-FFF2-40B4-BE49-F238E27FC236}">
                  <a16:creationId xmlns:a16="http://schemas.microsoft.com/office/drawing/2014/main" id="{AD3418EB-8E35-4DD9-8020-9006420A0C6B}"/>
                </a:ext>
              </a:extLst>
            </p:cNvPr>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21" name="Rectangle 70">
              <a:extLst>
                <a:ext uri="{FF2B5EF4-FFF2-40B4-BE49-F238E27FC236}">
                  <a16:creationId xmlns:a16="http://schemas.microsoft.com/office/drawing/2014/main" id="{E4149D78-50B7-4A59-83A8-7F3DE8837E5A}"/>
                </a:ext>
              </a:extLst>
            </p:cNvPr>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2" name="Rectangle 71">
              <a:extLst>
                <a:ext uri="{FF2B5EF4-FFF2-40B4-BE49-F238E27FC236}">
                  <a16:creationId xmlns:a16="http://schemas.microsoft.com/office/drawing/2014/main" id="{DF848597-7488-4F28-B9E5-917B85100042}"/>
                </a:ext>
              </a:extLst>
            </p:cNvPr>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3" name="Rectangle 72">
              <a:extLst>
                <a:ext uri="{FF2B5EF4-FFF2-40B4-BE49-F238E27FC236}">
                  <a16:creationId xmlns:a16="http://schemas.microsoft.com/office/drawing/2014/main" id="{15EE8F91-6100-4889-80FC-50074A53B2B9}"/>
                </a:ext>
              </a:extLst>
            </p:cNvPr>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4" name="Rectangle 73">
              <a:extLst>
                <a:ext uri="{FF2B5EF4-FFF2-40B4-BE49-F238E27FC236}">
                  <a16:creationId xmlns:a16="http://schemas.microsoft.com/office/drawing/2014/main" id="{ABF2377B-A0A5-4765-AAD5-E1AABE7D3ABE}"/>
                </a:ext>
              </a:extLst>
            </p:cNvPr>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5" name="Rectangle 74">
              <a:extLst>
                <a:ext uri="{FF2B5EF4-FFF2-40B4-BE49-F238E27FC236}">
                  <a16:creationId xmlns:a16="http://schemas.microsoft.com/office/drawing/2014/main" id="{67B78F03-22A1-4B52-AC2A-BFFBA18325A2}"/>
                </a:ext>
              </a:extLst>
            </p:cNvPr>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6" name="Rectangle 75">
              <a:extLst>
                <a:ext uri="{FF2B5EF4-FFF2-40B4-BE49-F238E27FC236}">
                  <a16:creationId xmlns:a16="http://schemas.microsoft.com/office/drawing/2014/main" id="{D329A2F4-145B-45B3-9716-59C06275D056}"/>
                </a:ext>
              </a:extLst>
            </p:cNvPr>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27" name="Rectangle 76">
              <a:extLst>
                <a:ext uri="{FF2B5EF4-FFF2-40B4-BE49-F238E27FC236}">
                  <a16:creationId xmlns:a16="http://schemas.microsoft.com/office/drawing/2014/main" id="{22D04749-58C7-4A68-8301-96A469869360}"/>
                </a:ext>
              </a:extLst>
            </p:cNvPr>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8" name="Rectangle 77">
              <a:extLst>
                <a:ext uri="{FF2B5EF4-FFF2-40B4-BE49-F238E27FC236}">
                  <a16:creationId xmlns:a16="http://schemas.microsoft.com/office/drawing/2014/main" id="{F4B61456-5A9A-40B7-8527-104FD0B04F11}"/>
                </a:ext>
              </a:extLst>
            </p:cNvPr>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9" name="Rectangle 78">
              <a:extLst>
                <a:ext uri="{FF2B5EF4-FFF2-40B4-BE49-F238E27FC236}">
                  <a16:creationId xmlns:a16="http://schemas.microsoft.com/office/drawing/2014/main" id="{A3BD0869-6C4D-4F55-A4B0-956A33FCA710}"/>
                </a:ext>
              </a:extLst>
            </p:cNvPr>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0" name="Rectangle 79">
              <a:extLst>
                <a:ext uri="{FF2B5EF4-FFF2-40B4-BE49-F238E27FC236}">
                  <a16:creationId xmlns:a16="http://schemas.microsoft.com/office/drawing/2014/main" id="{D1CE9DF4-085C-40E0-B9E8-BC2B92F25058}"/>
                </a:ext>
              </a:extLst>
            </p:cNvPr>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1" name="Rectangle 80">
              <a:extLst>
                <a:ext uri="{FF2B5EF4-FFF2-40B4-BE49-F238E27FC236}">
                  <a16:creationId xmlns:a16="http://schemas.microsoft.com/office/drawing/2014/main" id="{0BF3F618-FF56-46F5-B4BF-BE7FD1CEBDD0}"/>
                </a:ext>
              </a:extLst>
            </p:cNvPr>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2" name="Rectangle 81">
              <a:extLst>
                <a:ext uri="{FF2B5EF4-FFF2-40B4-BE49-F238E27FC236}">
                  <a16:creationId xmlns:a16="http://schemas.microsoft.com/office/drawing/2014/main" id="{3152EF35-9D7C-470A-ADFB-0253C88F4E2F}"/>
                </a:ext>
              </a:extLst>
            </p:cNvPr>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3" name="Rectangle 82">
              <a:extLst>
                <a:ext uri="{FF2B5EF4-FFF2-40B4-BE49-F238E27FC236}">
                  <a16:creationId xmlns:a16="http://schemas.microsoft.com/office/drawing/2014/main" id="{11862220-1C2A-457F-A16A-620E994497AA}"/>
                </a:ext>
              </a:extLst>
            </p:cNvPr>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4" name="Rectangle 83">
              <a:extLst>
                <a:ext uri="{FF2B5EF4-FFF2-40B4-BE49-F238E27FC236}">
                  <a16:creationId xmlns:a16="http://schemas.microsoft.com/office/drawing/2014/main" id="{517A723B-5EA7-4D63-89B3-11178C8F02D8}"/>
                </a:ext>
              </a:extLst>
            </p:cNvPr>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5" name="Rectangle 84">
              <a:extLst>
                <a:ext uri="{FF2B5EF4-FFF2-40B4-BE49-F238E27FC236}">
                  <a16:creationId xmlns:a16="http://schemas.microsoft.com/office/drawing/2014/main" id="{0BD582A9-6F7C-4310-AD3C-89C1611B9718}"/>
                </a:ext>
              </a:extLst>
            </p:cNvPr>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6" name="Rectangle 85">
              <a:extLst>
                <a:ext uri="{FF2B5EF4-FFF2-40B4-BE49-F238E27FC236}">
                  <a16:creationId xmlns:a16="http://schemas.microsoft.com/office/drawing/2014/main" id="{2B004095-5AF2-4217-8867-D0766FADD891}"/>
                </a:ext>
              </a:extLst>
            </p:cNvPr>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7" name="Rectangle 86">
              <a:extLst>
                <a:ext uri="{FF2B5EF4-FFF2-40B4-BE49-F238E27FC236}">
                  <a16:creationId xmlns:a16="http://schemas.microsoft.com/office/drawing/2014/main" id="{2FDD6E54-2D5B-4582-81BD-0B3E2030EDAA}"/>
                </a:ext>
              </a:extLst>
            </p:cNvPr>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8" name="Rectangle 87">
              <a:extLst>
                <a:ext uri="{FF2B5EF4-FFF2-40B4-BE49-F238E27FC236}">
                  <a16:creationId xmlns:a16="http://schemas.microsoft.com/office/drawing/2014/main" id="{D92D7010-5FD4-470B-9350-67E978A94CA5}"/>
                </a:ext>
              </a:extLst>
            </p:cNvPr>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9" name="Rectangle 88">
              <a:extLst>
                <a:ext uri="{FF2B5EF4-FFF2-40B4-BE49-F238E27FC236}">
                  <a16:creationId xmlns:a16="http://schemas.microsoft.com/office/drawing/2014/main" id="{8764CF5F-3353-4112-9826-246BBCC5845F}"/>
                </a:ext>
              </a:extLst>
            </p:cNvPr>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0" name="Rectangle 89">
              <a:extLst>
                <a:ext uri="{FF2B5EF4-FFF2-40B4-BE49-F238E27FC236}">
                  <a16:creationId xmlns:a16="http://schemas.microsoft.com/office/drawing/2014/main" id="{015B0279-EE51-4AAE-AA30-45728654FB52}"/>
                </a:ext>
              </a:extLst>
            </p:cNvPr>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41" name="Rectangle 90">
              <a:extLst>
                <a:ext uri="{FF2B5EF4-FFF2-40B4-BE49-F238E27FC236}">
                  <a16:creationId xmlns:a16="http://schemas.microsoft.com/office/drawing/2014/main" id="{2A307127-0FD9-42FE-B0CC-6D69889B6E92}"/>
                </a:ext>
              </a:extLst>
            </p:cNvPr>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2" name="Rectangle 91">
              <a:extLst>
                <a:ext uri="{FF2B5EF4-FFF2-40B4-BE49-F238E27FC236}">
                  <a16:creationId xmlns:a16="http://schemas.microsoft.com/office/drawing/2014/main" id="{38E2823F-857E-442D-9E25-475B4CCCD957}"/>
                </a:ext>
              </a:extLst>
            </p:cNvPr>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3" name="Rectangle 92">
              <a:extLst>
                <a:ext uri="{FF2B5EF4-FFF2-40B4-BE49-F238E27FC236}">
                  <a16:creationId xmlns:a16="http://schemas.microsoft.com/office/drawing/2014/main" id="{96C598CC-793B-4986-810D-FE365A7BA0FF}"/>
                </a:ext>
              </a:extLst>
            </p:cNvPr>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4" name="Rectangle 93">
              <a:extLst>
                <a:ext uri="{FF2B5EF4-FFF2-40B4-BE49-F238E27FC236}">
                  <a16:creationId xmlns:a16="http://schemas.microsoft.com/office/drawing/2014/main" id="{D5C3F0F5-366E-4C25-829B-B257590CDD91}"/>
                </a:ext>
              </a:extLst>
            </p:cNvPr>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5" name="Rectangle 94">
              <a:extLst>
                <a:ext uri="{FF2B5EF4-FFF2-40B4-BE49-F238E27FC236}">
                  <a16:creationId xmlns:a16="http://schemas.microsoft.com/office/drawing/2014/main" id="{1949759A-390F-48AE-933C-7AAC75F2DCF1}"/>
                </a:ext>
              </a:extLst>
            </p:cNvPr>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6" name="Rectangle 95">
              <a:extLst>
                <a:ext uri="{FF2B5EF4-FFF2-40B4-BE49-F238E27FC236}">
                  <a16:creationId xmlns:a16="http://schemas.microsoft.com/office/drawing/2014/main" id="{CD6C2D0D-A939-4DF6-BF6A-219BDE6CF868}"/>
                </a:ext>
              </a:extLst>
            </p:cNvPr>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7" name="Rectangle 96">
              <a:extLst>
                <a:ext uri="{FF2B5EF4-FFF2-40B4-BE49-F238E27FC236}">
                  <a16:creationId xmlns:a16="http://schemas.microsoft.com/office/drawing/2014/main" id="{3673DE13-0C88-4CD8-9E36-E935BF659152}"/>
                </a:ext>
              </a:extLst>
            </p:cNvPr>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8" name="Rectangle 97">
              <a:extLst>
                <a:ext uri="{FF2B5EF4-FFF2-40B4-BE49-F238E27FC236}">
                  <a16:creationId xmlns:a16="http://schemas.microsoft.com/office/drawing/2014/main" id="{5977DEF6-8418-40C6-815D-4DC6A921FF91}"/>
                </a:ext>
              </a:extLst>
            </p:cNvPr>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9" name="Rectangle 98">
              <a:extLst>
                <a:ext uri="{FF2B5EF4-FFF2-40B4-BE49-F238E27FC236}">
                  <a16:creationId xmlns:a16="http://schemas.microsoft.com/office/drawing/2014/main" id="{EF7BFE91-55F9-473C-9718-7F104A6F8CA1}"/>
                </a:ext>
              </a:extLst>
            </p:cNvPr>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50" name="Rectangle 99">
              <a:extLst>
                <a:ext uri="{FF2B5EF4-FFF2-40B4-BE49-F238E27FC236}">
                  <a16:creationId xmlns:a16="http://schemas.microsoft.com/office/drawing/2014/main" id="{0558C775-7F6E-4D23-8B10-15230E15799A}"/>
                </a:ext>
              </a:extLst>
            </p:cNvPr>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1" name="Rectangle 100">
              <a:extLst>
                <a:ext uri="{FF2B5EF4-FFF2-40B4-BE49-F238E27FC236}">
                  <a16:creationId xmlns:a16="http://schemas.microsoft.com/office/drawing/2014/main" id="{7678D8EF-3AE8-4140-B35F-AE2067B60A27}"/>
                </a:ext>
              </a:extLst>
            </p:cNvPr>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2" name="Rectangle 101">
              <a:extLst>
                <a:ext uri="{FF2B5EF4-FFF2-40B4-BE49-F238E27FC236}">
                  <a16:creationId xmlns:a16="http://schemas.microsoft.com/office/drawing/2014/main" id="{FB00F959-838B-496B-B757-70DC1EFBACAC}"/>
                </a:ext>
              </a:extLst>
            </p:cNvPr>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3" name="Rectangle 102">
              <a:extLst>
                <a:ext uri="{FF2B5EF4-FFF2-40B4-BE49-F238E27FC236}">
                  <a16:creationId xmlns:a16="http://schemas.microsoft.com/office/drawing/2014/main" id="{2FD192EB-25E9-4EBD-8E18-922637B1E97E}"/>
                </a:ext>
              </a:extLst>
            </p:cNvPr>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4" name="Rectangle 103">
              <a:extLst>
                <a:ext uri="{FF2B5EF4-FFF2-40B4-BE49-F238E27FC236}">
                  <a16:creationId xmlns:a16="http://schemas.microsoft.com/office/drawing/2014/main" id="{F7925BC3-5DA8-4108-8F23-BA5CAAFCD5AB}"/>
                </a:ext>
              </a:extLst>
            </p:cNvPr>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5" name="Rectangle 104">
              <a:extLst>
                <a:ext uri="{FF2B5EF4-FFF2-40B4-BE49-F238E27FC236}">
                  <a16:creationId xmlns:a16="http://schemas.microsoft.com/office/drawing/2014/main" id="{9637BCB3-88AE-4169-B89A-F31E0329B63A}"/>
                </a:ext>
              </a:extLst>
            </p:cNvPr>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6" name="Rectangle 105">
              <a:extLst>
                <a:ext uri="{FF2B5EF4-FFF2-40B4-BE49-F238E27FC236}">
                  <a16:creationId xmlns:a16="http://schemas.microsoft.com/office/drawing/2014/main" id="{CBB92213-FFE2-424A-B654-B83B6D7BA8F1}"/>
                </a:ext>
              </a:extLst>
            </p:cNvPr>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7" name="Rectangle 106">
              <a:extLst>
                <a:ext uri="{FF2B5EF4-FFF2-40B4-BE49-F238E27FC236}">
                  <a16:creationId xmlns:a16="http://schemas.microsoft.com/office/drawing/2014/main" id="{D7115C79-454B-49F4-A987-ED46BCE36500}"/>
                </a:ext>
              </a:extLst>
            </p:cNvPr>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8" name="Rectangle 107">
              <a:extLst>
                <a:ext uri="{FF2B5EF4-FFF2-40B4-BE49-F238E27FC236}">
                  <a16:creationId xmlns:a16="http://schemas.microsoft.com/office/drawing/2014/main" id="{BE85A281-0741-4B1E-8A73-E426F79B5406}"/>
                </a:ext>
              </a:extLst>
            </p:cNvPr>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59" name="Rectangle 108">
              <a:extLst>
                <a:ext uri="{FF2B5EF4-FFF2-40B4-BE49-F238E27FC236}">
                  <a16:creationId xmlns:a16="http://schemas.microsoft.com/office/drawing/2014/main" id="{F3A71777-8693-4B33-8577-2A0AECFDEFFC}"/>
                </a:ext>
              </a:extLst>
            </p:cNvPr>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0" name="Rectangle 109">
              <a:extLst>
                <a:ext uri="{FF2B5EF4-FFF2-40B4-BE49-F238E27FC236}">
                  <a16:creationId xmlns:a16="http://schemas.microsoft.com/office/drawing/2014/main" id="{42B3C5B2-AB3D-49DE-A24D-39DCE5BE630F}"/>
                </a:ext>
              </a:extLst>
            </p:cNvPr>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61" name="Rectangle 110">
              <a:extLst>
                <a:ext uri="{FF2B5EF4-FFF2-40B4-BE49-F238E27FC236}">
                  <a16:creationId xmlns:a16="http://schemas.microsoft.com/office/drawing/2014/main" id="{3A458823-ACF5-4F0E-B73C-5F10D6162063}"/>
                </a:ext>
              </a:extLst>
            </p:cNvPr>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2" name="Rectangle 111">
              <a:extLst>
                <a:ext uri="{FF2B5EF4-FFF2-40B4-BE49-F238E27FC236}">
                  <a16:creationId xmlns:a16="http://schemas.microsoft.com/office/drawing/2014/main" id="{2173C3F8-6606-445B-9D1D-4A0E148D7AF7}"/>
                </a:ext>
              </a:extLst>
            </p:cNvPr>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3" name="Rectangle 112">
              <a:extLst>
                <a:ext uri="{FF2B5EF4-FFF2-40B4-BE49-F238E27FC236}">
                  <a16:creationId xmlns:a16="http://schemas.microsoft.com/office/drawing/2014/main" id="{528BD4E9-CA1D-4675-977F-073C9389009E}"/>
                </a:ext>
              </a:extLst>
            </p:cNvPr>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3" name="Group 113">
            <a:extLst>
              <a:ext uri="{FF2B5EF4-FFF2-40B4-BE49-F238E27FC236}">
                <a16:creationId xmlns:a16="http://schemas.microsoft.com/office/drawing/2014/main" id="{D04AC07C-C314-4DFD-BACA-0A071222170C}"/>
              </a:ext>
            </a:extLst>
          </p:cNvPr>
          <p:cNvGrpSpPr>
            <a:grpSpLocks/>
          </p:cNvGrpSpPr>
          <p:nvPr/>
        </p:nvGrpSpPr>
        <p:grpSpPr bwMode="auto">
          <a:xfrm>
            <a:off x="3886200" y="609600"/>
            <a:ext cx="3810000" cy="304800"/>
            <a:chOff x="2448" y="384"/>
            <a:chExt cx="2400" cy="192"/>
          </a:xfrm>
        </p:grpSpPr>
        <p:sp>
          <p:nvSpPr>
            <p:cNvPr id="40244" name="Rectangle 114">
              <a:extLst>
                <a:ext uri="{FF2B5EF4-FFF2-40B4-BE49-F238E27FC236}">
                  <a16:creationId xmlns:a16="http://schemas.microsoft.com/office/drawing/2014/main" id="{42B72EE5-287F-4EDD-903A-AE176A77C399}"/>
                </a:ext>
              </a:extLst>
            </p:cNvPr>
            <p:cNvSpPr>
              <a:spLocks noChangeArrowheads="1"/>
            </p:cNvSpPr>
            <p:nvPr/>
          </p:nvSpPr>
          <p:spPr bwMode="auto">
            <a:xfrm>
              <a:off x="31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5" name="Rectangle 115">
              <a:extLst>
                <a:ext uri="{FF2B5EF4-FFF2-40B4-BE49-F238E27FC236}">
                  <a16:creationId xmlns:a16="http://schemas.microsoft.com/office/drawing/2014/main" id="{327F794B-BDB3-46B7-A2E9-4B45F80E1807}"/>
                </a:ext>
              </a:extLst>
            </p:cNvPr>
            <p:cNvSpPr>
              <a:spLocks noChangeArrowheads="1"/>
            </p:cNvSpPr>
            <p:nvPr/>
          </p:nvSpPr>
          <p:spPr bwMode="auto">
            <a:xfrm>
              <a:off x="26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6" name="Rectangle 116">
              <a:extLst>
                <a:ext uri="{FF2B5EF4-FFF2-40B4-BE49-F238E27FC236}">
                  <a16:creationId xmlns:a16="http://schemas.microsoft.com/office/drawing/2014/main" id="{19FAB620-D992-4767-B538-25C26DB48081}"/>
                </a:ext>
              </a:extLst>
            </p:cNvPr>
            <p:cNvSpPr>
              <a:spLocks noChangeArrowheads="1"/>
            </p:cNvSpPr>
            <p:nvPr/>
          </p:nvSpPr>
          <p:spPr bwMode="auto">
            <a:xfrm>
              <a:off x="29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7" name="Rectangle 117">
              <a:extLst>
                <a:ext uri="{FF2B5EF4-FFF2-40B4-BE49-F238E27FC236}">
                  <a16:creationId xmlns:a16="http://schemas.microsoft.com/office/drawing/2014/main" id="{44A50F56-AD93-47BA-9DD9-A251A6CA0323}"/>
                </a:ext>
              </a:extLst>
            </p:cNvPr>
            <p:cNvSpPr>
              <a:spLocks noChangeArrowheads="1"/>
            </p:cNvSpPr>
            <p:nvPr/>
          </p:nvSpPr>
          <p:spPr bwMode="auto">
            <a:xfrm>
              <a:off x="34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8" name="Rectangle 118">
              <a:extLst>
                <a:ext uri="{FF2B5EF4-FFF2-40B4-BE49-F238E27FC236}">
                  <a16:creationId xmlns:a16="http://schemas.microsoft.com/office/drawing/2014/main" id="{3C68BA6E-E1AD-456D-8171-5DBD7027E127}"/>
                </a:ext>
              </a:extLst>
            </p:cNvPr>
            <p:cNvSpPr>
              <a:spLocks noChangeArrowheads="1"/>
            </p:cNvSpPr>
            <p:nvPr/>
          </p:nvSpPr>
          <p:spPr bwMode="auto">
            <a:xfrm>
              <a:off x="364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9" name="Rectangle 119">
              <a:extLst>
                <a:ext uri="{FF2B5EF4-FFF2-40B4-BE49-F238E27FC236}">
                  <a16:creationId xmlns:a16="http://schemas.microsoft.com/office/drawing/2014/main" id="{46F9E3A0-8AFE-40BD-9884-5767989A041A}"/>
                </a:ext>
              </a:extLst>
            </p:cNvPr>
            <p:cNvSpPr>
              <a:spLocks noChangeArrowheads="1"/>
            </p:cNvSpPr>
            <p:nvPr/>
          </p:nvSpPr>
          <p:spPr bwMode="auto">
            <a:xfrm>
              <a:off x="38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0" name="Rectangle 120">
              <a:extLst>
                <a:ext uri="{FF2B5EF4-FFF2-40B4-BE49-F238E27FC236}">
                  <a16:creationId xmlns:a16="http://schemas.microsoft.com/office/drawing/2014/main" id="{827F2FCF-7862-486E-9859-180BE9605C6B}"/>
                </a:ext>
              </a:extLst>
            </p:cNvPr>
            <p:cNvSpPr>
              <a:spLocks noChangeArrowheads="1"/>
            </p:cNvSpPr>
            <p:nvPr/>
          </p:nvSpPr>
          <p:spPr bwMode="auto">
            <a:xfrm>
              <a:off x="41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51" name="Rectangle 121">
              <a:extLst>
                <a:ext uri="{FF2B5EF4-FFF2-40B4-BE49-F238E27FC236}">
                  <a16:creationId xmlns:a16="http://schemas.microsoft.com/office/drawing/2014/main" id="{F3CF0F5A-9EC9-467D-BDD6-21148AD30E2C}"/>
                </a:ext>
              </a:extLst>
            </p:cNvPr>
            <p:cNvSpPr>
              <a:spLocks noChangeArrowheads="1"/>
            </p:cNvSpPr>
            <p:nvPr/>
          </p:nvSpPr>
          <p:spPr bwMode="auto">
            <a:xfrm>
              <a:off x="43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2" name="Rectangle 122">
              <a:extLst>
                <a:ext uri="{FF2B5EF4-FFF2-40B4-BE49-F238E27FC236}">
                  <a16:creationId xmlns:a16="http://schemas.microsoft.com/office/drawing/2014/main" id="{8CAEC4DE-21E3-4879-8B3F-0B860CCD0644}"/>
                </a:ext>
              </a:extLst>
            </p:cNvPr>
            <p:cNvSpPr>
              <a:spLocks noChangeArrowheads="1"/>
            </p:cNvSpPr>
            <p:nvPr/>
          </p:nvSpPr>
          <p:spPr bwMode="auto">
            <a:xfrm>
              <a:off x="46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3" name="Rectangle 123">
              <a:extLst>
                <a:ext uri="{FF2B5EF4-FFF2-40B4-BE49-F238E27FC236}">
                  <a16:creationId xmlns:a16="http://schemas.microsoft.com/office/drawing/2014/main" id="{B1E49BD6-29FA-4258-A141-CA213E8FFE40}"/>
                </a:ext>
              </a:extLst>
            </p:cNvPr>
            <p:cNvSpPr>
              <a:spLocks noChangeArrowheads="1"/>
            </p:cNvSpPr>
            <p:nvPr/>
          </p:nvSpPr>
          <p:spPr bwMode="auto">
            <a:xfrm>
              <a:off x="2448" y="38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4" name="Group 124">
            <a:extLst>
              <a:ext uri="{FF2B5EF4-FFF2-40B4-BE49-F238E27FC236}">
                <a16:creationId xmlns:a16="http://schemas.microsoft.com/office/drawing/2014/main" id="{C602BC44-DA86-47FD-9ADA-CEA777266599}"/>
              </a:ext>
            </a:extLst>
          </p:cNvPr>
          <p:cNvGrpSpPr>
            <a:grpSpLocks/>
          </p:cNvGrpSpPr>
          <p:nvPr/>
        </p:nvGrpSpPr>
        <p:grpSpPr bwMode="auto">
          <a:xfrm>
            <a:off x="1981200" y="914400"/>
            <a:ext cx="2286000" cy="304800"/>
            <a:chOff x="1248" y="576"/>
            <a:chExt cx="1440" cy="192"/>
          </a:xfrm>
        </p:grpSpPr>
        <p:sp>
          <p:nvSpPr>
            <p:cNvPr id="40238" name="Rectangle 125">
              <a:extLst>
                <a:ext uri="{FF2B5EF4-FFF2-40B4-BE49-F238E27FC236}">
                  <a16:creationId xmlns:a16="http://schemas.microsoft.com/office/drawing/2014/main" id="{7AA0A8E1-BBB8-4008-9129-3410923ED405}"/>
                </a:ext>
              </a:extLst>
            </p:cNvPr>
            <p:cNvSpPr>
              <a:spLocks noChangeArrowheads="1"/>
            </p:cNvSpPr>
            <p:nvPr/>
          </p:nvSpPr>
          <p:spPr bwMode="auto">
            <a:xfrm>
              <a:off x="124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9" name="Rectangle 126">
              <a:extLst>
                <a:ext uri="{FF2B5EF4-FFF2-40B4-BE49-F238E27FC236}">
                  <a16:creationId xmlns:a16="http://schemas.microsoft.com/office/drawing/2014/main" id="{C7E5774E-6126-4BF6-8E3A-24D2BF6CA621}"/>
                </a:ext>
              </a:extLst>
            </p:cNvPr>
            <p:cNvSpPr>
              <a:spLocks noChangeArrowheads="1"/>
            </p:cNvSpPr>
            <p:nvPr/>
          </p:nvSpPr>
          <p:spPr bwMode="auto">
            <a:xfrm>
              <a:off x="148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0" name="Rectangle 127">
              <a:extLst>
                <a:ext uri="{FF2B5EF4-FFF2-40B4-BE49-F238E27FC236}">
                  <a16:creationId xmlns:a16="http://schemas.microsoft.com/office/drawing/2014/main" id="{574C1663-82E0-4614-8226-CC18382496D7}"/>
                </a:ext>
              </a:extLst>
            </p:cNvPr>
            <p:cNvSpPr>
              <a:spLocks noChangeArrowheads="1"/>
            </p:cNvSpPr>
            <p:nvPr/>
          </p:nvSpPr>
          <p:spPr bwMode="auto">
            <a:xfrm>
              <a:off x="172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1" name="Rectangle 128">
              <a:extLst>
                <a:ext uri="{FF2B5EF4-FFF2-40B4-BE49-F238E27FC236}">
                  <a16:creationId xmlns:a16="http://schemas.microsoft.com/office/drawing/2014/main" id="{A3838501-4D72-47E2-8477-33797079704D}"/>
                </a:ext>
              </a:extLst>
            </p:cNvPr>
            <p:cNvSpPr>
              <a:spLocks noChangeArrowheads="1"/>
            </p:cNvSpPr>
            <p:nvPr/>
          </p:nvSpPr>
          <p:spPr bwMode="auto">
            <a:xfrm>
              <a:off x="196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2" name="Rectangle 129">
              <a:extLst>
                <a:ext uri="{FF2B5EF4-FFF2-40B4-BE49-F238E27FC236}">
                  <a16:creationId xmlns:a16="http://schemas.microsoft.com/office/drawing/2014/main" id="{7322CC2C-ABE5-4176-89DE-A44278A833C6}"/>
                </a:ext>
              </a:extLst>
            </p:cNvPr>
            <p:cNvSpPr>
              <a:spLocks noChangeArrowheads="1"/>
            </p:cNvSpPr>
            <p:nvPr/>
          </p:nvSpPr>
          <p:spPr bwMode="auto">
            <a:xfrm>
              <a:off x="220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3" name="Rectangle 130">
              <a:extLst>
                <a:ext uri="{FF2B5EF4-FFF2-40B4-BE49-F238E27FC236}">
                  <a16:creationId xmlns:a16="http://schemas.microsoft.com/office/drawing/2014/main" id="{7F0C9C66-D61A-4563-806F-C293FA612C47}"/>
                </a:ext>
              </a:extLst>
            </p:cNvPr>
            <p:cNvSpPr>
              <a:spLocks noChangeArrowheads="1"/>
            </p:cNvSpPr>
            <p:nvPr/>
          </p:nvSpPr>
          <p:spPr bwMode="auto">
            <a:xfrm>
              <a:off x="2448" y="57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5" name="Group 131">
            <a:extLst>
              <a:ext uri="{FF2B5EF4-FFF2-40B4-BE49-F238E27FC236}">
                <a16:creationId xmlns:a16="http://schemas.microsoft.com/office/drawing/2014/main" id="{0C6A1FC9-8485-4000-88E7-5F073862C199}"/>
              </a:ext>
            </a:extLst>
          </p:cNvPr>
          <p:cNvGrpSpPr>
            <a:grpSpLocks/>
          </p:cNvGrpSpPr>
          <p:nvPr/>
        </p:nvGrpSpPr>
        <p:grpSpPr bwMode="auto">
          <a:xfrm>
            <a:off x="2743200" y="1219200"/>
            <a:ext cx="4572000" cy="304800"/>
            <a:chOff x="1728" y="768"/>
            <a:chExt cx="2880" cy="192"/>
          </a:xfrm>
        </p:grpSpPr>
        <p:sp>
          <p:nvSpPr>
            <p:cNvPr id="40226" name="Rectangle 132">
              <a:extLst>
                <a:ext uri="{FF2B5EF4-FFF2-40B4-BE49-F238E27FC236}">
                  <a16:creationId xmlns:a16="http://schemas.microsoft.com/office/drawing/2014/main" id="{7E0476EA-A822-4D0D-A8A9-0ED50C0E298B}"/>
                </a:ext>
              </a:extLst>
            </p:cNvPr>
            <p:cNvSpPr>
              <a:spLocks noChangeArrowheads="1"/>
            </p:cNvSpPr>
            <p:nvPr/>
          </p:nvSpPr>
          <p:spPr bwMode="auto">
            <a:xfrm>
              <a:off x="17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7" name="Rectangle 133">
              <a:extLst>
                <a:ext uri="{FF2B5EF4-FFF2-40B4-BE49-F238E27FC236}">
                  <a16:creationId xmlns:a16="http://schemas.microsoft.com/office/drawing/2014/main" id="{D2DAA4B1-197F-4CDD-B70F-1A1D2B7B89FF}"/>
                </a:ext>
              </a:extLst>
            </p:cNvPr>
            <p:cNvSpPr>
              <a:spLocks noChangeArrowheads="1"/>
            </p:cNvSpPr>
            <p:nvPr/>
          </p:nvSpPr>
          <p:spPr bwMode="auto">
            <a:xfrm>
              <a:off x="19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8" name="Rectangle 134">
              <a:extLst>
                <a:ext uri="{FF2B5EF4-FFF2-40B4-BE49-F238E27FC236}">
                  <a16:creationId xmlns:a16="http://schemas.microsoft.com/office/drawing/2014/main" id="{87B436FD-9750-4548-A9B0-0F361B9A71D5}"/>
                </a:ext>
              </a:extLst>
            </p:cNvPr>
            <p:cNvSpPr>
              <a:spLocks noChangeArrowheads="1"/>
            </p:cNvSpPr>
            <p:nvPr/>
          </p:nvSpPr>
          <p:spPr bwMode="auto">
            <a:xfrm>
              <a:off x="22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9" name="Rectangle 135">
              <a:extLst>
                <a:ext uri="{FF2B5EF4-FFF2-40B4-BE49-F238E27FC236}">
                  <a16:creationId xmlns:a16="http://schemas.microsoft.com/office/drawing/2014/main" id="{B94CF1EC-6E71-496F-800E-7682094AAD14}"/>
                </a:ext>
              </a:extLst>
            </p:cNvPr>
            <p:cNvSpPr>
              <a:spLocks noChangeArrowheads="1"/>
            </p:cNvSpPr>
            <p:nvPr/>
          </p:nvSpPr>
          <p:spPr bwMode="auto">
            <a:xfrm>
              <a:off x="26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0" name="Rectangle 136">
              <a:extLst>
                <a:ext uri="{FF2B5EF4-FFF2-40B4-BE49-F238E27FC236}">
                  <a16:creationId xmlns:a16="http://schemas.microsoft.com/office/drawing/2014/main" id="{5D4E4162-6CA6-4D74-8A66-057D3742D708}"/>
                </a:ext>
              </a:extLst>
            </p:cNvPr>
            <p:cNvSpPr>
              <a:spLocks noChangeArrowheads="1"/>
            </p:cNvSpPr>
            <p:nvPr/>
          </p:nvSpPr>
          <p:spPr bwMode="auto">
            <a:xfrm>
              <a:off x="29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1" name="Rectangle 137">
              <a:extLst>
                <a:ext uri="{FF2B5EF4-FFF2-40B4-BE49-F238E27FC236}">
                  <a16:creationId xmlns:a16="http://schemas.microsoft.com/office/drawing/2014/main" id="{7F7EFDB9-5B32-42D1-B87A-A4CF774A25AC}"/>
                </a:ext>
              </a:extLst>
            </p:cNvPr>
            <p:cNvSpPr>
              <a:spLocks noChangeArrowheads="1"/>
            </p:cNvSpPr>
            <p:nvPr/>
          </p:nvSpPr>
          <p:spPr bwMode="auto">
            <a:xfrm>
              <a:off x="31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2" name="Rectangle 138">
              <a:extLst>
                <a:ext uri="{FF2B5EF4-FFF2-40B4-BE49-F238E27FC236}">
                  <a16:creationId xmlns:a16="http://schemas.microsoft.com/office/drawing/2014/main" id="{456779F1-17BF-4017-BD44-76A8D123EA77}"/>
                </a:ext>
              </a:extLst>
            </p:cNvPr>
            <p:cNvSpPr>
              <a:spLocks noChangeArrowheads="1"/>
            </p:cNvSpPr>
            <p:nvPr/>
          </p:nvSpPr>
          <p:spPr bwMode="auto">
            <a:xfrm>
              <a:off x="34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3" name="Rectangle 139">
              <a:extLst>
                <a:ext uri="{FF2B5EF4-FFF2-40B4-BE49-F238E27FC236}">
                  <a16:creationId xmlns:a16="http://schemas.microsoft.com/office/drawing/2014/main" id="{E5492358-7751-4D98-8B8D-D2B794728CF6}"/>
                </a:ext>
              </a:extLst>
            </p:cNvPr>
            <p:cNvSpPr>
              <a:spLocks noChangeArrowheads="1"/>
            </p:cNvSpPr>
            <p:nvPr/>
          </p:nvSpPr>
          <p:spPr bwMode="auto">
            <a:xfrm>
              <a:off x="364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4" name="Rectangle 140">
              <a:extLst>
                <a:ext uri="{FF2B5EF4-FFF2-40B4-BE49-F238E27FC236}">
                  <a16:creationId xmlns:a16="http://schemas.microsoft.com/office/drawing/2014/main" id="{1E509140-5E5B-454C-9A34-5587B91B15B0}"/>
                </a:ext>
              </a:extLst>
            </p:cNvPr>
            <p:cNvSpPr>
              <a:spLocks noChangeArrowheads="1"/>
            </p:cNvSpPr>
            <p:nvPr/>
          </p:nvSpPr>
          <p:spPr bwMode="auto">
            <a:xfrm>
              <a:off x="38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5" name="Rectangle 141">
              <a:extLst>
                <a:ext uri="{FF2B5EF4-FFF2-40B4-BE49-F238E27FC236}">
                  <a16:creationId xmlns:a16="http://schemas.microsoft.com/office/drawing/2014/main" id="{F782E3F7-CFA6-48B3-84CE-11D6F973BA51}"/>
                </a:ext>
              </a:extLst>
            </p:cNvPr>
            <p:cNvSpPr>
              <a:spLocks noChangeArrowheads="1"/>
            </p:cNvSpPr>
            <p:nvPr/>
          </p:nvSpPr>
          <p:spPr bwMode="auto">
            <a:xfrm>
              <a:off x="41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6" name="Rectangle 142">
              <a:extLst>
                <a:ext uri="{FF2B5EF4-FFF2-40B4-BE49-F238E27FC236}">
                  <a16:creationId xmlns:a16="http://schemas.microsoft.com/office/drawing/2014/main" id="{00A7039B-69DB-470B-90A9-6A514C77829B}"/>
                </a:ext>
              </a:extLst>
            </p:cNvPr>
            <p:cNvSpPr>
              <a:spLocks noChangeArrowheads="1"/>
            </p:cNvSpPr>
            <p:nvPr/>
          </p:nvSpPr>
          <p:spPr bwMode="auto">
            <a:xfrm>
              <a:off x="43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7" name="Rectangle 143">
              <a:extLst>
                <a:ext uri="{FF2B5EF4-FFF2-40B4-BE49-F238E27FC236}">
                  <a16:creationId xmlns:a16="http://schemas.microsoft.com/office/drawing/2014/main" id="{58A03271-DEB1-4432-826D-0E0AEF116EB3}"/>
                </a:ext>
              </a:extLst>
            </p:cNvPr>
            <p:cNvSpPr>
              <a:spLocks noChangeArrowheads="1"/>
            </p:cNvSpPr>
            <p:nvPr/>
          </p:nvSpPr>
          <p:spPr bwMode="auto">
            <a:xfrm>
              <a:off x="2448" y="76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6" name="Group 144">
            <a:extLst>
              <a:ext uri="{FF2B5EF4-FFF2-40B4-BE49-F238E27FC236}">
                <a16:creationId xmlns:a16="http://schemas.microsoft.com/office/drawing/2014/main" id="{4D0CD05B-4A19-42A3-9AD6-74865B82F8AD}"/>
              </a:ext>
            </a:extLst>
          </p:cNvPr>
          <p:cNvGrpSpPr>
            <a:grpSpLocks/>
          </p:cNvGrpSpPr>
          <p:nvPr/>
        </p:nvGrpSpPr>
        <p:grpSpPr bwMode="auto">
          <a:xfrm>
            <a:off x="3124200" y="1828800"/>
            <a:ext cx="3048000" cy="304800"/>
            <a:chOff x="1968" y="1152"/>
            <a:chExt cx="1920" cy="192"/>
          </a:xfrm>
        </p:grpSpPr>
        <p:sp>
          <p:nvSpPr>
            <p:cNvPr id="40218" name="Rectangle 145">
              <a:extLst>
                <a:ext uri="{FF2B5EF4-FFF2-40B4-BE49-F238E27FC236}">
                  <a16:creationId xmlns:a16="http://schemas.microsoft.com/office/drawing/2014/main" id="{2A23954C-5762-4D72-9133-0FD67306CC90}"/>
                </a:ext>
              </a:extLst>
            </p:cNvPr>
            <p:cNvSpPr>
              <a:spLocks noChangeArrowheads="1"/>
            </p:cNvSpPr>
            <p:nvPr/>
          </p:nvSpPr>
          <p:spPr bwMode="auto">
            <a:xfrm>
              <a:off x="268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9" name="Rectangle 146">
              <a:extLst>
                <a:ext uri="{FF2B5EF4-FFF2-40B4-BE49-F238E27FC236}">
                  <a16:creationId xmlns:a16="http://schemas.microsoft.com/office/drawing/2014/main" id="{87559531-1181-4D1C-BE5C-57A00C406EEF}"/>
                </a:ext>
              </a:extLst>
            </p:cNvPr>
            <p:cNvSpPr>
              <a:spLocks noChangeArrowheads="1"/>
            </p:cNvSpPr>
            <p:nvPr/>
          </p:nvSpPr>
          <p:spPr bwMode="auto">
            <a:xfrm>
              <a:off x="19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0" name="Rectangle 147">
              <a:extLst>
                <a:ext uri="{FF2B5EF4-FFF2-40B4-BE49-F238E27FC236}">
                  <a16:creationId xmlns:a16="http://schemas.microsoft.com/office/drawing/2014/main" id="{8864BE2C-726D-4D03-A43E-1E17FCB6275D}"/>
                </a:ext>
              </a:extLst>
            </p:cNvPr>
            <p:cNvSpPr>
              <a:spLocks noChangeArrowheads="1"/>
            </p:cNvSpPr>
            <p:nvPr/>
          </p:nvSpPr>
          <p:spPr bwMode="auto">
            <a:xfrm>
              <a:off x="22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21" name="Rectangle 148">
              <a:extLst>
                <a:ext uri="{FF2B5EF4-FFF2-40B4-BE49-F238E27FC236}">
                  <a16:creationId xmlns:a16="http://schemas.microsoft.com/office/drawing/2014/main" id="{8A70E579-BCA2-4C37-9516-7757DC3D98E1}"/>
                </a:ext>
              </a:extLst>
            </p:cNvPr>
            <p:cNvSpPr>
              <a:spLocks noChangeArrowheads="1"/>
            </p:cNvSpPr>
            <p:nvPr/>
          </p:nvSpPr>
          <p:spPr bwMode="auto">
            <a:xfrm>
              <a:off x="292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2" name="Rectangle 149">
              <a:extLst>
                <a:ext uri="{FF2B5EF4-FFF2-40B4-BE49-F238E27FC236}">
                  <a16:creationId xmlns:a16="http://schemas.microsoft.com/office/drawing/2014/main" id="{72232234-3BA0-4056-9821-74E75F079E87}"/>
                </a:ext>
              </a:extLst>
            </p:cNvPr>
            <p:cNvSpPr>
              <a:spLocks noChangeArrowheads="1"/>
            </p:cNvSpPr>
            <p:nvPr/>
          </p:nvSpPr>
          <p:spPr bwMode="auto">
            <a:xfrm>
              <a:off x="31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3" name="Rectangle 150">
              <a:extLst>
                <a:ext uri="{FF2B5EF4-FFF2-40B4-BE49-F238E27FC236}">
                  <a16:creationId xmlns:a16="http://schemas.microsoft.com/office/drawing/2014/main" id="{58500BC1-30DC-4A41-B335-21916DA611F5}"/>
                </a:ext>
              </a:extLst>
            </p:cNvPr>
            <p:cNvSpPr>
              <a:spLocks noChangeArrowheads="1"/>
            </p:cNvSpPr>
            <p:nvPr/>
          </p:nvSpPr>
          <p:spPr bwMode="auto">
            <a:xfrm>
              <a:off x="34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4" name="Rectangle 151">
              <a:extLst>
                <a:ext uri="{FF2B5EF4-FFF2-40B4-BE49-F238E27FC236}">
                  <a16:creationId xmlns:a16="http://schemas.microsoft.com/office/drawing/2014/main" id="{66717BB4-3A9A-45BD-A452-A63AB84DFC3A}"/>
                </a:ext>
              </a:extLst>
            </p:cNvPr>
            <p:cNvSpPr>
              <a:spLocks noChangeArrowheads="1"/>
            </p:cNvSpPr>
            <p:nvPr/>
          </p:nvSpPr>
          <p:spPr bwMode="auto">
            <a:xfrm>
              <a:off x="364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5" name="Rectangle 152">
              <a:extLst>
                <a:ext uri="{FF2B5EF4-FFF2-40B4-BE49-F238E27FC236}">
                  <a16:creationId xmlns:a16="http://schemas.microsoft.com/office/drawing/2014/main" id="{AB85103C-DAE8-42D4-8251-E39A849C8AE2}"/>
                </a:ext>
              </a:extLst>
            </p:cNvPr>
            <p:cNvSpPr>
              <a:spLocks noChangeArrowheads="1"/>
            </p:cNvSpPr>
            <p:nvPr/>
          </p:nvSpPr>
          <p:spPr bwMode="auto">
            <a:xfrm>
              <a:off x="2448" y="115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7" name="Group 153">
            <a:extLst>
              <a:ext uri="{FF2B5EF4-FFF2-40B4-BE49-F238E27FC236}">
                <a16:creationId xmlns:a16="http://schemas.microsoft.com/office/drawing/2014/main" id="{3C21496D-5137-427C-824D-0E710771F964}"/>
              </a:ext>
            </a:extLst>
          </p:cNvPr>
          <p:cNvGrpSpPr>
            <a:grpSpLocks/>
          </p:cNvGrpSpPr>
          <p:nvPr/>
        </p:nvGrpSpPr>
        <p:grpSpPr bwMode="auto">
          <a:xfrm>
            <a:off x="2743200" y="2133600"/>
            <a:ext cx="3048000" cy="304800"/>
            <a:chOff x="1728" y="1344"/>
            <a:chExt cx="1920" cy="192"/>
          </a:xfrm>
        </p:grpSpPr>
        <p:sp>
          <p:nvSpPr>
            <p:cNvPr id="40210" name="Rectangle 154">
              <a:extLst>
                <a:ext uri="{FF2B5EF4-FFF2-40B4-BE49-F238E27FC236}">
                  <a16:creationId xmlns:a16="http://schemas.microsoft.com/office/drawing/2014/main" id="{4C42523D-1E73-4E36-8CE9-1BF41421C051}"/>
                </a:ext>
              </a:extLst>
            </p:cNvPr>
            <p:cNvSpPr>
              <a:spLocks noChangeArrowheads="1"/>
            </p:cNvSpPr>
            <p:nvPr/>
          </p:nvSpPr>
          <p:spPr bwMode="auto">
            <a:xfrm>
              <a:off x="17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1" name="Rectangle 155">
              <a:extLst>
                <a:ext uri="{FF2B5EF4-FFF2-40B4-BE49-F238E27FC236}">
                  <a16:creationId xmlns:a16="http://schemas.microsoft.com/office/drawing/2014/main" id="{FC0B0121-0AC6-416E-9277-DE6C225CD760}"/>
                </a:ext>
              </a:extLst>
            </p:cNvPr>
            <p:cNvSpPr>
              <a:spLocks noChangeArrowheads="1"/>
            </p:cNvSpPr>
            <p:nvPr/>
          </p:nvSpPr>
          <p:spPr bwMode="auto">
            <a:xfrm>
              <a:off x="19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2" name="Rectangle 156">
              <a:extLst>
                <a:ext uri="{FF2B5EF4-FFF2-40B4-BE49-F238E27FC236}">
                  <a16:creationId xmlns:a16="http://schemas.microsoft.com/office/drawing/2014/main" id="{534D7F9C-3D90-4F07-A5B4-6F10211D27B8}"/>
                </a:ext>
              </a:extLst>
            </p:cNvPr>
            <p:cNvSpPr>
              <a:spLocks noChangeArrowheads="1"/>
            </p:cNvSpPr>
            <p:nvPr/>
          </p:nvSpPr>
          <p:spPr bwMode="auto">
            <a:xfrm>
              <a:off x="22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3" name="Rectangle 157">
              <a:extLst>
                <a:ext uri="{FF2B5EF4-FFF2-40B4-BE49-F238E27FC236}">
                  <a16:creationId xmlns:a16="http://schemas.microsoft.com/office/drawing/2014/main" id="{0237D900-1E80-4FAB-81C7-AF063062BD9F}"/>
                </a:ext>
              </a:extLst>
            </p:cNvPr>
            <p:cNvSpPr>
              <a:spLocks noChangeArrowheads="1"/>
            </p:cNvSpPr>
            <p:nvPr/>
          </p:nvSpPr>
          <p:spPr bwMode="auto">
            <a:xfrm>
              <a:off x="268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4" name="Rectangle 158">
              <a:extLst>
                <a:ext uri="{FF2B5EF4-FFF2-40B4-BE49-F238E27FC236}">
                  <a16:creationId xmlns:a16="http://schemas.microsoft.com/office/drawing/2014/main" id="{E2CDBEBD-75B6-4FCF-B955-4FBF81C58E94}"/>
                </a:ext>
              </a:extLst>
            </p:cNvPr>
            <p:cNvSpPr>
              <a:spLocks noChangeArrowheads="1"/>
            </p:cNvSpPr>
            <p:nvPr/>
          </p:nvSpPr>
          <p:spPr bwMode="auto">
            <a:xfrm>
              <a:off x="29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5" name="Rectangle 159">
              <a:extLst>
                <a:ext uri="{FF2B5EF4-FFF2-40B4-BE49-F238E27FC236}">
                  <a16:creationId xmlns:a16="http://schemas.microsoft.com/office/drawing/2014/main" id="{BF582E9F-0B8E-43F5-87CD-8EC0A4223B05}"/>
                </a:ext>
              </a:extLst>
            </p:cNvPr>
            <p:cNvSpPr>
              <a:spLocks noChangeArrowheads="1"/>
            </p:cNvSpPr>
            <p:nvPr/>
          </p:nvSpPr>
          <p:spPr bwMode="auto">
            <a:xfrm>
              <a:off x="31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6" name="Rectangle 160">
              <a:extLst>
                <a:ext uri="{FF2B5EF4-FFF2-40B4-BE49-F238E27FC236}">
                  <a16:creationId xmlns:a16="http://schemas.microsoft.com/office/drawing/2014/main" id="{EB0C2F79-EEB5-4A9B-B4A7-0FD7FFFCEEB9}"/>
                </a:ext>
              </a:extLst>
            </p:cNvPr>
            <p:cNvSpPr>
              <a:spLocks noChangeArrowheads="1"/>
            </p:cNvSpPr>
            <p:nvPr/>
          </p:nvSpPr>
          <p:spPr bwMode="auto">
            <a:xfrm>
              <a:off x="34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7" name="Rectangle 161">
              <a:extLst>
                <a:ext uri="{FF2B5EF4-FFF2-40B4-BE49-F238E27FC236}">
                  <a16:creationId xmlns:a16="http://schemas.microsoft.com/office/drawing/2014/main" id="{3BD94922-7D78-45D1-A3B0-0BBDA1769305}"/>
                </a:ext>
              </a:extLst>
            </p:cNvPr>
            <p:cNvSpPr>
              <a:spLocks noChangeArrowheads="1"/>
            </p:cNvSpPr>
            <p:nvPr/>
          </p:nvSpPr>
          <p:spPr bwMode="auto">
            <a:xfrm>
              <a:off x="2448" y="134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8" name="Group 162">
            <a:extLst>
              <a:ext uri="{FF2B5EF4-FFF2-40B4-BE49-F238E27FC236}">
                <a16:creationId xmlns:a16="http://schemas.microsoft.com/office/drawing/2014/main" id="{536E1F9A-0779-43A8-8FF4-99C4AF197C1A}"/>
              </a:ext>
            </a:extLst>
          </p:cNvPr>
          <p:cNvGrpSpPr>
            <a:grpSpLocks/>
          </p:cNvGrpSpPr>
          <p:nvPr/>
        </p:nvGrpSpPr>
        <p:grpSpPr bwMode="auto">
          <a:xfrm>
            <a:off x="3124200" y="2438400"/>
            <a:ext cx="2667000" cy="304800"/>
            <a:chOff x="1968" y="1536"/>
            <a:chExt cx="1680" cy="192"/>
          </a:xfrm>
        </p:grpSpPr>
        <p:sp>
          <p:nvSpPr>
            <p:cNvPr id="40203" name="Rectangle 163">
              <a:extLst>
                <a:ext uri="{FF2B5EF4-FFF2-40B4-BE49-F238E27FC236}">
                  <a16:creationId xmlns:a16="http://schemas.microsoft.com/office/drawing/2014/main" id="{B83E8564-E9CE-431B-9A01-E064B1655A67}"/>
                </a:ext>
              </a:extLst>
            </p:cNvPr>
            <p:cNvSpPr>
              <a:spLocks noChangeArrowheads="1"/>
            </p:cNvSpPr>
            <p:nvPr/>
          </p:nvSpPr>
          <p:spPr bwMode="auto">
            <a:xfrm>
              <a:off x="19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4" name="Rectangle 164">
              <a:extLst>
                <a:ext uri="{FF2B5EF4-FFF2-40B4-BE49-F238E27FC236}">
                  <a16:creationId xmlns:a16="http://schemas.microsoft.com/office/drawing/2014/main" id="{44F22E34-7942-425F-B915-C3AF15C2CA54}"/>
                </a:ext>
              </a:extLst>
            </p:cNvPr>
            <p:cNvSpPr>
              <a:spLocks noChangeArrowheads="1"/>
            </p:cNvSpPr>
            <p:nvPr/>
          </p:nvSpPr>
          <p:spPr bwMode="auto">
            <a:xfrm>
              <a:off x="22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5" name="Rectangle 165">
              <a:extLst>
                <a:ext uri="{FF2B5EF4-FFF2-40B4-BE49-F238E27FC236}">
                  <a16:creationId xmlns:a16="http://schemas.microsoft.com/office/drawing/2014/main" id="{02C942A8-B693-4ADC-AA34-41F5C417C2F3}"/>
                </a:ext>
              </a:extLst>
            </p:cNvPr>
            <p:cNvSpPr>
              <a:spLocks noChangeArrowheads="1"/>
            </p:cNvSpPr>
            <p:nvPr/>
          </p:nvSpPr>
          <p:spPr bwMode="auto">
            <a:xfrm>
              <a:off x="268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6" name="Rectangle 166">
              <a:extLst>
                <a:ext uri="{FF2B5EF4-FFF2-40B4-BE49-F238E27FC236}">
                  <a16:creationId xmlns:a16="http://schemas.microsoft.com/office/drawing/2014/main" id="{B180AEB1-A716-4D46-9110-C954F4B093BF}"/>
                </a:ext>
              </a:extLst>
            </p:cNvPr>
            <p:cNvSpPr>
              <a:spLocks noChangeArrowheads="1"/>
            </p:cNvSpPr>
            <p:nvPr/>
          </p:nvSpPr>
          <p:spPr bwMode="auto">
            <a:xfrm>
              <a:off x="292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7" name="Rectangle 167">
              <a:extLst>
                <a:ext uri="{FF2B5EF4-FFF2-40B4-BE49-F238E27FC236}">
                  <a16:creationId xmlns:a16="http://schemas.microsoft.com/office/drawing/2014/main" id="{951D3837-E0CB-4D67-A1A1-3499012FB4CE}"/>
                </a:ext>
              </a:extLst>
            </p:cNvPr>
            <p:cNvSpPr>
              <a:spLocks noChangeArrowheads="1"/>
            </p:cNvSpPr>
            <p:nvPr/>
          </p:nvSpPr>
          <p:spPr bwMode="auto">
            <a:xfrm>
              <a:off x="31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8" name="Rectangle 168">
              <a:extLst>
                <a:ext uri="{FF2B5EF4-FFF2-40B4-BE49-F238E27FC236}">
                  <a16:creationId xmlns:a16="http://schemas.microsoft.com/office/drawing/2014/main" id="{F03B3CD4-68E1-444C-A62C-2F27272DB254}"/>
                </a:ext>
              </a:extLst>
            </p:cNvPr>
            <p:cNvSpPr>
              <a:spLocks noChangeArrowheads="1"/>
            </p:cNvSpPr>
            <p:nvPr/>
          </p:nvSpPr>
          <p:spPr bwMode="auto">
            <a:xfrm>
              <a:off x="34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9" name="Rectangle 169">
              <a:extLst>
                <a:ext uri="{FF2B5EF4-FFF2-40B4-BE49-F238E27FC236}">
                  <a16:creationId xmlns:a16="http://schemas.microsoft.com/office/drawing/2014/main" id="{9314956F-0228-4392-BC3A-4544CE3765B4}"/>
                </a:ext>
              </a:extLst>
            </p:cNvPr>
            <p:cNvSpPr>
              <a:spLocks noChangeArrowheads="1"/>
            </p:cNvSpPr>
            <p:nvPr/>
          </p:nvSpPr>
          <p:spPr bwMode="auto">
            <a:xfrm>
              <a:off x="2448" y="153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9" name="Group 170">
            <a:extLst>
              <a:ext uri="{FF2B5EF4-FFF2-40B4-BE49-F238E27FC236}">
                <a16:creationId xmlns:a16="http://schemas.microsoft.com/office/drawing/2014/main" id="{2D513855-BFE8-473C-8A54-67BAF4F457E3}"/>
              </a:ext>
            </a:extLst>
          </p:cNvPr>
          <p:cNvGrpSpPr>
            <a:grpSpLocks/>
          </p:cNvGrpSpPr>
          <p:nvPr/>
        </p:nvGrpSpPr>
        <p:grpSpPr bwMode="auto">
          <a:xfrm>
            <a:off x="3886200" y="3048000"/>
            <a:ext cx="2286000" cy="304800"/>
            <a:chOff x="2448" y="1920"/>
            <a:chExt cx="1440" cy="192"/>
          </a:xfrm>
        </p:grpSpPr>
        <p:sp>
          <p:nvSpPr>
            <p:cNvPr id="40197" name="Rectangle 171">
              <a:extLst>
                <a:ext uri="{FF2B5EF4-FFF2-40B4-BE49-F238E27FC236}">
                  <a16:creationId xmlns:a16="http://schemas.microsoft.com/office/drawing/2014/main" id="{EFF0B381-6497-4FC5-ABAB-DF320F892878}"/>
                </a:ext>
              </a:extLst>
            </p:cNvPr>
            <p:cNvSpPr>
              <a:spLocks noChangeArrowheads="1"/>
            </p:cNvSpPr>
            <p:nvPr/>
          </p:nvSpPr>
          <p:spPr bwMode="auto">
            <a:xfrm>
              <a:off x="268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8" name="Rectangle 172">
              <a:extLst>
                <a:ext uri="{FF2B5EF4-FFF2-40B4-BE49-F238E27FC236}">
                  <a16:creationId xmlns:a16="http://schemas.microsoft.com/office/drawing/2014/main" id="{0B7344F6-653D-4DD0-9BFF-DDDDD92756D1}"/>
                </a:ext>
              </a:extLst>
            </p:cNvPr>
            <p:cNvSpPr>
              <a:spLocks noChangeArrowheads="1"/>
            </p:cNvSpPr>
            <p:nvPr/>
          </p:nvSpPr>
          <p:spPr bwMode="auto">
            <a:xfrm>
              <a:off x="292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9" name="Rectangle 173">
              <a:extLst>
                <a:ext uri="{FF2B5EF4-FFF2-40B4-BE49-F238E27FC236}">
                  <a16:creationId xmlns:a16="http://schemas.microsoft.com/office/drawing/2014/main" id="{D0B9ED99-A560-45C6-97D4-7996E3DF3634}"/>
                </a:ext>
              </a:extLst>
            </p:cNvPr>
            <p:cNvSpPr>
              <a:spLocks noChangeArrowheads="1"/>
            </p:cNvSpPr>
            <p:nvPr/>
          </p:nvSpPr>
          <p:spPr bwMode="auto">
            <a:xfrm>
              <a:off x="316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0" name="Rectangle 174">
              <a:extLst>
                <a:ext uri="{FF2B5EF4-FFF2-40B4-BE49-F238E27FC236}">
                  <a16:creationId xmlns:a16="http://schemas.microsoft.com/office/drawing/2014/main" id="{3FF7D6FE-A4D9-412C-87F3-697CFD7B6391}"/>
                </a:ext>
              </a:extLst>
            </p:cNvPr>
            <p:cNvSpPr>
              <a:spLocks noChangeArrowheads="1"/>
            </p:cNvSpPr>
            <p:nvPr/>
          </p:nvSpPr>
          <p:spPr bwMode="auto">
            <a:xfrm>
              <a:off x="340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01" name="Rectangle 175">
              <a:extLst>
                <a:ext uri="{FF2B5EF4-FFF2-40B4-BE49-F238E27FC236}">
                  <a16:creationId xmlns:a16="http://schemas.microsoft.com/office/drawing/2014/main" id="{08690759-1849-4E08-9ED1-A0F632B2461E}"/>
                </a:ext>
              </a:extLst>
            </p:cNvPr>
            <p:cNvSpPr>
              <a:spLocks noChangeArrowheads="1"/>
            </p:cNvSpPr>
            <p:nvPr/>
          </p:nvSpPr>
          <p:spPr bwMode="auto">
            <a:xfrm>
              <a:off x="364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2" name="Rectangle 176">
              <a:extLst>
                <a:ext uri="{FF2B5EF4-FFF2-40B4-BE49-F238E27FC236}">
                  <a16:creationId xmlns:a16="http://schemas.microsoft.com/office/drawing/2014/main" id="{9C09ED6D-29F8-4765-B4B1-A0759A8DE2E7}"/>
                </a:ext>
              </a:extLst>
            </p:cNvPr>
            <p:cNvSpPr>
              <a:spLocks noChangeArrowheads="1"/>
            </p:cNvSpPr>
            <p:nvPr/>
          </p:nvSpPr>
          <p:spPr bwMode="auto">
            <a:xfrm>
              <a:off x="2448" y="192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0" name="Group 177">
            <a:extLst>
              <a:ext uri="{FF2B5EF4-FFF2-40B4-BE49-F238E27FC236}">
                <a16:creationId xmlns:a16="http://schemas.microsoft.com/office/drawing/2014/main" id="{088A4421-BE63-49F3-B7D8-D139AB3496C6}"/>
              </a:ext>
            </a:extLst>
          </p:cNvPr>
          <p:cNvGrpSpPr>
            <a:grpSpLocks/>
          </p:cNvGrpSpPr>
          <p:nvPr/>
        </p:nvGrpSpPr>
        <p:grpSpPr bwMode="auto">
          <a:xfrm>
            <a:off x="3505200" y="2743200"/>
            <a:ext cx="3048000" cy="304800"/>
            <a:chOff x="2208" y="1728"/>
            <a:chExt cx="1920" cy="192"/>
          </a:xfrm>
        </p:grpSpPr>
        <p:sp>
          <p:nvSpPr>
            <p:cNvPr id="40189" name="Rectangle 178">
              <a:extLst>
                <a:ext uri="{FF2B5EF4-FFF2-40B4-BE49-F238E27FC236}">
                  <a16:creationId xmlns:a16="http://schemas.microsoft.com/office/drawing/2014/main" id="{FB46BE81-0998-44B2-9FE4-4DA7256D891F}"/>
                </a:ext>
              </a:extLst>
            </p:cNvPr>
            <p:cNvSpPr>
              <a:spLocks noChangeArrowheads="1"/>
            </p:cNvSpPr>
            <p:nvPr/>
          </p:nvSpPr>
          <p:spPr bwMode="auto">
            <a:xfrm>
              <a:off x="22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0" name="Rectangle 179">
              <a:extLst>
                <a:ext uri="{FF2B5EF4-FFF2-40B4-BE49-F238E27FC236}">
                  <a16:creationId xmlns:a16="http://schemas.microsoft.com/office/drawing/2014/main" id="{EF857727-B9E4-4B79-BE77-995035A31A5E}"/>
                </a:ext>
              </a:extLst>
            </p:cNvPr>
            <p:cNvSpPr>
              <a:spLocks noChangeArrowheads="1"/>
            </p:cNvSpPr>
            <p:nvPr/>
          </p:nvSpPr>
          <p:spPr bwMode="auto">
            <a:xfrm>
              <a:off x="26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1" name="Rectangle 180">
              <a:extLst>
                <a:ext uri="{FF2B5EF4-FFF2-40B4-BE49-F238E27FC236}">
                  <a16:creationId xmlns:a16="http://schemas.microsoft.com/office/drawing/2014/main" id="{17C22D5B-B826-433E-BB98-A91D6B880F8B}"/>
                </a:ext>
              </a:extLst>
            </p:cNvPr>
            <p:cNvSpPr>
              <a:spLocks noChangeArrowheads="1"/>
            </p:cNvSpPr>
            <p:nvPr/>
          </p:nvSpPr>
          <p:spPr bwMode="auto">
            <a:xfrm>
              <a:off x="292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2" name="Rectangle 181">
              <a:extLst>
                <a:ext uri="{FF2B5EF4-FFF2-40B4-BE49-F238E27FC236}">
                  <a16:creationId xmlns:a16="http://schemas.microsoft.com/office/drawing/2014/main" id="{ED4BA009-055F-4016-BC65-B3560A593B19}"/>
                </a:ext>
              </a:extLst>
            </p:cNvPr>
            <p:cNvSpPr>
              <a:spLocks noChangeArrowheads="1"/>
            </p:cNvSpPr>
            <p:nvPr/>
          </p:nvSpPr>
          <p:spPr bwMode="auto">
            <a:xfrm>
              <a:off x="316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3" name="Rectangle 182">
              <a:extLst>
                <a:ext uri="{FF2B5EF4-FFF2-40B4-BE49-F238E27FC236}">
                  <a16:creationId xmlns:a16="http://schemas.microsoft.com/office/drawing/2014/main" id="{E3233CA1-9A56-4269-B424-DE96993B7D3D}"/>
                </a:ext>
              </a:extLst>
            </p:cNvPr>
            <p:cNvSpPr>
              <a:spLocks noChangeArrowheads="1"/>
            </p:cNvSpPr>
            <p:nvPr/>
          </p:nvSpPr>
          <p:spPr bwMode="auto">
            <a:xfrm>
              <a:off x="34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4" name="Rectangle 183">
              <a:extLst>
                <a:ext uri="{FF2B5EF4-FFF2-40B4-BE49-F238E27FC236}">
                  <a16:creationId xmlns:a16="http://schemas.microsoft.com/office/drawing/2014/main" id="{27826542-1233-4B45-AC51-91BB89960E73}"/>
                </a:ext>
              </a:extLst>
            </p:cNvPr>
            <p:cNvSpPr>
              <a:spLocks noChangeArrowheads="1"/>
            </p:cNvSpPr>
            <p:nvPr/>
          </p:nvSpPr>
          <p:spPr bwMode="auto">
            <a:xfrm>
              <a:off x="364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5" name="Rectangle 184">
              <a:extLst>
                <a:ext uri="{FF2B5EF4-FFF2-40B4-BE49-F238E27FC236}">
                  <a16:creationId xmlns:a16="http://schemas.microsoft.com/office/drawing/2014/main" id="{9F1DFFB2-89F2-4825-B6D8-A9C9BA521E0C}"/>
                </a:ext>
              </a:extLst>
            </p:cNvPr>
            <p:cNvSpPr>
              <a:spLocks noChangeArrowheads="1"/>
            </p:cNvSpPr>
            <p:nvPr/>
          </p:nvSpPr>
          <p:spPr bwMode="auto">
            <a:xfrm>
              <a:off x="38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6" name="Rectangle 185">
              <a:extLst>
                <a:ext uri="{FF2B5EF4-FFF2-40B4-BE49-F238E27FC236}">
                  <a16:creationId xmlns:a16="http://schemas.microsoft.com/office/drawing/2014/main" id="{97EFAA20-218A-4B56-8965-3D8607242E32}"/>
                </a:ext>
              </a:extLst>
            </p:cNvPr>
            <p:cNvSpPr>
              <a:spLocks noChangeArrowheads="1"/>
            </p:cNvSpPr>
            <p:nvPr/>
          </p:nvSpPr>
          <p:spPr bwMode="auto">
            <a:xfrm>
              <a:off x="2448" y="172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1" name="Group 186">
            <a:extLst>
              <a:ext uri="{FF2B5EF4-FFF2-40B4-BE49-F238E27FC236}">
                <a16:creationId xmlns:a16="http://schemas.microsoft.com/office/drawing/2014/main" id="{68355B3F-9C1E-4D65-9AFF-BD898E4FC7F8}"/>
              </a:ext>
            </a:extLst>
          </p:cNvPr>
          <p:cNvGrpSpPr>
            <a:grpSpLocks/>
          </p:cNvGrpSpPr>
          <p:nvPr/>
        </p:nvGrpSpPr>
        <p:grpSpPr bwMode="auto">
          <a:xfrm>
            <a:off x="2362200" y="3962400"/>
            <a:ext cx="3048000" cy="304800"/>
            <a:chOff x="1488" y="2496"/>
            <a:chExt cx="1920" cy="192"/>
          </a:xfrm>
        </p:grpSpPr>
        <p:sp>
          <p:nvSpPr>
            <p:cNvPr id="40181" name="Rectangle 187">
              <a:extLst>
                <a:ext uri="{FF2B5EF4-FFF2-40B4-BE49-F238E27FC236}">
                  <a16:creationId xmlns:a16="http://schemas.microsoft.com/office/drawing/2014/main" id="{F507EC1B-89D7-4EE6-9A73-42050C81B6E4}"/>
                </a:ext>
              </a:extLst>
            </p:cNvPr>
            <p:cNvSpPr>
              <a:spLocks noChangeArrowheads="1"/>
            </p:cNvSpPr>
            <p:nvPr/>
          </p:nvSpPr>
          <p:spPr bwMode="auto">
            <a:xfrm>
              <a:off x="14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2" name="Rectangle 188">
              <a:extLst>
                <a:ext uri="{FF2B5EF4-FFF2-40B4-BE49-F238E27FC236}">
                  <a16:creationId xmlns:a16="http://schemas.microsoft.com/office/drawing/2014/main" id="{5FB1FF63-1868-4357-80CB-A1F9A51B479A}"/>
                </a:ext>
              </a:extLst>
            </p:cNvPr>
            <p:cNvSpPr>
              <a:spLocks noChangeArrowheads="1"/>
            </p:cNvSpPr>
            <p:nvPr/>
          </p:nvSpPr>
          <p:spPr bwMode="auto">
            <a:xfrm>
              <a:off x="17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3" name="Rectangle 189">
              <a:extLst>
                <a:ext uri="{FF2B5EF4-FFF2-40B4-BE49-F238E27FC236}">
                  <a16:creationId xmlns:a16="http://schemas.microsoft.com/office/drawing/2014/main" id="{D3502A5F-65E5-4BDA-B08C-13B76B6346CA}"/>
                </a:ext>
              </a:extLst>
            </p:cNvPr>
            <p:cNvSpPr>
              <a:spLocks noChangeArrowheads="1"/>
            </p:cNvSpPr>
            <p:nvPr/>
          </p:nvSpPr>
          <p:spPr bwMode="auto">
            <a:xfrm>
              <a:off x="19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4" name="Rectangle 190">
              <a:extLst>
                <a:ext uri="{FF2B5EF4-FFF2-40B4-BE49-F238E27FC236}">
                  <a16:creationId xmlns:a16="http://schemas.microsoft.com/office/drawing/2014/main" id="{2F174287-FB37-4781-B030-05311CA8C1AA}"/>
                </a:ext>
              </a:extLst>
            </p:cNvPr>
            <p:cNvSpPr>
              <a:spLocks noChangeArrowheads="1"/>
            </p:cNvSpPr>
            <p:nvPr/>
          </p:nvSpPr>
          <p:spPr bwMode="auto">
            <a:xfrm>
              <a:off x="220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5" name="Rectangle 191">
              <a:extLst>
                <a:ext uri="{FF2B5EF4-FFF2-40B4-BE49-F238E27FC236}">
                  <a16:creationId xmlns:a16="http://schemas.microsoft.com/office/drawing/2014/main" id="{C2E86947-812E-4C42-A70C-0CE485836774}"/>
                </a:ext>
              </a:extLst>
            </p:cNvPr>
            <p:cNvSpPr>
              <a:spLocks noChangeArrowheads="1"/>
            </p:cNvSpPr>
            <p:nvPr/>
          </p:nvSpPr>
          <p:spPr bwMode="auto">
            <a:xfrm>
              <a:off x="26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6" name="Rectangle 192">
              <a:extLst>
                <a:ext uri="{FF2B5EF4-FFF2-40B4-BE49-F238E27FC236}">
                  <a16:creationId xmlns:a16="http://schemas.microsoft.com/office/drawing/2014/main" id="{A0E39DC3-63E7-460D-A417-B6F12D7BF4A4}"/>
                </a:ext>
              </a:extLst>
            </p:cNvPr>
            <p:cNvSpPr>
              <a:spLocks noChangeArrowheads="1"/>
            </p:cNvSpPr>
            <p:nvPr/>
          </p:nvSpPr>
          <p:spPr bwMode="auto">
            <a:xfrm>
              <a:off x="29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7" name="Rectangle 193">
              <a:extLst>
                <a:ext uri="{FF2B5EF4-FFF2-40B4-BE49-F238E27FC236}">
                  <a16:creationId xmlns:a16="http://schemas.microsoft.com/office/drawing/2014/main" id="{3B1C5946-FBED-41C0-84A6-02ED921CA544}"/>
                </a:ext>
              </a:extLst>
            </p:cNvPr>
            <p:cNvSpPr>
              <a:spLocks noChangeArrowheads="1"/>
            </p:cNvSpPr>
            <p:nvPr/>
          </p:nvSpPr>
          <p:spPr bwMode="auto">
            <a:xfrm>
              <a:off x="31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8" name="Rectangle 194">
              <a:extLst>
                <a:ext uri="{FF2B5EF4-FFF2-40B4-BE49-F238E27FC236}">
                  <a16:creationId xmlns:a16="http://schemas.microsoft.com/office/drawing/2014/main" id="{E62F0C08-3D96-4C9C-9379-3F9B3D0FDCE1}"/>
                </a:ext>
              </a:extLst>
            </p:cNvPr>
            <p:cNvSpPr>
              <a:spLocks noChangeArrowheads="1"/>
            </p:cNvSpPr>
            <p:nvPr/>
          </p:nvSpPr>
          <p:spPr bwMode="auto">
            <a:xfrm>
              <a:off x="2448" y="249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2" name="Group 195">
            <a:extLst>
              <a:ext uri="{FF2B5EF4-FFF2-40B4-BE49-F238E27FC236}">
                <a16:creationId xmlns:a16="http://schemas.microsoft.com/office/drawing/2014/main" id="{B22469BB-3F49-4535-AF71-00DFFA9551A3}"/>
              </a:ext>
            </a:extLst>
          </p:cNvPr>
          <p:cNvGrpSpPr>
            <a:grpSpLocks/>
          </p:cNvGrpSpPr>
          <p:nvPr/>
        </p:nvGrpSpPr>
        <p:grpSpPr bwMode="auto">
          <a:xfrm>
            <a:off x="3124200" y="4267200"/>
            <a:ext cx="1524000" cy="304800"/>
            <a:chOff x="1968" y="2688"/>
            <a:chExt cx="960" cy="192"/>
          </a:xfrm>
        </p:grpSpPr>
        <p:sp>
          <p:nvSpPr>
            <p:cNvPr id="40177" name="Rectangle 196">
              <a:extLst>
                <a:ext uri="{FF2B5EF4-FFF2-40B4-BE49-F238E27FC236}">
                  <a16:creationId xmlns:a16="http://schemas.microsoft.com/office/drawing/2014/main" id="{60A9DD58-2D5B-4A63-8C4D-AF6C3540252F}"/>
                </a:ext>
              </a:extLst>
            </p:cNvPr>
            <p:cNvSpPr>
              <a:spLocks noChangeArrowheads="1"/>
            </p:cNvSpPr>
            <p:nvPr/>
          </p:nvSpPr>
          <p:spPr bwMode="auto">
            <a:xfrm>
              <a:off x="196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8" name="Rectangle 197">
              <a:extLst>
                <a:ext uri="{FF2B5EF4-FFF2-40B4-BE49-F238E27FC236}">
                  <a16:creationId xmlns:a16="http://schemas.microsoft.com/office/drawing/2014/main" id="{4121E6BC-9743-40CA-B667-0918A85D71BB}"/>
                </a:ext>
              </a:extLst>
            </p:cNvPr>
            <p:cNvSpPr>
              <a:spLocks noChangeArrowheads="1"/>
            </p:cNvSpPr>
            <p:nvPr/>
          </p:nvSpPr>
          <p:spPr bwMode="auto">
            <a:xfrm>
              <a:off x="220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9" name="Rectangle 198">
              <a:extLst>
                <a:ext uri="{FF2B5EF4-FFF2-40B4-BE49-F238E27FC236}">
                  <a16:creationId xmlns:a16="http://schemas.microsoft.com/office/drawing/2014/main" id="{4930D8C7-8DA9-4962-9E95-233F641D0087}"/>
                </a:ext>
              </a:extLst>
            </p:cNvPr>
            <p:cNvSpPr>
              <a:spLocks noChangeArrowheads="1"/>
            </p:cNvSpPr>
            <p:nvPr/>
          </p:nvSpPr>
          <p:spPr bwMode="auto">
            <a:xfrm>
              <a:off x="268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0" name="Rectangle 199">
              <a:extLst>
                <a:ext uri="{FF2B5EF4-FFF2-40B4-BE49-F238E27FC236}">
                  <a16:creationId xmlns:a16="http://schemas.microsoft.com/office/drawing/2014/main" id="{D3EC471E-4041-476A-902A-D4D4279FB1C1}"/>
                </a:ext>
              </a:extLst>
            </p:cNvPr>
            <p:cNvSpPr>
              <a:spLocks noChangeArrowheads="1"/>
            </p:cNvSpPr>
            <p:nvPr/>
          </p:nvSpPr>
          <p:spPr bwMode="auto">
            <a:xfrm>
              <a:off x="2448" y="268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3" name="Group 200">
            <a:extLst>
              <a:ext uri="{FF2B5EF4-FFF2-40B4-BE49-F238E27FC236}">
                <a16:creationId xmlns:a16="http://schemas.microsoft.com/office/drawing/2014/main" id="{47C8CF18-1A56-4E13-BE14-BFDDF2854A09}"/>
              </a:ext>
            </a:extLst>
          </p:cNvPr>
          <p:cNvGrpSpPr>
            <a:grpSpLocks/>
          </p:cNvGrpSpPr>
          <p:nvPr/>
        </p:nvGrpSpPr>
        <p:grpSpPr bwMode="auto">
          <a:xfrm>
            <a:off x="3124200" y="4572000"/>
            <a:ext cx="2667000" cy="304800"/>
            <a:chOff x="1968" y="2880"/>
            <a:chExt cx="1680" cy="192"/>
          </a:xfrm>
        </p:grpSpPr>
        <p:sp>
          <p:nvSpPr>
            <p:cNvPr id="40170" name="Rectangle 201">
              <a:extLst>
                <a:ext uri="{FF2B5EF4-FFF2-40B4-BE49-F238E27FC236}">
                  <a16:creationId xmlns:a16="http://schemas.microsoft.com/office/drawing/2014/main" id="{850632A9-8BE2-42BC-9652-201D43AA3DBA}"/>
                </a:ext>
              </a:extLst>
            </p:cNvPr>
            <p:cNvSpPr>
              <a:spLocks noChangeArrowheads="1"/>
            </p:cNvSpPr>
            <p:nvPr/>
          </p:nvSpPr>
          <p:spPr bwMode="auto">
            <a:xfrm>
              <a:off x="19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1" name="Rectangle 202">
              <a:extLst>
                <a:ext uri="{FF2B5EF4-FFF2-40B4-BE49-F238E27FC236}">
                  <a16:creationId xmlns:a16="http://schemas.microsoft.com/office/drawing/2014/main" id="{30265AE0-EBCA-433B-B2C4-FF79D2C0584A}"/>
                </a:ext>
              </a:extLst>
            </p:cNvPr>
            <p:cNvSpPr>
              <a:spLocks noChangeArrowheads="1"/>
            </p:cNvSpPr>
            <p:nvPr/>
          </p:nvSpPr>
          <p:spPr bwMode="auto">
            <a:xfrm>
              <a:off x="22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2" name="Rectangle 203">
              <a:extLst>
                <a:ext uri="{FF2B5EF4-FFF2-40B4-BE49-F238E27FC236}">
                  <a16:creationId xmlns:a16="http://schemas.microsoft.com/office/drawing/2014/main" id="{340FBACD-7FB8-4924-904A-532B1BB2F1C5}"/>
                </a:ext>
              </a:extLst>
            </p:cNvPr>
            <p:cNvSpPr>
              <a:spLocks noChangeArrowheads="1"/>
            </p:cNvSpPr>
            <p:nvPr/>
          </p:nvSpPr>
          <p:spPr bwMode="auto">
            <a:xfrm>
              <a:off x="268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3" name="Rectangle 204">
              <a:extLst>
                <a:ext uri="{FF2B5EF4-FFF2-40B4-BE49-F238E27FC236}">
                  <a16:creationId xmlns:a16="http://schemas.microsoft.com/office/drawing/2014/main" id="{5B88A4B4-B80A-4771-BFCD-24A09F0960B8}"/>
                </a:ext>
              </a:extLst>
            </p:cNvPr>
            <p:cNvSpPr>
              <a:spLocks noChangeArrowheads="1"/>
            </p:cNvSpPr>
            <p:nvPr/>
          </p:nvSpPr>
          <p:spPr bwMode="auto">
            <a:xfrm>
              <a:off x="292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4" name="Rectangle 205">
              <a:extLst>
                <a:ext uri="{FF2B5EF4-FFF2-40B4-BE49-F238E27FC236}">
                  <a16:creationId xmlns:a16="http://schemas.microsoft.com/office/drawing/2014/main" id="{B95815BB-ECC4-4677-A11F-C7C674941A5F}"/>
                </a:ext>
              </a:extLst>
            </p:cNvPr>
            <p:cNvSpPr>
              <a:spLocks noChangeArrowheads="1"/>
            </p:cNvSpPr>
            <p:nvPr/>
          </p:nvSpPr>
          <p:spPr bwMode="auto">
            <a:xfrm>
              <a:off x="31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75" name="Rectangle 206">
              <a:extLst>
                <a:ext uri="{FF2B5EF4-FFF2-40B4-BE49-F238E27FC236}">
                  <a16:creationId xmlns:a16="http://schemas.microsoft.com/office/drawing/2014/main" id="{405846A7-BD1D-4C9C-B40B-7B0A5A6FC853}"/>
                </a:ext>
              </a:extLst>
            </p:cNvPr>
            <p:cNvSpPr>
              <a:spLocks noChangeArrowheads="1"/>
            </p:cNvSpPr>
            <p:nvPr/>
          </p:nvSpPr>
          <p:spPr bwMode="auto">
            <a:xfrm>
              <a:off x="34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6" name="Rectangle 207">
              <a:extLst>
                <a:ext uri="{FF2B5EF4-FFF2-40B4-BE49-F238E27FC236}">
                  <a16:creationId xmlns:a16="http://schemas.microsoft.com/office/drawing/2014/main" id="{E9188BFB-B3D3-47D8-866C-716B26AC627D}"/>
                </a:ext>
              </a:extLst>
            </p:cNvPr>
            <p:cNvSpPr>
              <a:spLocks noChangeArrowheads="1"/>
            </p:cNvSpPr>
            <p:nvPr/>
          </p:nvSpPr>
          <p:spPr bwMode="auto">
            <a:xfrm>
              <a:off x="2448" y="288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4" name="Group 208">
            <a:extLst>
              <a:ext uri="{FF2B5EF4-FFF2-40B4-BE49-F238E27FC236}">
                <a16:creationId xmlns:a16="http://schemas.microsoft.com/office/drawing/2014/main" id="{BEB37345-B609-491D-B8C6-B0073CAC8730}"/>
              </a:ext>
            </a:extLst>
          </p:cNvPr>
          <p:cNvGrpSpPr>
            <a:grpSpLocks/>
          </p:cNvGrpSpPr>
          <p:nvPr/>
        </p:nvGrpSpPr>
        <p:grpSpPr bwMode="auto">
          <a:xfrm>
            <a:off x="3124200" y="3352800"/>
            <a:ext cx="2286000" cy="304800"/>
            <a:chOff x="1968" y="2112"/>
            <a:chExt cx="1440" cy="192"/>
          </a:xfrm>
        </p:grpSpPr>
        <p:sp>
          <p:nvSpPr>
            <p:cNvPr id="40164" name="Rectangle 209">
              <a:extLst>
                <a:ext uri="{FF2B5EF4-FFF2-40B4-BE49-F238E27FC236}">
                  <a16:creationId xmlns:a16="http://schemas.microsoft.com/office/drawing/2014/main" id="{EB78658B-55DC-4A4B-B84C-EB617E5EFAD9}"/>
                </a:ext>
              </a:extLst>
            </p:cNvPr>
            <p:cNvSpPr>
              <a:spLocks noChangeArrowheads="1"/>
            </p:cNvSpPr>
            <p:nvPr/>
          </p:nvSpPr>
          <p:spPr bwMode="auto">
            <a:xfrm>
              <a:off x="19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5" name="Rectangle 210">
              <a:extLst>
                <a:ext uri="{FF2B5EF4-FFF2-40B4-BE49-F238E27FC236}">
                  <a16:creationId xmlns:a16="http://schemas.microsoft.com/office/drawing/2014/main" id="{887E7D63-5115-4F2E-A815-ADDB178346C4}"/>
                </a:ext>
              </a:extLst>
            </p:cNvPr>
            <p:cNvSpPr>
              <a:spLocks noChangeArrowheads="1"/>
            </p:cNvSpPr>
            <p:nvPr/>
          </p:nvSpPr>
          <p:spPr bwMode="auto">
            <a:xfrm>
              <a:off x="220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6" name="Rectangle 211">
              <a:extLst>
                <a:ext uri="{FF2B5EF4-FFF2-40B4-BE49-F238E27FC236}">
                  <a16:creationId xmlns:a16="http://schemas.microsoft.com/office/drawing/2014/main" id="{B04D0750-1404-465B-8A99-510EAEF6D438}"/>
                </a:ext>
              </a:extLst>
            </p:cNvPr>
            <p:cNvSpPr>
              <a:spLocks noChangeArrowheads="1"/>
            </p:cNvSpPr>
            <p:nvPr/>
          </p:nvSpPr>
          <p:spPr bwMode="auto">
            <a:xfrm>
              <a:off x="268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67" name="Rectangle 212">
              <a:extLst>
                <a:ext uri="{FF2B5EF4-FFF2-40B4-BE49-F238E27FC236}">
                  <a16:creationId xmlns:a16="http://schemas.microsoft.com/office/drawing/2014/main" id="{3B26E20A-E571-4D48-BC6A-67E54A3CEB88}"/>
                </a:ext>
              </a:extLst>
            </p:cNvPr>
            <p:cNvSpPr>
              <a:spLocks noChangeArrowheads="1"/>
            </p:cNvSpPr>
            <p:nvPr/>
          </p:nvSpPr>
          <p:spPr bwMode="auto">
            <a:xfrm>
              <a:off x="292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8" name="Rectangle 213">
              <a:extLst>
                <a:ext uri="{FF2B5EF4-FFF2-40B4-BE49-F238E27FC236}">
                  <a16:creationId xmlns:a16="http://schemas.microsoft.com/office/drawing/2014/main" id="{D87359E2-683C-4C3D-B7DA-80695BDF2C3F}"/>
                </a:ext>
              </a:extLst>
            </p:cNvPr>
            <p:cNvSpPr>
              <a:spLocks noChangeArrowheads="1"/>
            </p:cNvSpPr>
            <p:nvPr/>
          </p:nvSpPr>
          <p:spPr bwMode="auto">
            <a:xfrm>
              <a:off x="31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9" name="Rectangle 214">
              <a:extLst>
                <a:ext uri="{FF2B5EF4-FFF2-40B4-BE49-F238E27FC236}">
                  <a16:creationId xmlns:a16="http://schemas.microsoft.com/office/drawing/2014/main" id="{1DA6FF11-B49A-481A-9C35-6935A5FEA948}"/>
                </a:ext>
              </a:extLst>
            </p:cNvPr>
            <p:cNvSpPr>
              <a:spLocks noChangeArrowheads="1"/>
            </p:cNvSpPr>
            <p:nvPr/>
          </p:nvSpPr>
          <p:spPr bwMode="auto">
            <a:xfrm>
              <a:off x="2448" y="211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5" name="Group 215">
            <a:extLst>
              <a:ext uri="{FF2B5EF4-FFF2-40B4-BE49-F238E27FC236}">
                <a16:creationId xmlns:a16="http://schemas.microsoft.com/office/drawing/2014/main" id="{80451838-BDA0-4412-822D-064165F37169}"/>
              </a:ext>
            </a:extLst>
          </p:cNvPr>
          <p:cNvGrpSpPr>
            <a:grpSpLocks/>
          </p:cNvGrpSpPr>
          <p:nvPr/>
        </p:nvGrpSpPr>
        <p:grpSpPr bwMode="auto">
          <a:xfrm>
            <a:off x="3886200" y="4876800"/>
            <a:ext cx="4191000" cy="304800"/>
            <a:chOff x="2448" y="3072"/>
            <a:chExt cx="2640" cy="192"/>
          </a:xfrm>
        </p:grpSpPr>
        <p:sp>
          <p:nvSpPr>
            <p:cNvPr id="40153" name="Rectangle 216">
              <a:extLst>
                <a:ext uri="{FF2B5EF4-FFF2-40B4-BE49-F238E27FC236}">
                  <a16:creationId xmlns:a16="http://schemas.microsoft.com/office/drawing/2014/main" id="{26677B2C-CF71-42BC-B8C5-11B35B1999B3}"/>
                </a:ext>
              </a:extLst>
            </p:cNvPr>
            <p:cNvSpPr>
              <a:spLocks noChangeArrowheads="1"/>
            </p:cNvSpPr>
            <p:nvPr/>
          </p:nvSpPr>
          <p:spPr bwMode="auto">
            <a:xfrm>
              <a:off x="2448" y="307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154" name="Rectangle 217">
              <a:extLst>
                <a:ext uri="{FF2B5EF4-FFF2-40B4-BE49-F238E27FC236}">
                  <a16:creationId xmlns:a16="http://schemas.microsoft.com/office/drawing/2014/main" id="{0DBB6330-8152-4EC3-90D4-8620A74D7AF4}"/>
                </a:ext>
              </a:extLst>
            </p:cNvPr>
            <p:cNvSpPr>
              <a:spLocks noChangeArrowheads="1"/>
            </p:cNvSpPr>
            <p:nvPr/>
          </p:nvSpPr>
          <p:spPr bwMode="auto">
            <a:xfrm>
              <a:off x="26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5" name="Rectangle 218">
              <a:extLst>
                <a:ext uri="{FF2B5EF4-FFF2-40B4-BE49-F238E27FC236}">
                  <a16:creationId xmlns:a16="http://schemas.microsoft.com/office/drawing/2014/main" id="{C120C1CD-748D-40FF-8F7C-A22991AA8420}"/>
                </a:ext>
              </a:extLst>
            </p:cNvPr>
            <p:cNvSpPr>
              <a:spLocks noChangeArrowheads="1"/>
            </p:cNvSpPr>
            <p:nvPr/>
          </p:nvSpPr>
          <p:spPr bwMode="auto">
            <a:xfrm>
              <a:off x="29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6" name="Rectangle 219">
              <a:extLst>
                <a:ext uri="{FF2B5EF4-FFF2-40B4-BE49-F238E27FC236}">
                  <a16:creationId xmlns:a16="http://schemas.microsoft.com/office/drawing/2014/main" id="{26B2A7FB-CC44-4BDD-8464-1B423DDFA774}"/>
                </a:ext>
              </a:extLst>
            </p:cNvPr>
            <p:cNvSpPr>
              <a:spLocks noChangeArrowheads="1"/>
            </p:cNvSpPr>
            <p:nvPr/>
          </p:nvSpPr>
          <p:spPr bwMode="auto">
            <a:xfrm>
              <a:off x="31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7" name="Rectangle 220">
              <a:extLst>
                <a:ext uri="{FF2B5EF4-FFF2-40B4-BE49-F238E27FC236}">
                  <a16:creationId xmlns:a16="http://schemas.microsoft.com/office/drawing/2014/main" id="{402C35F0-053D-4DB1-9AC8-43F69A730C4B}"/>
                </a:ext>
              </a:extLst>
            </p:cNvPr>
            <p:cNvSpPr>
              <a:spLocks noChangeArrowheads="1"/>
            </p:cNvSpPr>
            <p:nvPr/>
          </p:nvSpPr>
          <p:spPr bwMode="auto">
            <a:xfrm>
              <a:off x="34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8" name="Rectangle 221">
              <a:extLst>
                <a:ext uri="{FF2B5EF4-FFF2-40B4-BE49-F238E27FC236}">
                  <a16:creationId xmlns:a16="http://schemas.microsoft.com/office/drawing/2014/main" id="{61033A9F-6640-4127-B91D-561D47FC1A4E}"/>
                </a:ext>
              </a:extLst>
            </p:cNvPr>
            <p:cNvSpPr>
              <a:spLocks noChangeArrowheads="1"/>
            </p:cNvSpPr>
            <p:nvPr/>
          </p:nvSpPr>
          <p:spPr bwMode="auto">
            <a:xfrm>
              <a:off x="36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59" name="Rectangle 222">
              <a:extLst>
                <a:ext uri="{FF2B5EF4-FFF2-40B4-BE49-F238E27FC236}">
                  <a16:creationId xmlns:a16="http://schemas.microsoft.com/office/drawing/2014/main" id="{AB19F369-725A-4FFA-9CEF-196D3730FE24}"/>
                </a:ext>
              </a:extLst>
            </p:cNvPr>
            <p:cNvSpPr>
              <a:spLocks noChangeArrowheads="1"/>
            </p:cNvSpPr>
            <p:nvPr/>
          </p:nvSpPr>
          <p:spPr bwMode="auto">
            <a:xfrm>
              <a:off x="38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0" name="Rectangle 223">
              <a:extLst>
                <a:ext uri="{FF2B5EF4-FFF2-40B4-BE49-F238E27FC236}">
                  <a16:creationId xmlns:a16="http://schemas.microsoft.com/office/drawing/2014/main" id="{16C66DEB-1800-4449-80EF-FC9AD8197EBE}"/>
                </a:ext>
              </a:extLst>
            </p:cNvPr>
            <p:cNvSpPr>
              <a:spLocks noChangeArrowheads="1"/>
            </p:cNvSpPr>
            <p:nvPr/>
          </p:nvSpPr>
          <p:spPr bwMode="auto">
            <a:xfrm>
              <a:off x="41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1" name="Rectangle 224">
              <a:extLst>
                <a:ext uri="{FF2B5EF4-FFF2-40B4-BE49-F238E27FC236}">
                  <a16:creationId xmlns:a16="http://schemas.microsoft.com/office/drawing/2014/main" id="{4924E638-D4DA-408B-B4B8-3FB6B4C1B8CF}"/>
                </a:ext>
              </a:extLst>
            </p:cNvPr>
            <p:cNvSpPr>
              <a:spLocks noChangeArrowheads="1"/>
            </p:cNvSpPr>
            <p:nvPr/>
          </p:nvSpPr>
          <p:spPr bwMode="auto">
            <a:xfrm>
              <a:off x="43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2" name="Rectangle 225">
              <a:extLst>
                <a:ext uri="{FF2B5EF4-FFF2-40B4-BE49-F238E27FC236}">
                  <a16:creationId xmlns:a16="http://schemas.microsoft.com/office/drawing/2014/main" id="{B596F643-0250-4974-BEA9-EC7956680BAE}"/>
                </a:ext>
              </a:extLst>
            </p:cNvPr>
            <p:cNvSpPr>
              <a:spLocks noChangeArrowheads="1"/>
            </p:cNvSpPr>
            <p:nvPr/>
          </p:nvSpPr>
          <p:spPr bwMode="auto">
            <a:xfrm>
              <a:off x="46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3" name="Rectangle 226">
              <a:extLst>
                <a:ext uri="{FF2B5EF4-FFF2-40B4-BE49-F238E27FC236}">
                  <a16:creationId xmlns:a16="http://schemas.microsoft.com/office/drawing/2014/main" id="{36B8559B-A709-472F-8BF1-B46E5220DDF0}"/>
                </a:ext>
              </a:extLst>
            </p:cNvPr>
            <p:cNvSpPr>
              <a:spLocks noChangeArrowheads="1"/>
            </p:cNvSpPr>
            <p:nvPr/>
          </p:nvSpPr>
          <p:spPr bwMode="auto">
            <a:xfrm>
              <a:off x="48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grpSp>
      <p:grpSp>
        <p:nvGrpSpPr>
          <p:cNvPr id="16" name="Group 227">
            <a:extLst>
              <a:ext uri="{FF2B5EF4-FFF2-40B4-BE49-F238E27FC236}">
                <a16:creationId xmlns:a16="http://schemas.microsoft.com/office/drawing/2014/main" id="{2BA4EC1E-4ABE-4851-9BA6-9AD52B909D14}"/>
              </a:ext>
            </a:extLst>
          </p:cNvPr>
          <p:cNvGrpSpPr>
            <a:grpSpLocks/>
          </p:cNvGrpSpPr>
          <p:nvPr/>
        </p:nvGrpSpPr>
        <p:grpSpPr bwMode="auto">
          <a:xfrm>
            <a:off x="3124200" y="1524000"/>
            <a:ext cx="1524000" cy="304800"/>
            <a:chOff x="1968" y="960"/>
            <a:chExt cx="960" cy="192"/>
          </a:xfrm>
        </p:grpSpPr>
        <p:sp>
          <p:nvSpPr>
            <p:cNvPr id="40149" name="Rectangle 228">
              <a:extLst>
                <a:ext uri="{FF2B5EF4-FFF2-40B4-BE49-F238E27FC236}">
                  <a16:creationId xmlns:a16="http://schemas.microsoft.com/office/drawing/2014/main" id="{7719B94A-B4AB-4066-8126-BF57B5303948}"/>
                </a:ext>
              </a:extLst>
            </p:cNvPr>
            <p:cNvSpPr>
              <a:spLocks noChangeArrowheads="1"/>
            </p:cNvSpPr>
            <p:nvPr/>
          </p:nvSpPr>
          <p:spPr bwMode="auto">
            <a:xfrm>
              <a:off x="196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0" name="Rectangle 229">
              <a:extLst>
                <a:ext uri="{FF2B5EF4-FFF2-40B4-BE49-F238E27FC236}">
                  <a16:creationId xmlns:a16="http://schemas.microsoft.com/office/drawing/2014/main" id="{8B5C6636-5D66-444A-8EB7-184F3962869A}"/>
                </a:ext>
              </a:extLst>
            </p:cNvPr>
            <p:cNvSpPr>
              <a:spLocks noChangeArrowheads="1"/>
            </p:cNvSpPr>
            <p:nvPr/>
          </p:nvSpPr>
          <p:spPr bwMode="auto">
            <a:xfrm>
              <a:off x="220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1" name="Rectangle 230">
              <a:extLst>
                <a:ext uri="{FF2B5EF4-FFF2-40B4-BE49-F238E27FC236}">
                  <a16:creationId xmlns:a16="http://schemas.microsoft.com/office/drawing/2014/main" id="{B02DC9ED-DCFA-4482-8F59-3B0702093D44}"/>
                </a:ext>
              </a:extLst>
            </p:cNvPr>
            <p:cNvSpPr>
              <a:spLocks noChangeArrowheads="1"/>
            </p:cNvSpPr>
            <p:nvPr/>
          </p:nvSpPr>
          <p:spPr bwMode="auto">
            <a:xfrm>
              <a:off x="268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2" name="Rectangle 231">
              <a:extLst>
                <a:ext uri="{FF2B5EF4-FFF2-40B4-BE49-F238E27FC236}">
                  <a16:creationId xmlns:a16="http://schemas.microsoft.com/office/drawing/2014/main" id="{85965062-6558-4514-B979-CEE969369A1F}"/>
                </a:ext>
              </a:extLst>
            </p:cNvPr>
            <p:cNvSpPr>
              <a:spLocks noChangeArrowheads="1"/>
            </p:cNvSpPr>
            <p:nvPr/>
          </p:nvSpPr>
          <p:spPr bwMode="auto">
            <a:xfrm>
              <a:off x="2448" y="96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7" name="Group 232">
            <a:extLst>
              <a:ext uri="{FF2B5EF4-FFF2-40B4-BE49-F238E27FC236}">
                <a16:creationId xmlns:a16="http://schemas.microsoft.com/office/drawing/2014/main" id="{45CBD6F0-D1F7-42E0-AC12-286CF019A674}"/>
              </a:ext>
            </a:extLst>
          </p:cNvPr>
          <p:cNvGrpSpPr>
            <a:grpSpLocks/>
          </p:cNvGrpSpPr>
          <p:nvPr/>
        </p:nvGrpSpPr>
        <p:grpSpPr bwMode="auto">
          <a:xfrm>
            <a:off x="2743200" y="3657600"/>
            <a:ext cx="1905000" cy="304800"/>
            <a:chOff x="1728" y="2304"/>
            <a:chExt cx="1200" cy="192"/>
          </a:xfrm>
        </p:grpSpPr>
        <p:sp>
          <p:nvSpPr>
            <p:cNvPr id="40144" name="Rectangle 233">
              <a:extLst>
                <a:ext uri="{FF2B5EF4-FFF2-40B4-BE49-F238E27FC236}">
                  <a16:creationId xmlns:a16="http://schemas.microsoft.com/office/drawing/2014/main" id="{1217B766-0FD1-457F-ADE7-87D8A029F6A1}"/>
                </a:ext>
              </a:extLst>
            </p:cNvPr>
            <p:cNvSpPr>
              <a:spLocks noChangeArrowheads="1"/>
            </p:cNvSpPr>
            <p:nvPr/>
          </p:nvSpPr>
          <p:spPr bwMode="auto">
            <a:xfrm>
              <a:off x="172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5" name="Rectangle 234">
              <a:extLst>
                <a:ext uri="{FF2B5EF4-FFF2-40B4-BE49-F238E27FC236}">
                  <a16:creationId xmlns:a16="http://schemas.microsoft.com/office/drawing/2014/main" id="{4A5C24A9-30BA-4564-B2EE-1554337A8EF3}"/>
                </a:ext>
              </a:extLst>
            </p:cNvPr>
            <p:cNvSpPr>
              <a:spLocks noChangeArrowheads="1"/>
            </p:cNvSpPr>
            <p:nvPr/>
          </p:nvSpPr>
          <p:spPr bwMode="auto">
            <a:xfrm>
              <a:off x="196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46" name="Rectangle 235">
              <a:extLst>
                <a:ext uri="{FF2B5EF4-FFF2-40B4-BE49-F238E27FC236}">
                  <a16:creationId xmlns:a16="http://schemas.microsoft.com/office/drawing/2014/main" id="{1AF3AF1D-806B-444B-9C7E-FC5E6FFD8FFC}"/>
                </a:ext>
              </a:extLst>
            </p:cNvPr>
            <p:cNvSpPr>
              <a:spLocks noChangeArrowheads="1"/>
            </p:cNvSpPr>
            <p:nvPr/>
          </p:nvSpPr>
          <p:spPr bwMode="auto">
            <a:xfrm>
              <a:off x="220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7" name="Rectangle 236">
              <a:extLst>
                <a:ext uri="{FF2B5EF4-FFF2-40B4-BE49-F238E27FC236}">
                  <a16:creationId xmlns:a16="http://schemas.microsoft.com/office/drawing/2014/main" id="{B641E0B9-4EAF-414A-B130-E964956075F1}"/>
                </a:ext>
              </a:extLst>
            </p:cNvPr>
            <p:cNvSpPr>
              <a:spLocks noChangeArrowheads="1"/>
            </p:cNvSpPr>
            <p:nvPr/>
          </p:nvSpPr>
          <p:spPr bwMode="auto">
            <a:xfrm>
              <a:off x="268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8" name="Rectangle 237">
              <a:extLst>
                <a:ext uri="{FF2B5EF4-FFF2-40B4-BE49-F238E27FC236}">
                  <a16:creationId xmlns:a16="http://schemas.microsoft.com/office/drawing/2014/main" id="{92C72FA5-AAA1-4FE2-B9AC-BCFC7F75150E}"/>
                </a:ext>
              </a:extLst>
            </p:cNvPr>
            <p:cNvSpPr>
              <a:spLocks noChangeArrowheads="1"/>
            </p:cNvSpPr>
            <p:nvPr/>
          </p:nvSpPr>
          <p:spPr bwMode="auto">
            <a:xfrm>
              <a:off x="2448" y="230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sp>
        <p:nvSpPr>
          <p:cNvPr id="123118" name="AutoShape 238">
            <a:extLst>
              <a:ext uri="{FF2B5EF4-FFF2-40B4-BE49-F238E27FC236}">
                <a16:creationId xmlns:a16="http://schemas.microsoft.com/office/drawing/2014/main" id="{0B7BF42E-C04A-482B-9E53-5E682121579C}"/>
              </a:ext>
            </a:extLst>
          </p:cNvPr>
          <p:cNvSpPr>
            <a:spLocks noChangeArrowheads="1"/>
          </p:cNvSpPr>
          <p:nvPr/>
        </p:nvSpPr>
        <p:spPr bwMode="auto">
          <a:xfrm>
            <a:off x="228600" y="685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a:t>
            </a:r>
          </a:p>
        </p:txBody>
      </p:sp>
      <p:sp>
        <p:nvSpPr>
          <p:cNvPr id="123119" name="AutoShape 239">
            <a:extLst>
              <a:ext uri="{FF2B5EF4-FFF2-40B4-BE49-F238E27FC236}">
                <a16:creationId xmlns:a16="http://schemas.microsoft.com/office/drawing/2014/main" id="{E90F67B9-3DF2-4655-9C91-EB6B9B453BA3}"/>
              </a:ext>
            </a:extLst>
          </p:cNvPr>
          <p:cNvSpPr>
            <a:spLocks noChangeArrowheads="1"/>
          </p:cNvSpPr>
          <p:nvPr/>
        </p:nvSpPr>
        <p:spPr bwMode="auto">
          <a:xfrm>
            <a:off x="228600" y="4953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15</a:t>
            </a:r>
          </a:p>
        </p:txBody>
      </p:sp>
      <p:sp>
        <p:nvSpPr>
          <p:cNvPr id="123120" name="AutoShape 240">
            <a:extLst>
              <a:ext uri="{FF2B5EF4-FFF2-40B4-BE49-F238E27FC236}">
                <a16:creationId xmlns:a16="http://schemas.microsoft.com/office/drawing/2014/main" id="{812BCEE1-0AE3-4D24-8592-AD3ECA1733A8}"/>
              </a:ext>
            </a:extLst>
          </p:cNvPr>
          <p:cNvSpPr>
            <a:spLocks noChangeArrowheads="1"/>
          </p:cNvSpPr>
          <p:nvPr/>
        </p:nvSpPr>
        <p:spPr bwMode="auto">
          <a:xfrm>
            <a:off x="228600" y="990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2</a:t>
            </a:r>
          </a:p>
        </p:txBody>
      </p:sp>
      <p:sp>
        <p:nvSpPr>
          <p:cNvPr id="123121" name="AutoShape 241">
            <a:extLst>
              <a:ext uri="{FF2B5EF4-FFF2-40B4-BE49-F238E27FC236}">
                <a16:creationId xmlns:a16="http://schemas.microsoft.com/office/drawing/2014/main" id="{EE632421-AB52-4F9A-A48C-D8A0AD252F1D}"/>
              </a:ext>
            </a:extLst>
          </p:cNvPr>
          <p:cNvSpPr>
            <a:spLocks noChangeArrowheads="1"/>
          </p:cNvSpPr>
          <p:nvPr/>
        </p:nvSpPr>
        <p:spPr bwMode="auto">
          <a:xfrm>
            <a:off x="228600" y="1295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3</a:t>
            </a:r>
          </a:p>
        </p:txBody>
      </p:sp>
      <p:sp>
        <p:nvSpPr>
          <p:cNvPr id="123122" name="AutoShape 242">
            <a:extLst>
              <a:ext uri="{FF2B5EF4-FFF2-40B4-BE49-F238E27FC236}">
                <a16:creationId xmlns:a16="http://schemas.microsoft.com/office/drawing/2014/main" id="{F229FA79-D6F9-493C-B39B-975997FDA5CF}"/>
              </a:ext>
            </a:extLst>
          </p:cNvPr>
          <p:cNvSpPr>
            <a:spLocks noChangeArrowheads="1"/>
          </p:cNvSpPr>
          <p:nvPr/>
        </p:nvSpPr>
        <p:spPr bwMode="auto">
          <a:xfrm>
            <a:off x="228600" y="1600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4</a:t>
            </a:r>
          </a:p>
        </p:txBody>
      </p:sp>
      <p:sp>
        <p:nvSpPr>
          <p:cNvPr id="123123" name="AutoShape 243">
            <a:extLst>
              <a:ext uri="{FF2B5EF4-FFF2-40B4-BE49-F238E27FC236}">
                <a16:creationId xmlns:a16="http://schemas.microsoft.com/office/drawing/2014/main" id="{0663D023-0C5A-4E72-B03C-AFF14834DE42}"/>
              </a:ext>
            </a:extLst>
          </p:cNvPr>
          <p:cNvSpPr>
            <a:spLocks noChangeArrowheads="1"/>
          </p:cNvSpPr>
          <p:nvPr/>
        </p:nvSpPr>
        <p:spPr bwMode="auto">
          <a:xfrm>
            <a:off x="228600" y="1905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5</a:t>
            </a:r>
          </a:p>
        </p:txBody>
      </p:sp>
      <p:sp>
        <p:nvSpPr>
          <p:cNvPr id="123124" name="AutoShape 244">
            <a:extLst>
              <a:ext uri="{FF2B5EF4-FFF2-40B4-BE49-F238E27FC236}">
                <a16:creationId xmlns:a16="http://schemas.microsoft.com/office/drawing/2014/main" id="{7FF919F6-DD97-4680-8266-87C91176CD3F}"/>
              </a:ext>
            </a:extLst>
          </p:cNvPr>
          <p:cNvSpPr>
            <a:spLocks noChangeArrowheads="1"/>
          </p:cNvSpPr>
          <p:nvPr/>
        </p:nvSpPr>
        <p:spPr bwMode="auto">
          <a:xfrm>
            <a:off x="228600" y="2209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6</a:t>
            </a:r>
          </a:p>
        </p:txBody>
      </p:sp>
      <p:sp>
        <p:nvSpPr>
          <p:cNvPr id="123125" name="AutoShape 245">
            <a:extLst>
              <a:ext uri="{FF2B5EF4-FFF2-40B4-BE49-F238E27FC236}">
                <a16:creationId xmlns:a16="http://schemas.microsoft.com/office/drawing/2014/main" id="{87007F79-7527-4251-8A0F-E233BF3539F9}"/>
              </a:ext>
            </a:extLst>
          </p:cNvPr>
          <p:cNvSpPr>
            <a:spLocks noChangeArrowheads="1"/>
          </p:cNvSpPr>
          <p:nvPr/>
        </p:nvSpPr>
        <p:spPr bwMode="auto">
          <a:xfrm>
            <a:off x="228600" y="2514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7</a:t>
            </a:r>
          </a:p>
        </p:txBody>
      </p:sp>
      <p:sp>
        <p:nvSpPr>
          <p:cNvPr id="123126" name="AutoShape 246">
            <a:extLst>
              <a:ext uri="{FF2B5EF4-FFF2-40B4-BE49-F238E27FC236}">
                <a16:creationId xmlns:a16="http://schemas.microsoft.com/office/drawing/2014/main" id="{861004AD-6633-4997-BDE7-E089C392ABAF}"/>
              </a:ext>
            </a:extLst>
          </p:cNvPr>
          <p:cNvSpPr>
            <a:spLocks noChangeArrowheads="1"/>
          </p:cNvSpPr>
          <p:nvPr/>
        </p:nvSpPr>
        <p:spPr bwMode="auto">
          <a:xfrm>
            <a:off x="228600" y="2819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8</a:t>
            </a:r>
          </a:p>
        </p:txBody>
      </p:sp>
      <p:sp>
        <p:nvSpPr>
          <p:cNvPr id="123127" name="AutoShape 247">
            <a:extLst>
              <a:ext uri="{FF2B5EF4-FFF2-40B4-BE49-F238E27FC236}">
                <a16:creationId xmlns:a16="http://schemas.microsoft.com/office/drawing/2014/main" id="{5D1B055F-3DE5-414F-867E-7603A798E63C}"/>
              </a:ext>
            </a:extLst>
          </p:cNvPr>
          <p:cNvSpPr>
            <a:spLocks noChangeArrowheads="1"/>
          </p:cNvSpPr>
          <p:nvPr/>
        </p:nvSpPr>
        <p:spPr bwMode="auto">
          <a:xfrm>
            <a:off x="228600" y="3124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9</a:t>
            </a:r>
          </a:p>
        </p:txBody>
      </p:sp>
      <p:sp>
        <p:nvSpPr>
          <p:cNvPr id="123128" name="AutoShape 248">
            <a:extLst>
              <a:ext uri="{FF2B5EF4-FFF2-40B4-BE49-F238E27FC236}">
                <a16:creationId xmlns:a16="http://schemas.microsoft.com/office/drawing/2014/main" id="{8BF42A0F-A7A1-4315-B48F-9334C0340D11}"/>
              </a:ext>
            </a:extLst>
          </p:cNvPr>
          <p:cNvSpPr>
            <a:spLocks noChangeArrowheads="1"/>
          </p:cNvSpPr>
          <p:nvPr/>
        </p:nvSpPr>
        <p:spPr bwMode="auto">
          <a:xfrm>
            <a:off x="228600" y="3429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10</a:t>
            </a:r>
          </a:p>
        </p:txBody>
      </p:sp>
      <p:sp>
        <p:nvSpPr>
          <p:cNvPr id="123129" name="AutoShape 249">
            <a:extLst>
              <a:ext uri="{FF2B5EF4-FFF2-40B4-BE49-F238E27FC236}">
                <a16:creationId xmlns:a16="http://schemas.microsoft.com/office/drawing/2014/main" id="{F05D3326-5532-4808-93F3-4ABED83B8463}"/>
              </a:ext>
            </a:extLst>
          </p:cNvPr>
          <p:cNvSpPr>
            <a:spLocks noChangeArrowheads="1"/>
          </p:cNvSpPr>
          <p:nvPr/>
        </p:nvSpPr>
        <p:spPr bwMode="auto">
          <a:xfrm>
            <a:off x="228600" y="3733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11</a:t>
            </a:r>
          </a:p>
        </p:txBody>
      </p:sp>
      <p:sp>
        <p:nvSpPr>
          <p:cNvPr id="123130" name="AutoShape 250">
            <a:extLst>
              <a:ext uri="{FF2B5EF4-FFF2-40B4-BE49-F238E27FC236}">
                <a16:creationId xmlns:a16="http://schemas.microsoft.com/office/drawing/2014/main" id="{2A3958CC-A1C4-46CD-A9B4-1FC2CD622988}"/>
              </a:ext>
            </a:extLst>
          </p:cNvPr>
          <p:cNvSpPr>
            <a:spLocks noChangeArrowheads="1"/>
          </p:cNvSpPr>
          <p:nvPr/>
        </p:nvSpPr>
        <p:spPr bwMode="auto">
          <a:xfrm>
            <a:off x="228600" y="4038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12</a:t>
            </a:r>
          </a:p>
        </p:txBody>
      </p:sp>
      <p:sp>
        <p:nvSpPr>
          <p:cNvPr id="123131" name="AutoShape 251">
            <a:extLst>
              <a:ext uri="{FF2B5EF4-FFF2-40B4-BE49-F238E27FC236}">
                <a16:creationId xmlns:a16="http://schemas.microsoft.com/office/drawing/2014/main" id="{03F7A32D-013F-41EA-AF84-374F6AE792DF}"/>
              </a:ext>
            </a:extLst>
          </p:cNvPr>
          <p:cNvSpPr>
            <a:spLocks noChangeArrowheads="1"/>
          </p:cNvSpPr>
          <p:nvPr/>
        </p:nvSpPr>
        <p:spPr bwMode="auto">
          <a:xfrm>
            <a:off x="228600" y="4343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13</a:t>
            </a:r>
          </a:p>
        </p:txBody>
      </p:sp>
      <p:sp>
        <p:nvSpPr>
          <p:cNvPr id="123132" name="AutoShape 252">
            <a:extLst>
              <a:ext uri="{FF2B5EF4-FFF2-40B4-BE49-F238E27FC236}">
                <a16:creationId xmlns:a16="http://schemas.microsoft.com/office/drawing/2014/main" id="{8BABF420-D9CC-4E04-BFC1-F8DBDCE40B43}"/>
              </a:ext>
            </a:extLst>
          </p:cNvPr>
          <p:cNvSpPr>
            <a:spLocks noChangeArrowheads="1"/>
          </p:cNvSpPr>
          <p:nvPr/>
        </p:nvSpPr>
        <p:spPr bwMode="auto">
          <a:xfrm>
            <a:off x="228600" y="4648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headEnd/>
            <a:tailEnd/>
          </a:ln>
          <a:effectLst/>
        </p:spPr>
        <p:txBody>
          <a:bodyPr wrap="none" anchor="ctr"/>
          <a:lstStyle/>
          <a:p>
            <a:pPr algn="ctr" eaLnBrk="1" hangingPunct="1">
              <a:defRPr/>
            </a:pPr>
            <a:r>
              <a:rPr lang="en-US" sz="1800" b="1">
                <a:solidFill>
                  <a:srgbClr val="FF3300"/>
                </a:solidFill>
                <a:latin typeface="Times New Roman" pitchFamily="18" charset="0"/>
              </a:rPr>
              <a:t>14</a:t>
            </a:r>
          </a:p>
        </p:txBody>
      </p:sp>
      <p:sp>
        <p:nvSpPr>
          <p:cNvPr id="123133" name="AutoShape 253">
            <a:extLst>
              <a:ext uri="{FF2B5EF4-FFF2-40B4-BE49-F238E27FC236}">
                <a16:creationId xmlns:a16="http://schemas.microsoft.com/office/drawing/2014/main" id="{3F7C7F72-627A-4AE1-96C7-83AB8B13832C}"/>
              </a:ext>
            </a:extLst>
          </p:cNvPr>
          <p:cNvSpPr>
            <a:spLocks noChangeArrowheads="1"/>
          </p:cNvSpPr>
          <p:nvPr/>
        </p:nvSpPr>
        <p:spPr bwMode="auto">
          <a:xfrm>
            <a:off x="533400" y="70485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4" name="AutoShape 254">
            <a:extLst>
              <a:ext uri="{FF2B5EF4-FFF2-40B4-BE49-F238E27FC236}">
                <a16:creationId xmlns:a16="http://schemas.microsoft.com/office/drawing/2014/main" id="{ADB1563B-FACC-4B88-98A9-22BFB80EDCF8}"/>
              </a:ext>
            </a:extLst>
          </p:cNvPr>
          <p:cNvSpPr>
            <a:spLocks noChangeArrowheads="1"/>
          </p:cNvSpPr>
          <p:nvPr/>
        </p:nvSpPr>
        <p:spPr bwMode="auto">
          <a:xfrm>
            <a:off x="534988" y="10096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5" name="AutoShape 255">
            <a:extLst>
              <a:ext uri="{FF2B5EF4-FFF2-40B4-BE49-F238E27FC236}">
                <a16:creationId xmlns:a16="http://schemas.microsoft.com/office/drawing/2014/main" id="{FC7CB513-9043-43A7-8A26-BCF26E7C4FFE}"/>
              </a:ext>
            </a:extLst>
          </p:cNvPr>
          <p:cNvSpPr>
            <a:spLocks noChangeArrowheads="1"/>
          </p:cNvSpPr>
          <p:nvPr/>
        </p:nvSpPr>
        <p:spPr bwMode="auto">
          <a:xfrm>
            <a:off x="534988" y="13144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6" name="AutoShape 256">
            <a:extLst>
              <a:ext uri="{FF2B5EF4-FFF2-40B4-BE49-F238E27FC236}">
                <a16:creationId xmlns:a16="http://schemas.microsoft.com/office/drawing/2014/main" id="{5FDFE3BF-AC47-4BAA-BAAB-D34BB89E8CE6}"/>
              </a:ext>
            </a:extLst>
          </p:cNvPr>
          <p:cNvSpPr>
            <a:spLocks noChangeArrowheads="1"/>
          </p:cNvSpPr>
          <p:nvPr/>
        </p:nvSpPr>
        <p:spPr bwMode="auto">
          <a:xfrm>
            <a:off x="533400" y="16002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7" name="AutoShape 257">
            <a:extLst>
              <a:ext uri="{FF2B5EF4-FFF2-40B4-BE49-F238E27FC236}">
                <a16:creationId xmlns:a16="http://schemas.microsoft.com/office/drawing/2014/main" id="{309EF554-EC41-4CA7-A2B4-6D6A39FB6F1A}"/>
              </a:ext>
            </a:extLst>
          </p:cNvPr>
          <p:cNvSpPr>
            <a:spLocks noChangeArrowheads="1"/>
          </p:cNvSpPr>
          <p:nvPr/>
        </p:nvSpPr>
        <p:spPr bwMode="auto">
          <a:xfrm>
            <a:off x="520700" y="19304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8" name="AutoShape 258">
            <a:extLst>
              <a:ext uri="{FF2B5EF4-FFF2-40B4-BE49-F238E27FC236}">
                <a16:creationId xmlns:a16="http://schemas.microsoft.com/office/drawing/2014/main" id="{DFA5E0F5-5C45-4B91-9892-164EC5AD0461}"/>
              </a:ext>
            </a:extLst>
          </p:cNvPr>
          <p:cNvSpPr>
            <a:spLocks noChangeArrowheads="1"/>
          </p:cNvSpPr>
          <p:nvPr/>
        </p:nvSpPr>
        <p:spPr bwMode="auto">
          <a:xfrm>
            <a:off x="520700" y="22145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39" name="AutoShape 259">
            <a:extLst>
              <a:ext uri="{FF2B5EF4-FFF2-40B4-BE49-F238E27FC236}">
                <a16:creationId xmlns:a16="http://schemas.microsoft.com/office/drawing/2014/main" id="{B1348345-1E15-47A9-841C-582292F10313}"/>
              </a:ext>
            </a:extLst>
          </p:cNvPr>
          <p:cNvSpPr>
            <a:spLocks noChangeArrowheads="1"/>
          </p:cNvSpPr>
          <p:nvPr/>
        </p:nvSpPr>
        <p:spPr bwMode="auto">
          <a:xfrm>
            <a:off x="520700" y="25320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0" name="AutoShape 260">
            <a:extLst>
              <a:ext uri="{FF2B5EF4-FFF2-40B4-BE49-F238E27FC236}">
                <a16:creationId xmlns:a16="http://schemas.microsoft.com/office/drawing/2014/main" id="{BD5C3C9C-6731-4933-8654-D1B4E3230C95}"/>
              </a:ext>
            </a:extLst>
          </p:cNvPr>
          <p:cNvSpPr>
            <a:spLocks noChangeArrowheads="1"/>
          </p:cNvSpPr>
          <p:nvPr/>
        </p:nvSpPr>
        <p:spPr bwMode="auto">
          <a:xfrm>
            <a:off x="520700" y="28368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1" name="AutoShape 261">
            <a:extLst>
              <a:ext uri="{FF2B5EF4-FFF2-40B4-BE49-F238E27FC236}">
                <a16:creationId xmlns:a16="http://schemas.microsoft.com/office/drawing/2014/main" id="{7D58D68A-DB05-48A0-855E-3BE272D3AC07}"/>
              </a:ext>
            </a:extLst>
          </p:cNvPr>
          <p:cNvSpPr>
            <a:spLocks noChangeArrowheads="1"/>
          </p:cNvSpPr>
          <p:nvPr/>
        </p:nvSpPr>
        <p:spPr bwMode="auto">
          <a:xfrm>
            <a:off x="520700" y="3140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2" name="AutoShape 262">
            <a:extLst>
              <a:ext uri="{FF2B5EF4-FFF2-40B4-BE49-F238E27FC236}">
                <a16:creationId xmlns:a16="http://schemas.microsoft.com/office/drawing/2014/main" id="{6ECBB732-324B-4C55-8F3F-A61D8055E1EA}"/>
              </a:ext>
            </a:extLst>
          </p:cNvPr>
          <p:cNvSpPr>
            <a:spLocks noChangeArrowheads="1"/>
          </p:cNvSpPr>
          <p:nvPr/>
        </p:nvSpPr>
        <p:spPr bwMode="auto">
          <a:xfrm>
            <a:off x="520700" y="34496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3" name="AutoShape 263">
            <a:extLst>
              <a:ext uri="{FF2B5EF4-FFF2-40B4-BE49-F238E27FC236}">
                <a16:creationId xmlns:a16="http://schemas.microsoft.com/office/drawing/2014/main" id="{9E6DCB36-CEE3-42CF-90A7-949D1DA7CCB7}"/>
              </a:ext>
            </a:extLst>
          </p:cNvPr>
          <p:cNvSpPr>
            <a:spLocks noChangeArrowheads="1"/>
          </p:cNvSpPr>
          <p:nvPr/>
        </p:nvSpPr>
        <p:spPr bwMode="auto">
          <a:xfrm>
            <a:off x="520700" y="37544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4" name="AutoShape 264">
            <a:extLst>
              <a:ext uri="{FF2B5EF4-FFF2-40B4-BE49-F238E27FC236}">
                <a16:creationId xmlns:a16="http://schemas.microsoft.com/office/drawing/2014/main" id="{7B5B75DD-DB0C-46D7-A7D9-20DF4A6AB444}"/>
              </a:ext>
            </a:extLst>
          </p:cNvPr>
          <p:cNvSpPr>
            <a:spLocks noChangeArrowheads="1"/>
          </p:cNvSpPr>
          <p:nvPr/>
        </p:nvSpPr>
        <p:spPr bwMode="auto">
          <a:xfrm>
            <a:off x="520700" y="40528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5" name="AutoShape 265">
            <a:extLst>
              <a:ext uri="{FF2B5EF4-FFF2-40B4-BE49-F238E27FC236}">
                <a16:creationId xmlns:a16="http://schemas.microsoft.com/office/drawing/2014/main" id="{BD84A871-6031-4B01-8E9C-5C8B8B91757B}"/>
              </a:ext>
            </a:extLst>
          </p:cNvPr>
          <p:cNvSpPr>
            <a:spLocks noChangeArrowheads="1"/>
          </p:cNvSpPr>
          <p:nvPr/>
        </p:nvSpPr>
        <p:spPr bwMode="auto">
          <a:xfrm>
            <a:off x="520700" y="43449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6" name="AutoShape 266">
            <a:extLst>
              <a:ext uri="{FF2B5EF4-FFF2-40B4-BE49-F238E27FC236}">
                <a16:creationId xmlns:a16="http://schemas.microsoft.com/office/drawing/2014/main" id="{4FE0596D-0184-43D6-83D0-2E99440AE20E}"/>
              </a:ext>
            </a:extLst>
          </p:cNvPr>
          <p:cNvSpPr>
            <a:spLocks noChangeArrowheads="1"/>
          </p:cNvSpPr>
          <p:nvPr/>
        </p:nvSpPr>
        <p:spPr bwMode="auto">
          <a:xfrm>
            <a:off x="520700" y="4664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7" name="AutoShape 267">
            <a:extLst>
              <a:ext uri="{FF2B5EF4-FFF2-40B4-BE49-F238E27FC236}">
                <a16:creationId xmlns:a16="http://schemas.microsoft.com/office/drawing/2014/main" id="{AFB76C93-72C7-4356-B18A-BF0913A136D5}"/>
              </a:ext>
            </a:extLst>
          </p:cNvPr>
          <p:cNvSpPr>
            <a:spLocks noChangeArrowheads="1"/>
          </p:cNvSpPr>
          <p:nvPr/>
        </p:nvSpPr>
        <p:spPr bwMode="auto">
          <a:xfrm>
            <a:off x="520700" y="496252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headEnd/>
            <a:tailEnd/>
          </a:ln>
          <a:effectLst/>
        </p:spPr>
        <p:txBody>
          <a:bodyPr wrap="none" anchor="ctr"/>
          <a:lstStyle/>
          <a:p>
            <a:pPr algn="ctr">
              <a:defRPr/>
            </a:pPr>
            <a:endParaRPr lang="en-US" sz="1800" b="1">
              <a:solidFill>
                <a:srgbClr val="0000FF"/>
              </a:solidFill>
              <a:latin typeface="Arial" charset="0"/>
            </a:endParaRPr>
          </a:p>
        </p:txBody>
      </p:sp>
      <p:sp>
        <p:nvSpPr>
          <p:cNvPr id="123148" name="AutoShape 268">
            <a:extLst>
              <a:ext uri="{FF2B5EF4-FFF2-40B4-BE49-F238E27FC236}">
                <a16:creationId xmlns:a16="http://schemas.microsoft.com/office/drawing/2014/main" id="{40FBB207-DF0D-4631-BE9D-E83E738044C9}"/>
              </a:ext>
            </a:extLst>
          </p:cNvPr>
          <p:cNvSpPr>
            <a:spLocks noChangeArrowheads="1"/>
          </p:cNvSpPr>
          <p:nvPr/>
        </p:nvSpPr>
        <p:spPr bwMode="auto">
          <a:xfrm>
            <a:off x="1295400" y="5334000"/>
            <a:ext cx="7162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1</a:t>
            </a:r>
            <a:r>
              <a:rPr lang="en-US" sz="2800">
                <a:solidFill>
                  <a:srgbClr val="FF3399"/>
                </a:solidFill>
                <a:latin typeface="Times New Roman" pitchFamily="18" charset="0"/>
              </a:rPr>
              <a:t>:</a:t>
            </a:r>
            <a:r>
              <a:rPr lang="en-US" sz="1800">
                <a:latin typeface="Arial" charset="0"/>
              </a:rPr>
              <a:t> </a:t>
            </a:r>
            <a:r>
              <a:rPr lang="en-US" sz="2800">
                <a:solidFill>
                  <a:srgbClr val="FF3300"/>
                </a:solidFill>
                <a:latin typeface="Times New Roman" pitchFamily="18" charset="0"/>
              </a:rPr>
              <a:t>Tên của Bình Tây đại nguyên soái? 	        (Từ gồm có 10 chữ cái)</a:t>
            </a:r>
          </a:p>
        </p:txBody>
      </p:sp>
      <p:grpSp>
        <p:nvGrpSpPr>
          <p:cNvPr id="18" name="Group 269">
            <a:extLst>
              <a:ext uri="{FF2B5EF4-FFF2-40B4-BE49-F238E27FC236}">
                <a16:creationId xmlns:a16="http://schemas.microsoft.com/office/drawing/2014/main" id="{BD0CA636-45EF-4E39-A909-B1D38DCB1301}"/>
              </a:ext>
            </a:extLst>
          </p:cNvPr>
          <p:cNvGrpSpPr>
            <a:grpSpLocks/>
          </p:cNvGrpSpPr>
          <p:nvPr/>
        </p:nvGrpSpPr>
        <p:grpSpPr bwMode="auto">
          <a:xfrm>
            <a:off x="3886200" y="609600"/>
            <a:ext cx="3810000" cy="304800"/>
            <a:chOff x="2448" y="384"/>
            <a:chExt cx="2400" cy="192"/>
          </a:xfrm>
        </p:grpSpPr>
        <p:sp>
          <p:nvSpPr>
            <p:cNvPr id="40134" name="Rectangle 270">
              <a:extLst>
                <a:ext uri="{FF2B5EF4-FFF2-40B4-BE49-F238E27FC236}">
                  <a16:creationId xmlns:a16="http://schemas.microsoft.com/office/drawing/2014/main" id="{AB7192CD-6499-49E7-BF1C-64D4AD22ADD8}"/>
                </a:ext>
              </a:extLst>
            </p:cNvPr>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p>
          </p:txBody>
        </p:sp>
        <p:sp>
          <p:nvSpPr>
            <p:cNvPr id="40135" name="Rectangle 271">
              <a:extLst>
                <a:ext uri="{FF2B5EF4-FFF2-40B4-BE49-F238E27FC236}">
                  <a16:creationId xmlns:a16="http://schemas.microsoft.com/office/drawing/2014/main" id="{45BE1B06-D198-4354-8157-6EE260AF93CA}"/>
                </a:ext>
              </a:extLst>
            </p:cNvPr>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R</a:t>
              </a:r>
            </a:p>
          </p:txBody>
        </p:sp>
        <p:sp>
          <p:nvSpPr>
            <p:cNvPr id="40136" name="Rectangle 272">
              <a:extLst>
                <a:ext uri="{FF2B5EF4-FFF2-40B4-BE49-F238E27FC236}">
                  <a16:creationId xmlns:a16="http://schemas.microsoft.com/office/drawing/2014/main" id="{AE86A196-1E94-4B5A-BAB7-E0C78904C351}"/>
                </a:ext>
              </a:extLst>
            </p:cNvPr>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p>
          </p:txBody>
        </p:sp>
        <p:sp>
          <p:nvSpPr>
            <p:cNvPr id="40137" name="Rectangle 273">
              <a:extLst>
                <a:ext uri="{FF2B5EF4-FFF2-40B4-BE49-F238E27FC236}">
                  <a16:creationId xmlns:a16="http://schemas.microsoft.com/office/drawing/2014/main" id="{2F61D701-237B-4657-A0BD-C60512EE93D7}"/>
                </a:ext>
              </a:extLst>
            </p:cNvPr>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38" name="Rectangle 274">
              <a:extLst>
                <a:ext uri="{FF2B5EF4-FFF2-40B4-BE49-F238E27FC236}">
                  <a16:creationId xmlns:a16="http://schemas.microsoft.com/office/drawing/2014/main" id="{B380F4E8-8C3B-4B56-9985-D14C3A9E7BA9}"/>
                </a:ext>
              </a:extLst>
            </p:cNvPr>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39" name="Rectangle 275">
              <a:extLst>
                <a:ext uri="{FF2B5EF4-FFF2-40B4-BE49-F238E27FC236}">
                  <a16:creationId xmlns:a16="http://schemas.microsoft.com/office/drawing/2014/main" id="{997E821F-60B1-4BDD-96F8-D14C48704231}"/>
                </a:ext>
              </a:extLst>
            </p:cNvPr>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140" name="Rectangle 276">
              <a:extLst>
                <a:ext uri="{FF2B5EF4-FFF2-40B4-BE49-F238E27FC236}">
                  <a16:creationId xmlns:a16="http://schemas.microsoft.com/office/drawing/2014/main" id="{AD7640C6-563F-4829-BB1E-2A0613579AFC}"/>
                </a:ext>
              </a:extLst>
            </p:cNvPr>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Ị</a:t>
              </a:r>
            </a:p>
          </p:txBody>
        </p:sp>
        <p:sp>
          <p:nvSpPr>
            <p:cNvPr id="40141" name="Rectangle 277">
              <a:extLst>
                <a:ext uri="{FF2B5EF4-FFF2-40B4-BE49-F238E27FC236}">
                  <a16:creationId xmlns:a16="http://schemas.microsoft.com/office/drawing/2014/main" id="{6CEB9C1A-874F-4DAB-B229-69F0578F8FE3}"/>
                </a:ext>
              </a:extLst>
            </p:cNvPr>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42" name="Rectangle 278">
              <a:extLst>
                <a:ext uri="{FF2B5EF4-FFF2-40B4-BE49-F238E27FC236}">
                  <a16:creationId xmlns:a16="http://schemas.microsoft.com/office/drawing/2014/main" id="{8599DCEB-0119-4137-8271-1C3D86D23603}"/>
                </a:ext>
              </a:extLst>
            </p:cNvPr>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143" name="Rectangle 279">
              <a:extLst>
                <a:ext uri="{FF2B5EF4-FFF2-40B4-BE49-F238E27FC236}">
                  <a16:creationId xmlns:a16="http://schemas.microsoft.com/office/drawing/2014/main" id="{B868F16E-452C-44C2-89F5-7535D7671FCA}"/>
                </a:ext>
              </a:extLst>
            </p:cNvPr>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T</a:t>
              </a:r>
            </a:p>
          </p:txBody>
        </p:sp>
      </p:grpSp>
      <p:sp>
        <p:nvSpPr>
          <p:cNvPr id="123160" name="AutoShape 280">
            <a:extLst>
              <a:ext uri="{FF2B5EF4-FFF2-40B4-BE49-F238E27FC236}">
                <a16:creationId xmlns:a16="http://schemas.microsoft.com/office/drawing/2014/main" id="{2CB122BE-89B5-416E-977E-A669C37F652E}"/>
              </a:ext>
            </a:extLst>
          </p:cNvPr>
          <p:cNvSpPr>
            <a:spLocks noChangeArrowheads="1"/>
          </p:cNvSpPr>
          <p:nvPr/>
        </p:nvSpPr>
        <p:spPr bwMode="auto">
          <a:xfrm>
            <a:off x="1295400" y="5334000"/>
            <a:ext cx="7192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2</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Phong trào yêu nước đầu thế kỉ XX do Phan Bội Châu tổ chức? (Từ gồm có 6 chữ cái)</a:t>
            </a:r>
          </a:p>
        </p:txBody>
      </p:sp>
      <p:grpSp>
        <p:nvGrpSpPr>
          <p:cNvPr id="19" name="Group 281">
            <a:extLst>
              <a:ext uri="{FF2B5EF4-FFF2-40B4-BE49-F238E27FC236}">
                <a16:creationId xmlns:a16="http://schemas.microsoft.com/office/drawing/2014/main" id="{587AC42B-A2C2-443A-BE74-55E6D0897BFA}"/>
              </a:ext>
            </a:extLst>
          </p:cNvPr>
          <p:cNvGrpSpPr>
            <a:grpSpLocks/>
          </p:cNvGrpSpPr>
          <p:nvPr/>
        </p:nvGrpSpPr>
        <p:grpSpPr bwMode="auto">
          <a:xfrm>
            <a:off x="1981200" y="914400"/>
            <a:ext cx="2286000" cy="304800"/>
            <a:chOff x="1248" y="576"/>
            <a:chExt cx="1440" cy="192"/>
          </a:xfrm>
        </p:grpSpPr>
        <p:sp>
          <p:nvSpPr>
            <p:cNvPr id="40128" name="Rectangle 282">
              <a:extLst>
                <a:ext uri="{FF2B5EF4-FFF2-40B4-BE49-F238E27FC236}">
                  <a16:creationId xmlns:a16="http://schemas.microsoft.com/office/drawing/2014/main" id="{AE39E96F-B874-4991-AD94-4AA128ACF569}"/>
                </a:ext>
              </a:extLst>
            </p:cNvPr>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129" name="Rectangle 283">
              <a:extLst>
                <a:ext uri="{FF2B5EF4-FFF2-40B4-BE49-F238E27FC236}">
                  <a16:creationId xmlns:a16="http://schemas.microsoft.com/office/drawing/2014/main" id="{F7365CA3-D8F9-4A1B-B91E-ED2269CBE4CC}"/>
                </a:ext>
              </a:extLst>
            </p:cNvPr>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130" name="Rectangle 284">
              <a:extLst>
                <a:ext uri="{FF2B5EF4-FFF2-40B4-BE49-F238E27FC236}">
                  <a16:creationId xmlns:a16="http://schemas.microsoft.com/office/drawing/2014/main" id="{F71A1487-6087-4605-9410-A74EFE16BC33}"/>
                </a:ext>
              </a:extLst>
            </p:cNvPr>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31" name="Rectangle 285">
              <a:extLst>
                <a:ext uri="{FF2B5EF4-FFF2-40B4-BE49-F238E27FC236}">
                  <a16:creationId xmlns:a16="http://schemas.microsoft.com/office/drawing/2014/main" id="{D804EF23-13DC-4820-B956-733317FF5286}"/>
                </a:ext>
              </a:extLst>
            </p:cNvPr>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32" name="Rectangle 286">
              <a:extLst>
                <a:ext uri="{FF2B5EF4-FFF2-40B4-BE49-F238E27FC236}">
                  <a16:creationId xmlns:a16="http://schemas.microsoft.com/office/drawing/2014/main" id="{FDDE1ADE-84D5-42B9-9660-3A495A6B540E}"/>
                </a:ext>
              </a:extLst>
            </p:cNvPr>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D</a:t>
              </a:r>
            </a:p>
          </p:txBody>
        </p:sp>
        <p:sp>
          <p:nvSpPr>
            <p:cNvPr id="40133" name="Rectangle 287">
              <a:extLst>
                <a:ext uri="{FF2B5EF4-FFF2-40B4-BE49-F238E27FC236}">
                  <a16:creationId xmlns:a16="http://schemas.microsoft.com/office/drawing/2014/main" id="{B740D5BB-41BB-4FA8-B136-9CFB7AC141C7}"/>
                </a:ext>
              </a:extLst>
            </p:cNvPr>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U</a:t>
              </a:r>
            </a:p>
          </p:txBody>
        </p:sp>
      </p:grpSp>
      <p:sp>
        <p:nvSpPr>
          <p:cNvPr id="123168" name="AutoShape 288">
            <a:extLst>
              <a:ext uri="{FF2B5EF4-FFF2-40B4-BE49-F238E27FC236}">
                <a16:creationId xmlns:a16="http://schemas.microsoft.com/office/drawing/2014/main" id="{E92E4AC7-1E18-483D-8C77-A7BB5957F7D7}"/>
              </a:ext>
            </a:extLst>
          </p:cNvPr>
          <p:cNvSpPr>
            <a:spLocks noChangeArrowheads="1"/>
          </p:cNvSpPr>
          <p:nvPr/>
        </p:nvSpPr>
        <p:spPr bwMode="auto">
          <a:xfrm>
            <a:off x="1295400" y="5334000"/>
            <a:ext cx="7239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3</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Một trong các tên gọi của Bác Hồ? 	         		(Từ gồm có 12 chữ cái)</a:t>
            </a:r>
          </a:p>
        </p:txBody>
      </p:sp>
      <p:grpSp>
        <p:nvGrpSpPr>
          <p:cNvPr id="20" name="Group 289">
            <a:extLst>
              <a:ext uri="{FF2B5EF4-FFF2-40B4-BE49-F238E27FC236}">
                <a16:creationId xmlns:a16="http://schemas.microsoft.com/office/drawing/2014/main" id="{B86FE506-2839-4216-9333-FFDF0A8536B7}"/>
              </a:ext>
            </a:extLst>
          </p:cNvPr>
          <p:cNvGrpSpPr>
            <a:grpSpLocks/>
          </p:cNvGrpSpPr>
          <p:nvPr/>
        </p:nvGrpSpPr>
        <p:grpSpPr bwMode="auto">
          <a:xfrm>
            <a:off x="2743200" y="1219200"/>
            <a:ext cx="4572000" cy="304800"/>
            <a:chOff x="1728" y="768"/>
            <a:chExt cx="2880" cy="192"/>
          </a:xfrm>
        </p:grpSpPr>
        <p:sp>
          <p:nvSpPr>
            <p:cNvPr id="40116" name="Rectangle 290">
              <a:extLst>
                <a:ext uri="{FF2B5EF4-FFF2-40B4-BE49-F238E27FC236}">
                  <a16:creationId xmlns:a16="http://schemas.microsoft.com/office/drawing/2014/main" id="{E40F08F7-5AAC-4C46-9C37-F73C12ADB28B}"/>
                </a:ext>
              </a:extLst>
            </p:cNvPr>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17" name="Rectangle 291">
              <a:extLst>
                <a:ext uri="{FF2B5EF4-FFF2-40B4-BE49-F238E27FC236}">
                  <a16:creationId xmlns:a16="http://schemas.microsoft.com/office/drawing/2014/main" id="{54F39B98-65BD-40A0-96AE-33A12E6259AD}"/>
                </a:ext>
              </a:extLst>
            </p:cNvPr>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18" name="Rectangle 292">
              <a:extLst>
                <a:ext uri="{FF2B5EF4-FFF2-40B4-BE49-F238E27FC236}">
                  <a16:creationId xmlns:a16="http://schemas.microsoft.com/office/drawing/2014/main" id="{BE37D8D3-7A4E-4949-A255-A1217FCEAA4C}"/>
                </a:ext>
              </a:extLst>
            </p:cNvPr>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sp>
          <p:nvSpPr>
            <p:cNvPr id="40119" name="Rectangle 293">
              <a:extLst>
                <a:ext uri="{FF2B5EF4-FFF2-40B4-BE49-F238E27FC236}">
                  <a16:creationId xmlns:a16="http://schemas.microsoft.com/office/drawing/2014/main" id="{B6F3F4D5-E27D-4018-A702-6837CC1CD7FE}"/>
                </a:ext>
              </a:extLst>
            </p:cNvPr>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Ễ</a:t>
              </a:r>
            </a:p>
          </p:txBody>
        </p:sp>
        <p:sp>
          <p:nvSpPr>
            <p:cNvPr id="40120" name="Rectangle 294">
              <a:extLst>
                <a:ext uri="{FF2B5EF4-FFF2-40B4-BE49-F238E27FC236}">
                  <a16:creationId xmlns:a16="http://schemas.microsoft.com/office/drawing/2014/main" id="{401AFD88-EF11-4C06-9DDD-97FE2A4FF8D5}"/>
                </a:ext>
              </a:extLst>
            </p:cNvPr>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21" name="Rectangle 295">
              <a:extLst>
                <a:ext uri="{FF2B5EF4-FFF2-40B4-BE49-F238E27FC236}">
                  <a16:creationId xmlns:a16="http://schemas.microsoft.com/office/drawing/2014/main" id="{6973A688-FD31-4422-B109-20145197C1D2}"/>
                </a:ext>
              </a:extLst>
            </p:cNvPr>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122" name="Rectangle 296">
              <a:extLst>
                <a:ext uri="{FF2B5EF4-FFF2-40B4-BE49-F238E27FC236}">
                  <a16:creationId xmlns:a16="http://schemas.microsoft.com/office/drawing/2014/main" id="{3110C2E0-BEAF-41E0-AE3F-0D5EA7B6839D}"/>
                </a:ext>
              </a:extLst>
            </p:cNvPr>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123" name="Rectangle 297">
              <a:extLst>
                <a:ext uri="{FF2B5EF4-FFF2-40B4-BE49-F238E27FC236}">
                  <a16:creationId xmlns:a16="http://schemas.microsoft.com/office/drawing/2014/main" id="{BE331673-BDAB-481B-B1EF-6620F8DBCF17}"/>
                </a:ext>
              </a:extLst>
            </p:cNvPr>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Q</a:t>
              </a:r>
            </a:p>
          </p:txBody>
        </p:sp>
        <p:sp>
          <p:nvSpPr>
            <p:cNvPr id="40124" name="Rectangle 298">
              <a:extLst>
                <a:ext uri="{FF2B5EF4-FFF2-40B4-BE49-F238E27FC236}">
                  <a16:creationId xmlns:a16="http://schemas.microsoft.com/office/drawing/2014/main" id="{B3B88B97-1EF5-442D-B27E-7572C907F4B9}"/>
                </a:ext>
              </a:extLst>
            </p:cNvPr>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sp>
          <p:nvSpPr>
            <p:cNvPr id="40125" name="Rectangle 299">
              <a:extLst>
                <a:ext uri="{FF2B5EF4-FFF2-40B4-BE49-F238E27FC236}">
                  <a16:creationId xmlns:a16="http://schemas.microsoft.com/office/drawing/2014/main" id="{200CBFC1-E45F-4823-AB20-EB930F58AA15}"/>
                </a:ext>
              </a:extLst>
            </p:cNvPr>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Ố</a:t>
              </a:r>
            </a:p>
          </p:txBody>
        </p:sp>
        <p:sp>
          <p:nvSpPr>
            <p:cNvPr id="40126" name="Rectangle 300">
              <a:extLst>
                <a:ext uri="{FF2B5EF4-FFF2-40B4-BE49-F238E27FC236}">
                  <a16:creationId xmlns:a16="http://schemas.microsoft.com/office/drawing/2014/main" id="{A8E93EAA-1527-49F9-9279-903587225115}"/>
                </a:ext>
              </a:extLst>
            </p:cNvPr>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127" name="Rectangle 301">
              <a:extLst>
                <a:ext uri="{FF2B5EF4-FFF2-40B4-BE49-F238E27FC236}">
                  <a16:creationId xmlns:a16="http://schemas.microsoft.com/office/drawing/2014/main" id="{CB9EFC56-E00E-469F-A665-593A2E43A76A}"/>
                </a:ext>
              </a:extLst>
            </p:cNvPr>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Y</a:t>
              </a:r>
            </a:p>
          </p:txBody>
        </p:sp>
      </p:grpSp>
      <p:sp>
        <p:nvSpPr>
          <p:cNvPr id="123182" name="AutoShape 302">
            <a:extLst>
              <a:ext uri="{FF2B5EF4-FFF2-40B4-BE49-F238E27FC236}">
                <a16:creationId xmlns:a16="http://schemas.microsoft.com/office/drawing/2014/main" id="{913956FE-BC57-4968-B466-D4AB9A70FA94}"/>
              </a:ext>
            </a:extLst>
          </p:cNvPr>
          <p:cNvSpPr>
            <a:spLocks noChangeArrowheads="1"/>
          </p:cNvSpPr>
          <p:nvPr/>
        </p:nvSpPr>
        <p:spPr bwMode="auto">
          <a:xfrm>
            <a:off x="1143000" y="5334000"/>
            <a:ext cx="7573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0066"/>
                </a:solidFill>
                <a:latin typeface="Times New Roman" pitchFamily="18" charset="0"/>
              </a:rPr>
              <a:t>Câu 4</a:t>
            </a:r>
            <a:r>
              <a:rPr lang="en-US" sz="2800">
                <a:solidFill>
                  <a:srgbClr val="FF0066"/>
                </a:solidFill>
                <a:latin typeface="Times New Roman" pitchFamily="18" charset="0"/>
              </a:rPr>
              <a:t>: Phan Bội Châu cùng Hội Duy tân sang đâu để hoạt động cứu nước? (Từ gồm có 4 chữ cái)</a:t>
            </a:r>
          </a:p>
        </p:txBody>
      </p:sp>
      <p:grpSp>
        <p:nvGrpSpPr>
          <p:cNvPr id="21" name="Group 303">
            <a:extLst>
              <a:ext uri="{FF2B5EF4-FFF2-40B4-BE49-F238E27FC236}">
                <a16:creationId xmlns:a16="http://schemas.microsoft.com/office/drawing/2014/main" id="{19A0AAE0-D89F-4C33-847F-1CBFAF9F94FC}"/>
              </a:ext>
            </a:extLst>
          </p:cNvPr>
          <p:cNvGrpSpPr>
            <a:grpSpLocks/>
          </p:cNvGrpSpPr>
          <p:nvPr/>
        </p:nvGrpSpPr>
        <p:grpSpPr bwMode="auto">
          <a:xfrm>
            <a:off x="3124200" y="1524000"/>
            <a:ext cx="1524000" cy="304800"/>
            <a:chOff x="1968" y="960"/>
            <a:chExt cx="960" cy="192"/>
          </a:xfrm>
        </p:grpSpPr>
        <p:sp>
          <p:nvSpPr>
            <p:cNvPr id="40112" name="Rectangle 304">
              <a:extLst>
                <a:ext uri="{FF2B5EF4-FFF2-40B4-BE49-F238E27FC236}">
                  <a16:creationId xmlns:a16="http://schemas.microsoft.com/office/drawing/2014/main" id="{6FC6FB62-F8FA-4B1A-8863-8FA8E3C79AA2}"/>
                </a:ext>
              </a:extLst>
            </p:cNvPr>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X</a:t>
              </a:r>
            </a:p>
          </p:txBody>
        </p:sp>
        <p:sp>
          <p:nvSpPr>
            <p:cNvPr id="40113" name="Rectangle 305">
              <a:extLst>
                <a:ext uri="{FF2B5EF4-FFF2-40B4-BE49-F238E27FC236}">
                  <a16:creationId xmlns:a16="http://schemas.microsoft.com/office/drawing/2014/main" id="{E5D60259-E117-4006-B891-53D40CFB3870}"/>
                </a:ext>
              </a:extLst>
            </p:cNvPr>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114" name="Rectangle 306">
              <a:extLst>
                <a:ext uri="{FF2B5EF4-FFF2-40B4-BE49-F238E27FC236}">
                  <a16:creationId xmlns:a16="http://schemas.microsoft.com/office/drawing/2014/main" id="{B8B193CE-C7DC-44EC-9915-6678A3072585}"/>
                </a:ext>
              </a:extLst>
            </p:cNvPr>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115" name="Rectangle 307">
              <a:extLst>
                <a:ext uri="{FF2B5EF4-FFF2-40B4-BE49-F238E27FC236}">
                  <a16:creationId xmlns:a16="http://schemas.microsoft.com/office/drawing/2014/main" id="{EF74B9FD-79F5-4A76-9A1A-38700D3DC658}"/>
                </a:ext>
              </a:extLst>
            </p:cNvPr>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Ê</a:t>
              </a:r>
            </a:p>
          </p:txBody>
        </p:sp>
      </p:grpSp>
      <p:sp>
        <p:nvSpPr>
          <p:cNvPr id="123188" name="AutoShape 308">
            <a:extLst>
              <a:ext uri="{FF2B5EF4-FFF2-40B4-BE49-F238E27FC236}">
                <a16:creationId xmlns:a16="http://schemas.microsoft.com/office/drawing/2014/main" id="{D0E9938F-228E-497E-8713-3472A8F8EB52}"/>
              </a:ext>
            </a:extLst>
          </p:cNvPr>
          <p:cNvSpPr>
            <a:spLocks noChangeArrowheads="1"/>
          </p:cNvSpPr>
          <p:nvPr/>
        </p:nvSpPr>
        <p:spPr bwMode="auto">
          <a:xfrm>
            <a:off x="1143000" y="5334000"/>
            <a:ext cx="758983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5</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Phong trào yêu nước diễn ra sau cuộc phản công ở kinh thành Huế? (Từ gồm có 8 chữ cái)</a:t>
            </a:r>
          </a:p>
        </p:txBody>
      </p:sp>
      <p:grpSp>
        <p:nvGrpSpPr>
          <p:cNvPr id="22" name="Group 309">
            <a:extLst>
              <a:ext uri="{FF2B5EF4-FFF2-40B4-BE49-F238E27FC236}">
                <a16:creationId xmlns:a16="http://schemas.microsoft.com/office/drawing/2014/main" id="{96515A7F-3294-405A-9972-6534D717CF8C}"/>
              </a:ext>
            </a:extLst>
          </p:cNvPr>
          <p:cNvGrpSpPr>
            <a:grpSpLocks/>
          </p:cNvGrpSpPr>
          <p:nvPr/>
        </p:nvGrpSpPr>
        <p:grpSpPr bwMode="auto">
          <a:xfrm>
            <a:off x="3124200" y="1828800"/>
            <a:ext cx="3048000" cy="304800"/>
            <a:chOff x="1968" y="1152"/>
            <a:chExt cx="1920" cy="192"/>
          </a:xfrm>
        </p:grpSpPr>
        <p:sp>
          <p:nvSpPr>
            <p:cNvPr id="40104" name="Rectangle 310">
              <a:extLst>
                <a:ext uri="{FF2B5EF4-FFF2-40B4-BE49-F238E27FC236}">
                  <a16:creationId xmlns:a16="http://schemas.microsoft.com/office/drawing/2014/main" id="{C796303D-26C8-4F9B-B6C5-28026A7ECD3D}"/>
                </a:ext>
              </a:extLst>
            </p:cNvPr>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V</a:t>
              </a:r>
            </a:p>
          </p:txBody>
        </p:sp>
        <p:sp>
          <p:nvSpPr>
            <p:cNvPr id="40105" name="Rectangle 311">
              <a:extLst>
                <a:ext uri="{FF2B5EF4-FFF2-40B4-BE49-F238E27FC236}">
                  <a16:creationId xmlns:a16="http://schemas.microsoft.com/office/drawing/2014/main" id="{E2819189-8611-45A4-AD50-C3A899672BE3}"/>
                </a:ext>
              </a:extLst>
            </p:cNvPr>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106" name="Rectangle 312">
              <a:extLst>
                <a:ext uri="{FF2B5EF4-FFF2-40B4-BE49-F238E27FC236}">
                  <a16:creationId xmlns:a16="http://schemas.microsoft.com/office/drawing/2014/main" id="{2AD378A2-4868-4845-85FE-0B13F17108D5}"/>
                </a:ext>
              </a:extLst>
            </p:cNvPr>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Ầ</a:t>
              </a:r>
            </a:p>
          </p:txBody>
        </p:sp>
        <p:sp>
          <p:nvSpPr>
            <p:cNvPr id="40107" name="Rectangle 313">
              <a:extLst>
                <a:ext uri="{FF2B5EF4-FFF2-40B4-BE49-F238E27FC236}">
                  <a16:creationId xmlns:a16="http://schemas.microsoft.com/office/drawing/2014/main" id="{18A37BED-53B4-49A4-BFCE-C16D3FCD7A91}"/>
                </a:ext>
              </a:extLst>
            </p:cNvPr>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p>
          </p:txBody>
        </p:sp>
        <p:sp>
          <p:nvSpPr>
            <p:cNvPr id="40108" name="Rectangle 314">
              <a:extLst>
                <a:ext uri="{FF2B5EF4-FFF2-40B4-BE49-F238E27FC236}">
                  <a16:creationId xmlns:a16="http://schemas.microsoft.com/office/drawing/2014/main" id="{5FE3EF92-7E43-46A3-A5B9-4EE5B79EF974}"/>
                </a:ext>
              </a:extLst>
            </p:cNvPr>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p>
          </p:txBody>
        </p:sp>
        <p:sp>
          <p:nvSpPr>
            <p:cNvPr id="40109" name="Rectangle 315">
              <a:extLst>
                <a:ext uri="{FF2B5EF4-FFF2-40B4-BE49-F238E27FC236}">
                  <a16:creationId xmlns:a16="http://schemas.microsoft.com/office/drawing/2014/main" id="{AF66F63D-1194-49FB-B7BF-F2A0764BBCEA}"/>
                </a:ext>
              </a:extLst>
            </p:cNvPr>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110" name="Rectangle 316">
              <a:extLst>
                <a:ext uri="{FF2B5EF4-FFF2-40B4-BE49-F238E27FC236}">
                  <a16:creationId xmlns:a16="http://schemas.microsoft.com/office/drawing/2014/main" id="{12EEDEBF-6AAC-417D-A801-48FF98263612}"/>
                </a:ext>
              </a:extLst>
            </p:cNvPr>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11" name="Rectangle 317">
              <a:extLst>
                <a:ext uri="{FF2B5EF4-FFF2-40B4-BE49-F238E27FC236}">
                  <a16:creationId xmlns:a16="http://schemas.microsoft.com/office/drawing/2014/main" id="{B9C8404A-93A5-41AA-B013-B3B85D7B7286}"/>
                </a:ext>
              </a:extLst>
            </p:cNvPr>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198" name="AutoShape 318">
            <a:extLst>
              <a:ext uri="{FF2B5EF4-FFF2-40B4-BE49-F238E27FC236}">
                <a16:creationId xmlns:a16="http://schemas.microsoft.com/office/drawing/2014/main" id="{E8522C2D-FCDB-4425-B9CF-D164B08F7A8C}"/>
              </a:ext>
            </a:extLst>
          </p:cNvPr>
          <p:cNvSpPr>
            <a:spLocks noChangeArrowheads="1"/>
          </p:cNvSpPr>
          <p:nvPr/>
        </p:nvSpPr>
        <p:spPr bwMode="auto">
          <a:xfrm>
            <a:off x="1295400" y="5334000"/>
            <a:ext cx="7543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6</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Cuộc Cách mạng mùa thu của dân tộc ta diễn ra vào thời gian này? (Từ gồm 8 chữ cái)</a:t>
            </a:r>
          </a:p>
        </p:txBody>
      </p:sp>
      <p:grpSp>
        <p:nvGrpSpPr>
          <p:cNvPr id="23" name="Group 319">
            <a:extLst>
              <a:ext uri="{FF2B5EF4-FFF2-40B4-BE49-F238E27FC236}">
                <a16:creationId xmlns:a16="http://schemas.microsoft.com/office/drawing/2014/main" id="{527EED19-F957-4B70-B488-07D889D6D4F4}"/>
              </a:ext>
            </a:extLst>
          </p:cNvPr>
          <p:cNvGrpSpPr>
            <a:grpSpLocks/>
          </p:cNvGrpSpPr>
          <p:nvPr/>
        </p:nvGrpSpPr>
        <p:grpSpPr bwMode="auto">
          <a:xfrm>
            <a:off x="2743200" y="2133600"/>
            <a:ext cx="3048000" cy="304800"/>
            <a:chOff x="1728" y="1344"/>
            <a:chExt cx="1920" cy="192"/>
          </a:xfrm>
        </p:grpSpPr>
        <p:sp>
          <p:nvSpPr>
            <p:cNvPr id="40096" name="Rectangle 320">
              <a:extLst>
                <a:ext uri="{FF2B5EF4-FFF2-40B4-BE49-F238E27FC236}">
                  <a16:creationId xmlns:a16="http://schemas.microsoft.com/office/drawing/2014/main" id="{95C02DC0-6302-4143-A597-1DEAA4A386C3}"/>
                </a:ext>
              </a:extLst>
            </p:cNvPr>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097" name="Rectangle 321">
              <a:extLst>
                <a:ext uri="{FF2B5EF4-FFF2-40B4-BE49-F238E27FC236}">
                  <a16:creationId xmlns:a16="http://schemas.microsoft.com/office/drawing/2014/main" id="{4CDE551F-BC55-4033-BA0E-7BCD4349CF8E}"/>
                </a:ext>
              </a:extLst>
            </p:cNvPr>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98" name="Rectangle 322">
              <a:extLst>
                <a:ext uri="{FF2B5EF4-FFF2-40B4-BE49-F238E27FC236}">
                  <a16:creationId xmlns:a16="http://schemas.microsoft.com/office/drawing/2014/main" id="{D8488694-375C-49A0-86D7-CD5C79BCC334}"/>
                </a:ext>
              </a:extLst>
            </p:cNvPr>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099" name="Rectangle 323">
              <a:extLst>
                <a:ext uri="{FF2B5EF4-FFF2-40B4-BE49-F238E27FC236}">
                  <a16:creationId xmlns:a16="http://schemas.microsoft.com/office/drawing/2014/main" id="{D98333BC-6D41-497B-859C-3260B4B3E4DC}"/>
                </a:ext>
              </a:extLst>
            </p:cNvPr>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100" name="Rectangle 324">
              <a:extLst>
                <a:ext uri="{FF2B5EF4-FFF2-40B4-BE49-F238E27FC236}">
                  <a16:creationId xmlns:a16="http://schemas.microsoft.com/office/drawing/2014/main" id="{C7B4CBFD-CB1D-4BAB-AC3A-A44EC64C59CB}"/>
                </a:ext>
              </a:extLst>
            </p:cNvPr>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101" name="Rectangle 325">
              <a:extLst>
                <a:ext uri="{FF2B5EF4-FFF2-40B4-BE49-F238E27FC236}">
                  <a16:creationId xmlns:a16="http://schemas.microsoft.com/office/drawing/2014/main" id="{03835CB9-D440-4EDB-B97A-02630CC49CA4}"/>
                </a:ext>
              </a:extLst>
            </p:cNvPr>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p>
          </p:txBody>
        </p:sp>
        <p:sp>
          <p:nvSpPr>
            <p:cNvPr id="40102" name="Rectangle 326">
              <a:extLst>
                <a:ext uri="{FF2B5EF4-FFF2-40B4-BE49-F238E27FC236}">
                  <a16:creationId xmlns:a16="http://schemas.microsoft.com/office/drawing/2014/main" id="{1DA931FC-C9D8-4B94-B983-0050FBD88F43}"/>
                </a:ext>
              </a:extLst>
            </p:cNvPr>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103" name="Rectangle 327">
              <a:extLst>
                <a:ext uri="{FF2B5EF4-FFF2-40B4-BE49-F238E27FC236}">
                  <a16:creationId xmlns:a16="http://schemas.microsoft.com/office/drawing/2014/main" id="{028D941E-79CF-459C-967A-20FC6E0181EF}"/>
                </a:ext>
              </a:extLst>
            </p:cNvPr>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208" name="AutoShape 328">
            <a:extLst>
              <a:ext uri="{FF2B5EF4-FFF2-40B4-BE49-F238E27FC236}">
                <a16:creationId xmlns:a16="http://schemas.microsoft.com/office/drawing/2014/main" id="{20204DD5-25EB-4008-A3ED-A08097DA0789}"/>
              </a:ext>
            </a:extLst>
          </p:cNvPr>
          <p:cNvSpPr>
            <a:spLocks noChangeArrowheads="1"/>
          </p:cNvSpPr>
          <p:nvPr/>
        </p:nvSpPr>
        <p:spPr bwMode="auto">
          <a:xfrm>
            <a:off x="838200" y="5334000"/>
            <a:ext cx="805338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7</a:t>
            </a:r>
            <a:r>
              <a:rPr lang="en-US" sz="2800">
                <a:solidFill>
                  <a:srgbClr val="FF3399"/>
                </a:solidFill>
                <a:latin typeface="Times New Roman" pitchFamily="18" charset="0"/>
              </a:rPr>
              <a:t>: Theo</a:t>
            </a:r>
            <a:r>
              <a:rPr lang="en-US" sz="2800">
                <a:solidFill>
                  <a:srgbClr val="FF0066"/>
                </a:solidFill>
                <a:latin typeface="Times New Roman" pitchFamily="18" charset="0"/>
              </a:rPr>
              <a:t> lệnh của triều đình thì Trương Định phải về đây nhận chức lãnh binh? (Từ gồm 7 chữ cái)</a:t>
            </a:r>
          </a:p>
        </p:txBody>
      </p:sp>
      <p:grpSp>
        <p:nvGrpSpPr>
          <p:cNvPr id="24" name="Group 329">
            <a:extLst>
              <a:ext uri="{FF2B5EF4-FFF2-40B4-BE49-F238E27FC236}">
                <a16:creationId xmlns:a16="http://schemas.microsoft.com/office/drawing/2014/main" id="{EA9CFA82-4CEC-4D30-8627-D6498F1B86F2}"/>
              </a:ext>
            </a:extLst>
          </p:cNvPr>
          <p:cNvGrpSpPr>
            <a:grpSpLocks/>
          </p:cNvGrpSpPr>
          <p:nvPr/>
        </p:nvGrpSpPr>
        <p:grpSpPr bwMode="auto">
          <a:xfrm>
            <a:off x="3124200" y="2438400"/>
            <a:ext cx="2667000" cy="304800"/>
            <a:chOff x="1968" y="1536"/>
            <a:chExt cx="1680" cy="192"/>
          </a:xfrm>
        </p:grpSpPr>
        <p:sp>
          <p:nvSpPr>
            <p:cNvPr id="40089" name="Rectangle 330">
              <a:extLst>
                <a:ext uri="{FF2B5EF4-FFF2-40B4-BE49-F238E27FC236}">
                  <a16:creationId xmlns:a16="http://schemas.microsoft.com/office/drawing/2014/main" id="{C3EBA9C9-5ED7-42AF-8B69-61BAE61725E5}"/>
                </a:ext>
              </a:extLst>
            </p:cNvPr>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90" name="Rectangle 331">
              <a:extLst>
                <a:ext uri="{FF2B5EF4-FFF2-40B4-BE49-F238E27FC236}">
                  <a16:creationId xmlns:a16="http://schemas.microsoft.com/office/drawing/2014/main" id="{140B1DBC-3332-44B8-AFBD-4D1AEB531DEB}"/>
                </a:ext>
              </a:extLst>
            </p:cNvPr>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91" name="Rectangle 332">
              <a:extLst>
                <a:ext uri="{FF2B5EF4-FFF2-40B4-BE49-F238E27FC236}">
                  <a16:creationId xmlns:a16="http://schemas.microsoft.com/office/drawing/2014/main" id="{F79FD992-79BB-4F01-A288-F62DF55DA74A}"/>
                </a:ext>
              </a:extLst>
            </p:cNvPr>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92" name="Rectangle 333">
              <a:extLst>
                <a:ext uri="{FF2B5EF4-FFF2-40B4-BE49-F238E27FC236}">
                  <a16:creationId xmlns:a16="http://schemas.microsoft.com/office/drawing/2014/main" id="{A0D8A0E5-5DC0-4DD0-A556-ECAC8E790B79}"/>
                </a:ext>
              </a:extLst>
            </p:cNvPr>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93" name="Rectangle 334">
              <a:extLst>
                <a:ext uri="{FF2B5EF4-FFF2-40B4-BE49-F238E27FC236}">
                  <a16:creationId xmlns:a16="http://schemas.microsoft.com/office/drawing/2014/main" id="{2B62F084-BE79-4419-96E5-C9E11C3B1300}"/>
                </a:ext>
              </a:extLst>
            </p:cNvPr>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94" name="Rectangle 335">
              <a:extLst>
                <a:ext uri="{FF2B5EF4-FFF2-40B4-BE49-F238E27FC236}">
                  <a16:creationId xmlns:a16="http://schemas.microsoft.com/office/drawing/2014/main" id="{A7F7ECC5-C971-46B6-84A1-68E9CA088AF7}"/>
                </a:ext>
              </a:extLst>
            </p:cNvPr>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95" name="Rectangle 336">
              <a:extLst>
                <a:ext uri="{FF2B5EF4-FFF2-40B4-BE49-F238E27FC236}">
                  <a16:creationId xmlns:a16="http://schemas.microsoft.com/office/drawing/2014/main" id="{D6840B0F-42C9-4F33-A6C9-2E67D2585F66}"/>
                </a:ext>
              </a:extLst>
            </p:cNvPr>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G</a:t>
              </a:r>
            </a:p>
          </p:txBody>
        </p:sp>
      </p:grpSp>
      <p:sp>
        <p:nvSpPr>
          <p:cNvPr id="123217" name="AutoShape 337">
            <a:extLst>
              <a:ext uri="{FF2B5EF4-FFF2-40B4-BE49-F238E27FC236}">
                <a16:creationId xmlns:a16="http://schemas.microsoft.com/office/drawing/2014/main" id="{3F635AEA-E8FD-4724-A96A-F725CF00C56D}"/>
              </a:ext>
            </a:extLst>
          </p:cNvPr>
          <p:cNvSpPr>
            <a:spLocks noChangeArrowheads="1"/>
          </p:cNvSpPr>
          <p:nvPr/>
        </p:nvSpPr>
        <p:spPr bwMode="auto">
          <a:xfrm>
            <a:off x="838200" y="5334000"/>
            <a:ext cx="8001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a:solidFill>
                  <a:srgbClr val="FF3399"/>
                </a:solidFill>
                <a:latin typeface="Times New Roman" pitchFamily="18" charset="0"/>
              </a:rPr>
              <a:t>   </a:t>
            </a:r>
            <a:r>
              <a:rPr lang="en-US" sz="2800" u="sng">
                <a:solidFill>
                  <a:srgbClr val="FF3399"/>
                </a:solidFill>
                <a:latin typeface="Times New Roman" pitchFamily="18" charset="0"/>
              </a:rPr>
              <a:t>Câu 8</a:t>
            </a:r>
            <a:r>
              <a:rPr lang="en-US" sz="2800">
                <a:solidFill>
                  <a:srgbClr val="FF3399"/>
                </a:solidFill>
                <a:latin typeface="Times New Roman" pitchFamily="18" charset="0"/>
              </a:rPr>
              <a:t>: Giai</a:t>
            </a:r>
            <a:r>
              <a:rPr lang="en-US" sz="2800">
                <a:solidFill>
                  <a:srgbClr val="FF0066"/>
                </a:solidFill>
                <a:latin typeface="Times New Roman" pitchFamily="18" charset="0"/>
              </a:rPr>
              <a:t> cấp xuất hiện ở nước ta khi thực dân   	Pháp đặt ách đô hộ? (Từ gồm có 8 chữ cái)</a:t>
            </a:r>
          </a:p>
        </p:txBody>
      </p:sp>
      <p:grpSp>
        <p:nvGrpSpPr>
          <p:cNvPr id="25" name="Group 338">
            <a:extLst>
              <a:ext uri="{FF2B5EF4-FFF2-40B4-BE49-F238E27FC236}">
                <a16:creationId xmlns:a16="http://schemas.microsoft.com/office/drawing/2014/main" id="{7DD37779-CEA6-4247-AC7E-565D2DD90A85}"/>
              </a:ext>
            </a:extLst>
          </p:cNvPr>
          <p:cNvGrpSpPr>
            <a:grpSpLocks/>
          </p:cNvGrpSpPr>
          <p:nvPr/>
        </p:nvGrpSpPr>
        <p:grpSpPr bwMode="auto">
          <a:xfrm>
            <a:off x="3505200" y="2743200"/>
            <a:ext cx="3048000" cy="304800"/>
            <a:chOff x="2208" y="1728"/>
            <a:chExt cx="1920" cy="192"/>
          </a:xfrm>
        </p:grpSpPr>
        <p:sp>
          <p:nvSpPr>
            <p:cNvPr id="40081" name="Rectangle 339">
              <a:extLst>
                <a:ext uri="{FF2B5EF4-FFF2-40B4-BE49-F238E27FC236}">
                  <a16:creationId xmlns:a16="http://schemas.microsoft.com/office/drawing/2014/main" id="{7865F743-16CF-4169-B569-EFF807287500}"/>
                </a:ext>
              </a:extLst>
            </p:cNvPr>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082" name="Rectangle 340">
              <a:extLst>
                <a:ext uri="{FF2B5EF4-FFF2-40B4-BE49-F238E27FC236}">
                  <a16:creationId xmlns:a16="http://schemas.microsoft.com/office/drawing/2014/main" id="{51AA31AE-8F9D-4FBC-91F8-9B38C94D59B9}"/>
                </a:ext>
              </a:extLst>
            </p:cNvPr>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3" name="Rectangle 341">
              <a:extLst>
                <a:ext uri="{FF2B5EF4-FFF2-40B4-BE49-F238E27FC236}">
                  <a16:creationId xmlns:a16="http://schemas.microsoft.com/office/drawing/2014/main" id="{61D9FF46-700C-4997-9959-38998F45544D}"/>
                </a:ext>
              </a:extLst>
            </p:cNvPr>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84" name="Rectangle 342">
              <a:extLst>
                <a:ext uri="{FF2B5EF4-FFF2-40B4-BE49-F238E27FC236}">
                  <a16:creationId xmlns:a16="http://schemas.microsoft.com/office/drawing/2014/main" id="{0398268E-480F-4A4F-8792-29DC67C3C2CF}"/>
                </a:ext>
              </a:extLst>
            </p:cNvPr>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5" name="Rectangle 343">
              <a:extLst>
                <a:ext uri="{FF2B5EF4-FFF2-40B4-BE49-F238E27FC236}">
                  <a16:creationId xmlns:a16="http://schemas.microsoft.com/office/drawing/2014/main" id="{A30E8690-89E8-4202-B873-C8DE168FAC20}"/>
                </a:ext>
              </a:extLst>
            </p:cNvPr>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86" name="Rectangle 344">
              <a:extLst>
                <a:ext uri="{FF2B5EF4-FFF2-40B4-BE49-F238E27FC236}">
                  <a16:creationId xmlns:a16="http://schemas.microsoft.com/office/drawing/2014/main" id="{E84FD8F7-1753-4021-B763-634D7C3A05C9}"/>
                </a:ext>
              </a:extLst>
            </p:cNvPr>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p>
          </p:txBody>
        </p:sp>
        <p:sp>
          <p:nvSpPr>
            <p:cNvPr id="40087" name="Rectangle 345">
              <a:extLst>
                <a:ext uri="{FF2B5EF4-FFF2-40B4-BE49-F238E27FC236}">
                  <a16:creationId xmlns:a16="http://schemas.microsoft.com/office/drawing/2014/main" id="{DAC4732B-A110-4729-B0BF-3BB66D087A0D}"/>
                </a:ext>
              </a:extLst>
            </p:cNvPr>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8" name="Rectangle 346">
              <a:extLst>
                <a:ext uri="{FF2B5EF4-FFF2-40B4-BE49-F238E27FC236}">
                  <a16:creationId xmlns:a16="http://schemas.microsoft.com/office/drawing/2014/main" id="{0CF67949-A34A-4A78-9784-38EC627BBC15}"/>
                </a:ext>
              </a:extLst>
            </p:cNvPr>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Ô</a:t>
              </a:r>
            </a:p>
          </p:txBody>
        </p:sp>
      </p:grpSp>
      <p:sp>
        <p:nvSpPr>
          <p:cNvPr id="123227" name="AutoShape 347">
            <a:extLst>
              <a:ext uri="{FF2B5EF4-FFF2-40B4-BE49-F238E27FC236}">
                <a16:creationId xmlns:a16="http://schemas.microsoft.com/office/drawing/2014/main" id="{F4B6E30C-3D8F-42C0-8DB2-D4F03EAA6215}"/>
              </a:ext>
            </a:extLst>
          </p:cNvPr>
          <p:cNvSpPr>
            <a:spLocks noChangeArrowheads="1"/>
          </p:cNvSpPr>
          <p:nvPr/>
        </p:nvSpPr>
        <p:spPr bwMode="auto">
          <a:xfrm>
            <a:off x="762000" y="5334000"/>
            <a:ext cx="80772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9</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Nhân dân huyện này đã tham gia cuộc biểu tình ngày 12 – 9 – 1930? (Từ gồm có 6 chữ cái)</a:t>
            </a:r>
          </a:p>
        </p:txBody>
      </p:sp>
      <p:grpSp>
        <p:nvGrpSpPr>
          <p:cNvPr id="26" name="Group 348">
            <a:extLst>
              <a:ext uri="{FF2B5EF4-FFF2-40B4-BE49-F238E27FC236}">
                <a16:creationId xmlns:a16="http://schemas.microsoft.com/office/drawing/2014/main" id="{1832C95C-3B1A-4EAC-9B92-13D31B7A46A6}"/>
              </a:ext>
            </a:extLst>
          </p:cNvPr>
          <p:cNvGrpSpPr>
            <a:grpSpLocks/>
          </p:cNvGrpSpPr>
          <p:nvPr/>
        </p:nvGrpSpPr>
        <p:grpSpPr bwMode="auto">
          <a:xfrm>
            <a:off x="3886200" y="3048000"/>
            <a:ext cx="2286000" cy="304800"/>
            <a:chOff x="2448" y="1920"/>
            <a:chExt cx="1440" cy="192"/>
          </a:xfrm>
        </p:grpSpPr>
        <p:sp>
          <p:nvSpPr>
            <p:cNvPr id="40075" name="Rectangle 349">
              <a:extLst>
                <a:ext uri="{FF2B5EF4-FFF2-40B4-BE49-F238E27FC236}">
                  <a16:creationId xmlns:a16="http://schemas.microsoft.com/office/drawing/2014/main" id="{672C15D5-23C0-4808-A793-4A9037619053}"/>
                </a:ext>
              </a:extLst>
            </p:cNvPr>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76" name="Rectangle 350">
              <a:extLst>
                <a:ext uri="{FF2B5EF4-FFF2-40B4-BE49-F238E27FC236}">
                  <a16:creationId xmlns:a16="http://schemas.microsoft.com/office/drawing/2014/main" id="{18C4E330-0A85-451B-B20E-B7099B1DFC72}"/>
                </a:ext>
              </a:extLst>
            </p:cNvPr>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p>
          </p:txBody>
        </p:sp>
        <p:sp>
          <p:nvSpPr>
            <p:cNvPr id="40077" name="Rectangle 351">
              <a:extLst>
                <a:ext uri="{FF2B5EF4-FFF2-40B4-BE49-F238E27FC236}">
                  <a16:creationId xmlns:a16="http://schemas.microsoft.com/office/drawing/2014/main" id="{CB286E9C-0BF8-4863-91E7-1344285F9DB3}"/>
                </a:ext>
              </a:extLst>
            </p:cNvPr>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p>
          </p:txBody>
        </p:sp>
        <p:sp>
          <p:nvSpPr>
            <p:cNvPr id="40078" name="Rectangle 352">
              <a:extLst>
                <a:ext uri="{FF2B5EF4-FFF2-40B4-BE49-F238E27FC236}">
                  <a16:creationId xmlns:a16="http://schemas.microsoft.com/office/drawing/2014/main" id="{FAF1A35B-2C6A-483D-9BE6-6D19E856E6DB}"/>
                </a:ext>
              </a:extLst>
            </p:cNvPr>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p>
          </p:txBody>
        </p:sp>
        <p:sp>
          <p:nvSpPr>
            <p:cNvPr id="40079" name="Rectangle 353">
              <a:extLst>
                <a:ext uri="{FF2B5EF4-FFF2-40B4-BE49-F238E27FC236}">
                  <a16:creationId xmlns:a16="http://schemas.microsoft.com/office/drawing/2014/main" id="{C9C35CF8-409F-43CE-8F0D-4243C6463C5F}"/>
                </a:ext>
              </a:extLst>
            </p:cNvPr>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80" name="Rectangle 354">
              <a:extLst>
                <a:ext uri="{FF2B5EF4-FFF2-40B4-BE49-F238E27FC236}">
                  <a16:creationId xmlns:a16="http://schemas.microsoft.com/office/drawing/2014/main" id="{49ACF2BB-C62E-42DF-A43F-D42E618D18F3}"/>
                </a:ext>
              </a:extLst>
            </p:cNvPr>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p>
          </p:txBody>
        </p:sp>
      </p:grpSp>
      <p:sp>
        <p:nvSpPr>
          <p:cNvPr id="123235" name="AutoShape 355">
            <a:extLst>
              <a:ext uri="{FF2B5EF4-FFF2-40B4-BE49-F238E27FC236}">
                <a16:creationId xmlns:a16="http://schemas.microsoft.com/office/drawing/2014/main" id="{A6B13918-D500-47DB-8776-113BF333E40C}"/>
              </a:ext>
            </a:extLst>
          </p:cNvPr>
          <p:cNvSpPr>
            <a:spLocks noChangeArrowheads="1"/>
          </p:cNvSpPr>
          <p:nvPr/>
        </p:nvSpPr>
        <p:spPr bwMode="auto">
          <a:xfrm>
            <a:off x="838200" y="5334000"/>
            <a:ext cx="7616825"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10</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Tên Quảng trường là nơi Bác Hồ đọc bản Tuyên ngôn Độc lập? (Từ gồm có 6 chữ cái)</a:t>
            </a:r>
          </a:p>
        </p:txBody>
      </p:sp>
      <p:grpSp>
        <p:nvGrpSpPr>
          <p:cNvPr id="27" name="Group 356">
            <a:extLst>
              <a:ext uri="{FF2B5EF4-FFF2-40B4-BE49-F238E27FC236}">
                <a16:creationId xmlns:a16="http://schemas.microsoft.com/office/drawing/2014/main" id="{79AD84A1-813E-4606-BD7F-67224A7CA0E0}"/>
              </a:ext>
            </a:extLst>
          </p:cNvPr>
          <p:cNvGrpSpPr>
            <a:grpSpLocks/>
          </p:cNvGrpSpPr>
          <p:nvPr/>
        </p:nvGrpSpPr>
        <p:grpSpPr bwMode="auto">
          <a:xfrm>
            <a:off x="3124200" y="3352800"/>
            <a:ext cx="2286000" cy="304800"/>
            <a:chOff x="1968" y="2112"/>
            <a:chExt cx="1440" cy="192"/>
          </a:xfrm>
        </p:grpSpPr>
        <p:sp>
          <p:nvSpPr>
            <p:cNvPr id="40069" name="Rectangle 357">
              <a:extLst>
                <a:ext uri="{FF2B5EF4-FFF2-40B4-BE49-F238E27FC236}">
                  <a16:creationId xmlns:a16="http://schemas.microsoft.com/office/drawing/2014/main" id="{78E90C3E-7B14-4977-9072-8C6BEDA0325F}"/>
                </a:ext>
              </a:extLst>
            </p:cNvPr>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70" name="Rectangle 358">
              <a:extLst>
                <a:ext uri="{FF2B5EF4-FFF2-40B4-BE49-F238E27FC236}">
                  <a16:creationId xmlns:a16="http://schemas.microsoft.com/office/drawing/2014/main" id="{6B25D549-AABE-4B18-AFDA-C3867D1D3E93}"/>
                </a:ext>
              </a:extLst>
            </p:cNvPr>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71" name="Rectangle 359">
              <a:extLst>
                <a:ext uri="{FF2B5EF4-FFF2-40B4-BE49-F238E27FC236}">
                  <a16:creationId xmlns:a16="http://schemas.microsoft.com/office/drawing/2014/main" id="{F942DFB8-A099-4BEE-97C5-5338EEB21A25}"/>
                </a:ext>
              </a:extLst>
            </p:cNvPr>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Ì</a:t>
              </a:r>
            </a:p>
          </p:txBody>
        </p:sp>
        <p:sp>
          <p:nvSpPr>
            <p:cNvPr id="40072" name="Rectangle 360">
              <a:extLst>
                <a:ext uri="{FF2B5EF4-FFF2-40B4-BE49-F238E27FC236}">
                  <a16:creationId xmlns:a16="http://schemas.microsoft.com/office/drawing/2014/main" id="{FF45C4C2-397F-4FA1-B43A-CFFD114ED4BC}"/>
                </a:ext>
              </a:extLst>
            </p:cNvPr>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73" name="Rectangle 361">
              <a:extLst>
                <a:ext uri="{FF2B5EF4-FFF2-40B4-BE49-F238E27FC236}">
                  <a16:creationId xmlns:a16="http://schemas.microsoft.com/office/drawing/2014/main" id="{06D343D8-8EE9-43A3-8D97-90F7CD40AABF}"/>
                </a:ext>
              </a:extLst>
            </p:cNvPr>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74" name="Rectangle 362">
              <a:extLst>
                <a:ext uri="{FF2B5EF4-FFF2-40B4-BE49-F238E27FC236}">
                  <a16:creationId xmlns:a16="http://schemas.microsoft.com/office/drawing/2014/main" id="{C4620786-ED0B-419F-9F97-51D740BF4FDF}"/>
                </a:ext>
              </a:extLst>
            </p:cNvPr>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Đ</a:t>
              </a:r>
            </a:p>
          </p:txBody>
        </p:sp>
      </p:grpSp>
      <p:sp>
        <p:nvSpPr>
          <p:cNvPr id="123243" name="AutoShape 363">
            <a:extLst>
              <a:ext uri="{FF2B5EF4-FFF2-40B4-BE49-F238E27FC236}">
                <a16:creationId xmlns:a16="http://schemas.microsoft.com/office/drawing/2014/main" id="{F5BFDC2F-0417-4CDA-B1B8-028F45131AA2}"/>
              </a:ext>
            </a:extLst>
          </p:cNvPr>
          <p:cNvSpPr>
            <a:spLocks noChangeArrowheads="1"/>
          </p:cNvSpPr>
          <p:nvPr/>
        </p:nvSpPr>
        <p:spPr bwMode="auto">
          <a:xfrm>
            <a:off x="1295400" y="5410200"/>
            <a:ext cx="6583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11</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Nơi là cách mạng thành công 	 ngày 19 – 8 – 1945? (Từ gồm có 5 chữ cái)</a:t>
            </a:r>
          </a:p>
        </p:txBody>
      </p:sp>
      <p:grpSp>
        <p:nvGrpSpPr>
          <p:cNvPr id="28" name="Group 364">
            <a:extLst>
              <a:ext uri="{FF2B5EF4-FFF2-40B4-BE49-F238E27FC236}">
                <a16:creationId xmlns:a16="http://schemas.microsoft.com/office/drawing/2014/main" id="{A59DE29F-1F04-4D67-B61A-014BE274EB10}"/>
              </a:ext>
            </a:extLst>
          </p:cNvPr>
          <p:cNvGrpSpPr>
            <a:grpSpLocks/>
          </p:cNvGrpSpPr>
          <p:nvPr/>
        </p:nvGrpSpPr>
        <p:grpSpPr bwMode="auto">
          <a:xfrm>
            <a:off x="2743200" y="3657600"/>
            <a:ext cx="1905000" cy="304800"/>
            <a:chOff x="1728" y="2304"/>
            <a:chExt cx="1200" cy="192"/>
          </a:xfrm>
        </p:grpSpPr>
        <p:sp>
          <p:nvSpPr>
            <p:cNvPr id="40064" name="Rectangle 365">
              <a:extLst>
                <a:ext uri="{FF2B5EF4-FFF2-40B4-BE49-F238E27FC236}">
                  <a16:creationId xmlns:a16="http://schemas.microsoft.com/office/drawing/2014/main" id="{4EBEFB79-2EDC-4634-9244-DBAF3F3266B2}"/>
                </a:ext>
              </a:extLst>
            </p:cNvPr>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65" name="Rectangle 366">
              <a:extLst>
                <a:ext uri="{FF2B5EF4-FFF2-40B4-BE49-F238E27FC236}">
                  <a16:creationId xmlns:a16="http://schemas.microsoft.com/office/drawing/2014/main" id="{00BC4E48-2CAA-4BDA-8E8F-0FCB3BF97573}"/>
                </a:ext>
              </a:extLst>
            </p:cNvPr>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p>
          </p:txBody>
        </p:sp>
        <p:sp>
          <p:nvSpPr>
            <p:cNvPr id="40066" name="Rectangle 367">
              <a:extLst>
                <a:ext uri="{FF2B5EF4-FFF2-40B4-BE49-F238E27FC236}">
                  <a16:creationId xmlns:a16="http://schemas.microsoft.com/office/drawing/2014/main" id="{D5F9AA60-4E47-4857-A1A8-893ED010942F}"/>
                </a:ext>
              </a:extLst>
            </p:cNvPr>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67" name="Rectangle 368">
              <a:extLst>
                <a:ext uri="{FF2B5EF4-FFF2-40B4-BE49-F238E27FC236}">
                  <a16:creationId xmlns:a16="http://schemas.microsoft.com/office/drawing/2014/main" id="{66984E9A-2421-4262-AD4C-8ADD7E7E8D5C}"/>
                </a:ext>
              </a:extLst>
            </p:cNvPr>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68" name="Rectangle 369">
              <a:extLst>
                <a:ext uri="{FF2B5EF4-FFF2-40B4-BE49-F238E27FC236}">
                  <a16:creationId xmlns:a16="http://schemas.microsoft.com/office/drawing/2014/main" id="{CBC0CC61-B8D7-41BC-B8CD-E09063A2296C}"/>
                </a:ext>
              </a:extLst>
            </p:cNvPr>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Ộ</a:t>
              </a:r>
            </a:p>
          </p:txBody>
        </p:sp>
      </p:grpSp>
      <p:sp>
        <p:nvSpPr>
          <p:cNvPr id="123250" name="AutoShape 370">
            <a:extLst>
              <a:ext uri="{FF2B5EF4-FFF2-40B4-BE49-F238E27FC236}">
                <a16:creationId xmlns:a16="http://schemas.microsoft.com/office/drawing/2014/main" id="{9E8A0135-D795-4C1A-A226-135209CB8348}"/>
              </a:ext>
            </a:extLst>
          </p:cNvPr>
          <p:cNvSpPr>
            <a:spLocks noChangeArrowheads="1"/>
          </p:cNvSpPr>
          <p:nvPr/>
        </p:nvSpPr>
        <p:spPr bwMode="auto">
          <a:xfrm>
            <a:off x="1295400" y="5410200"/>
            <a:ext cx="6888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12</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Nơi diễn ra Hội nghị thành lập Đảng cộng sản Việt Nam? (Từ gồm có 8 chữ cái)</a:t>
            </a:r>
          </a:p>
        </p:txBody>
      </p:sp>
      <p:grpSp>
        <p:nvGrpSpPr>
          <p:cNvPr id="29" name="Group 371">
            <a:extLst>
              <a:ext uri="{FF2B5EF4-FFF2-40B4-BE49-F238E27FC236}">
                <a16:creationId xmlns:a16="http://schemas.microsoft.com/office/drawing/2014/main" id="{1F8517D8-30A9-4A7E-BDC6-D955775EDDAF}"/>
              </a:ext>
            </a:extLst>
          </p:cNvPr>
          <p:cNvGrpSpPr>
            <a:grpSpLocks/>
          </p:cNvGrpSpPr>
          <p:nvPr/>
        </p:nvGrpSpPr>
        <p:grpSpPr bwMode="auto">
          <a:xfrm>
            <a:off x="2362200" y="3962400"/>
            <a:ext cx="3048000" cy="304800"/>
            <a:chOff x="1488" y="2496"/>
            <a:chExt cx="1920" cy="192"/>
          </a:xfrm>
        </p:grpSpPr>
        <p:sp>
          <p:nvSpPr>
            <p:cNvPr id="40056" name="Rectangle 372">
              <a:extLst>
                <a:ext uri="{FF2B5EF4-FFF2-40B4-BE49-F238E27FC236}">
                  <a16:creationId xmlns:a16="http://schemas.microsoft.com/office/drawing/2014/main" id="{3082004B-9863-428E-921C-7C071EE762B4}"/>
                </a:ext>
              </a:extLst>
            </p:cNvPr>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57" name="Rectangle 373">
              <a:extLst>
                <a:ext uri="{FF2B5EF4-FFF2-40B4-BE49-F238E27FC236}">
                  <a16:creationId xmlns:a16="http://schemas.microsoft.com/office/drawing/2014/main" id="{6BD918E7-EFCA-42CB-8C20-2EB7F48EE938}"/>
                </a:ext>
              </a:extLst>
            </p:cNvPr>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Ồ</a:t>
              </a:r>
            </a:p>
          </p:txBody>
        </p:sp>
        <p:sp>
          <p:nvSpPr>
            <p:cNvPr id="40058" name="Rectangle 374">
              <a:extLst>
                <a:ext uri="{FF2B5EF4-FFF2-40B4-BE49-F238E27FC236}">
                  <a16:creationId xmlns:a16="http://schemas.microsoft.com/office/drawing/2014/main" id="{3C80D89C-1993-462B-AB6B-0D34523169A7}"/>
                </a:ext>
              </a:extLst>
            </p:cNvPr>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9" name="Rectangle 375">
              <a:extLst>
                <a:ext uri="{FF2B5EF4-FFF2-40B4-BE49-F238E27FC236}">
                  <a16:creationId xmlns:a16="http://schemas.microsoft.com/office/drawing/2014/main" id="{1AA2A9F0-CFB2-423D-9D83-FFEB815A79B8}"/>
                </a:ext>
              </a:extLst>
            </p:cNvPr>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60" name="Rectangle 376">
              <a:extLst>
                <a:ext uri="{FF2B5EF4-FFF2-40B4-BE49-F238E27FC236}">
                  <a16:creationId xmlns:a16="http://schemas.microsoft.com/office/drawing/2014/main" id="{23EA8D0A-E92D-4714-A705-A167C35C31AD}"/>
                </a:ext>
              </a:extLst>
            </p:cNvPr>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061" name="Rectangle 377">
              <a:extLst>
                <a:ext uri="{FF2B5EF4-FFF2-40B4-BE49-F238E27FC236}">
                  <a16:creationId xmlns:a16="http://schemas.microsoft.com/office/drawing/2014/main" id="{A752D1D0-7707-4DFA-80F2-ED3C3EC089E9}"/>
                </a:ext>
              </a:extLst>
            </p:cNvPr>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62" name="Rectangle 378">
              <a:extLst>
                <a:ext uri="{FF2B5EF4-FFF2-40B4-BE49-F238E27FC236}">
                  <a16:creationId xmlns:a16="http://schemas.microsoft.com/office/drawing/2014/main" id="{DE30E978-5803-4C37-9611-818705C24A69}"/>
                </a:ext>
              </a:extLst>
            </p:cNvPr>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p>
          </p:txBody>
        </p:sp>
        <p:sp>
          <p:nvSpPr>
            <p:cNvPr id="40063" name="Rectangle 379">
              <a:extLst>
                <a:ext uri="{FF2B5EF4-FFF2-40B4-BE49-F238E27FC236}">
                  <a16:creationId xmlns:a16="http://schemas.microsoft.com/office/drawing/2014/main" id="{99E90184-AFF4-4B31-9F83-44FFAF2D8870}"/>
                </a:ext>
              </a:extLst>
            </p:cNvPr>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C</a:t>
              </a:r>
            </a:p>
          </p:txBody>
        </p:sp>
      </p:grpSp>
      <p:sp>
        <p:nvSpPr>
          <p:cNvPr id="123260" name="AutoShape 380">
            <a:extLst>
              <a:ext uri="{FF2B5EF4-FFF2-40B4-BE49-F238E27FC236}">
                <a16:creationId xmlns:a16="http://schemas.microsoft.com/office/drawing/2014/main" id="{315DB6AF-0257-4395-AC31-F77F088D3DFA}"/>
              </a:ext>
            </a:extLst>
          </p:cNvPr>
          <p:cNvSpPr>
            <a:spLocks noChangeArrowheads="1"/>
          </p:cNvSpPr>
          <p:nvPr/>
        </p:nvSpPr>
        <p:spPr bwMode="auto">
          <a:xfrm>
            <a:off x="381000" y="5410200"/>
            <a:ext cx="8488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13</a:t>
            </a:r>
            <a:r>
              <a:rPr lang="en-US" sz="2800">
                <a:solidFill>
                  <a:srgbClr val="FF3399"/>
                </a:solidFill>
                <a:latin typeface="Times New Roman" pitchFamily="18" charset="0"/>
              </a:rPr>
              <a:t>: Cách</a:t>
            </a:r>
            <a:r>
              <a:rPr lang="en-US" sz="2800">
                <a:solidFill>
                  <a:srgbClr val="FF0066"/>
                </a:solidFill>
                <a:latin typeface="Times New Roman" pitchFamily="18" charset="0"/>
              </a:rPr>
              <a:t> mạng Tháng 8 đã giải phóng cho nhân dân ta thoát khỏi kiếp người này? (Từ gồm có 4 chữ cái)</a:t>
            </a:r>
          </a:p>
        </p:txBody>
      </p:sp>
      <p:grpSp>
        <p:nvGrpSpPr>
          <p:cNvPr id="30" name="Group 381">
            <a:extLst>
              <a:ext uri="{FF2B5EF4-FFF2-40B4-BE49-F238E27FC236}">
                <a16:creationId xmlns:a16="http://schemas.microsoft.com/office/drawing/2014/main" id="{CAE13F93-B44D-4430-B766-3827996A8956}"/>
              </a:ext>
            </a:extLst>
          </p:cNvPr>
          <p:cNvGrpSpPr>
            <a:grpSpLocks/>
          </p:cNvGrpSpPr>
          <p:nvPr/>
        </p:nvGrpSpPr>
        <p:grpSpPr bwMode="auto">
          <a:xfrm>
            <a:off x="3124200" y="4267200"/>
            <a:ext cx="1524000" cy="304800"/>
            <a:chOff x="1968" y="2688"/>
            <a:chExt cx="960" cy="192"/>
          </a:xfrm>
        </p:grpSpPr>
        <p:sp>
          <p:nvSpPr>
            <p:cNvPr id="40052" name="Rectangle 382">
              <a:extLst>
                <a:ext uri="{FF2B5EF4-FFF2-40B4-BE49-F238E27FC236}">
                  <a16:creationId xmlns:a16="http://schemas.microsoft.com/office/drawing/2014/main" id="{2529E086-949E-4798-9686-EA73E89119B4}"/>
                </a:ext>
              </a:extLst>
            </p:cNvPr>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3" name="Rectangle 383">
              <a:extLst>
                <a:ext uri="{FF2B5EF4-FFF2-40B4-BE49-F238E27FC236}">
                  <a16:creationId xmlns:a16="http://schemas.microsoft.com/office/drawing/2014/main" id="{F5168C38-43E4-477F-8937-182AAD9F5AD4}"/>
                </a:ext>
              </a:extLst>
            </p:cNvPr>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p>
          </p:txBody>
        </p:sp>
        <p:sp>
          <p:nvSpPr>
            <p:cNvPr id="40054" name="Rectangle 384">
              <a:extLst>
                <a:ext uri="{FF2B5EF4-FFF2-40B4-BE49-F238E27FC236}">
                  <a16:creationId xmlns:a16="http://schemas.microsoft.com/office/drawing/2014/main" id="{F909CBA6-1946-4D8B-B48D-F19201F51608}"/>
                </a:ext>
              </a:extLst>
            </p:cNvPr>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Ệ</a:t>
              </a:r>
            </a:p>
          </p:txBody>
        </p:sp>
        <p:sp>
          <p:nvSpPr>
            <p:cNvPr id="40055" name="Rectangle 385">
              <a:extLst>
                <a:ext uri="{FF2B5EF4-FFF2-40B4-BE49-F238E27FC236}">
                  <a16:creationId xmlns:a16="http://schemas.microsoft.com/office/drawing/2014/main" id="{E66A02AC-C710-477B-B0EA-57C058CD6833}"/>
                </a:ext>
              </a:extLst>
            </p:cNvPr>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L</a:t>
              </a:r>
            </a:p>
          </p:txBody>
        </p:sp>
      </p:grpSp>
      <p:sp>
        <p:nvSpPr>
          <p:cNvPr id="123266" name="AutoShape 386">
            <a:extLst>
              <a:ext uri="{FF2B5EF4-FFF2-40B4-BE49-F238E27FC236}">
                <a16:creationId xmlns:a16="http://schemas.microsoft.com/office/drawing/2014/main" id="{4C479F8E-44E0-40FB-BBB1-32A2BBF9CE8B}"/>
              </a:ext>
            </a:extLst>
          </p:cNvPr>
          <p:cNvSpPr>
            <a:spLocks noChangeArrowheads="1"/>
          </p:cNvSpPr>
          <p:nvPr/>
        </p:nvSpPr>
        <p:spPr bwMode="auto">
          <a:xfrm>
            <a:off x="457200" y="5410200"/>
            <a:ext cx="8412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a:solidFill>
                  <a:srgbClr val="FF3399"/>
                </a:solidFill>
                <a:latin typeface="Times New Roman" pitchFamily="18" charset="0"/>
              </a:rPr>
              <a:t>Câu 14</a:t>
            </a:r>
            <a:r>
              <a:rPr lang="en-US" sz="2800">
                <a:solidFill>
                  <a:srgbClr val="FF3399"/>
                </a:solidFill>
                <a:latin typeface="Times New Roman" pitchFamily="18" charset="0"/>
              </a:rPr>
              <a:t>:</a:t>
            </a:r>
            <a:r>
              <a:rPr lang="en-US" sz="1800">
                <a:latin typeface="Arial" charset="0"/>
              </a:rPr>
              <a:t> </a:t>
            </a:r>
            <a:r>
              <a:rPr lang="en-US" sz="2800">
                <a:solidFill>
                  <a:srgbClr val="FF0066"/>
                </a:solidFill>
                <a:latin typeface="Times New Roman" pitchFamily="18" charset="0"/>
              </a:rPr>
              <a:t>Phan Bội Châu vận động thanh niên yêu nước Việt Nam sang đâu để học tập? (Từ gồm có 7 chữ cái)</a:t>
            </a:r>
          </a:p>
        </p:txBody>
      </p:sp>
      <p:grpSp>
        <p:nvGrpSpPr>
          <p:cNvPr id="31" name="Group 387">
            <a:extLst>
              <a:ext uri="{FF2B5EF4-FFF2-40B4-BE49-F238E27FC236}">
                <a16:creationId xmlns:a16="http://schemas.microsoft.com/office/drawing/2014/main" id="{51C00D0E-86D2-45C0-824A-6DD0D3349132}"/>
              </a:ext>
            </a:extLst>
          </p:cNvPr>
          <p:cNvGrpSpPr>
            <a:grpSpLocks/>
          </p:cNvGrpSpPr>
          <p:nvPr/>
        </p:nvGrpSpPr>
        <p:grpSpPr bwMode="auto">
          <a:xfrm>
            <a:off x="3124200" y="4572000"/>
            <a:ext cx="2667000" cy="304800"/>
            <a:chOff x="1968" y="2880"/>
            <a:chExt cx="1680" cy="192"/>
          </a:xfrm>
        </p:grpSpPr>
        <p:sp>
          <p:nvSpPr>
            <p:cNvPr id="40045" name="Rectangle 388">
              <a:extLst>
                <a:ext uri="{FF2B5EF4-FFF2-40B4-BE49-F238E27FC236}">
                  <a16:creationId xmlns:a16="http://schemas.microsoft.com/office/drawing/2014/main" id="{50507C0E-DDF4-49AD-9469-19494104B03C}"/>
                </a:ext>
              </a:extLst>
            </p:cNvPr>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46" name="Rectangle 389">
              <a:extLst>
                <a:ext uri="{FF2B5EF4-FFF2-40B4-BE49-F238E27FC236}">
                  <a16:creationId xmlns:a16="http://schemas.microsoft.com/office/drawing/2014/main" id="{9AA0FE71-F800-446D-A87A-8774E2310A53}"/>
                </a:ext>
              </a:extLst>
            </p:cNvPr>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47" name="Rectangle 390">
              <a:extLst>
                <a:ext uri="{FF2B5EF4-FFF2-40B4-BE49-F238E27FC236}">
                  <a16:creationId xmlns:a16="http://schemas.microsoft.com/office/drawing/2014/main" id="{67B0F214-8ED5-4422-B04A-1C1BACCE3D6B}"/>
                </a:ext>
              </a:extLst>
            </p:cNvPr>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p>
          </p:txBody>
        </p:sp>
        <p:sp>
          <p:nvSpPr>
            <p:cNvPr id="40048" name="Rectangle 391">
              <a:extLst>
                <a:ext uri="{FF2B5EF4-FFF2-40B4-BE49-F238E27FC236}">
                  <a16:creationId xmlns:a16="http://schemas.microsoft.com/office/drawing/2014/main" id="{719CDA48-1DB4-48D5-A245-05CF7178CD32}"/>
                </a:ext>
              </a:extLst>
            </p:cNvPr>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49" name="Rectangle 392">
              <a:extLst>
                <a:ext uri="{FF2B5EF4-FFF2-40B4-BE49-F238E27FC236}">
                  <a16:creationId xmlns:a16="http://schemas.microsoft.com/office/drawing/2014/main" id="{59EBF602-0B85-47C4-A2FF-DC55A384DB4A}"/>
                </a:ext>
              </a:extLst>
            </p:cNvPr>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Ả</a:t>
              </a:r>
            </a:p>
          </p:txBody>
        </p:sp>
        <p:sp>
          <p:nvSpPr>
            <p:cNvPr id="40050" name="Rectangle 393">
              <a:extLst>
                <a:ext uri="{FF2B5EF4-FFF2-40B4-BE49-F238E27FC236}">
                  <a16:creationId xmlns:a16="http://schemas.microsoft.com/office/drawing/2014/main" id="{03451DF5-7ABD-484E-9B03-8BCB6C84D87C}"/>
                </a:ext>
              </a:extLst>
            </p:cNvPr>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51" name="Rectangle 394">
              <a:extLst>
                <a:ext uri="{FF2B5EF4-FFF2-40B4-BE49-F238E27FC236}">
                  <a16:creationId xmlns:a16="http://schemas.microsoft.com/office/drawing/2014/main" id="{9624C112-A913-4EDE-96A2-7CD76DCE8EA3}"/>
                </a:ext>
              </a:extLst>
            </p:cNvPr>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Ậ</a:t>
              </a:r>
            </a:p>
          </p:txBody>
        </p:sp>
      </p:grpSp>
      <p:sp>
        <p:nvSpPr>
          <p:cNvPr id="123275" name="AutoShape 395">
            <a:extLst>
              <a:ext uri="{FF2B5EF4-FFF2-40B4-BE49-F238E27FC236}">
                <a16:creationId xmlns:a16="http://schemas.microsoft.com/office/drawing/2014/main" id="{5C0D30F2-A773-4FA8-8058-5D1F2641731F}"/>
              </a:ext>
            </a:extLst>
          </p:cNvPr>
          <p:cNvSpPr>
            <a:spLocks noChangeArrowheads="1"/>
          </p:cNvSpPr>
          <p:nvPr/>
        </p:nvSpPr>
        <p:spPr bwMode="auto">
          <a:xfrm>
            <a:off x="719138" y="5334000"/>
            <a:ext cx="8172450" cy="1554163"/>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headEnd/>
            <a:tailEnd/>
          </a:ln>
          <a:effectLst/>
        </p:spPr>
        <p:txBody>
          <a:bodyPr>
            <a:spAutoFit/>
          </a:bodyPr>
          <a:lstStyle/>
          <a:p>
            <a:pPr>
              <a:spcBef>
                <a:spcPct val="50000"/>
              </a:spcBef>
              <a:defRPr/>
            </a:pPr>
            <a:r>
              <a:rPr lang="en-US" sz="2800" u="sng" dirty="0" err="1">
                <a:solidFill>
                  <a:srgbClr val="FF3399"/>
                </a:solidFill>
                <a:latin typeface="Times New Roman" pitchFamily="18" charset="0"/>
              </a:rPr>
              <a:t>Câu</a:t>
            </a:r>
            <a:r>
              <a:rPr lang="en-US" sz="2800" u="sng" dirty="0">
                <a:solidFill>
                  <a:srgbClr val="FF3399"/>
                </a:solidFill>
                <a:latin typeface="Times New Roman" pitchFamily="18" charset="0"/>
              </a:rPr>
              <a:t> 15</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Người</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lập</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ra</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Hội</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Duy</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tân</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là</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ai</a:t>
            </a:r>
            <a:r>
              <a:rPr lang="en-US" sz="2800" dirty="0">
                <a:solidFill>
                  <a:srgbClr val="FF3399"/>
                </a:solidFill>
                <a:latin typeface="Times New Roman" pitchFamily="18" charset="0"/>
              </a:rPr>
              <a:t>? 	         </a:t>
            </a:r>
          </a:p>
          <a:p>
            <a:pPr>
              <a:spcBef>
                <a:spcPct val="50000"/>
              </a:spcBef>
              <a:defRPr/>
            </a:pPr>
            <a:r>
              <a:rPr lang="en-US" sz="2800" dirty="0">
                <a:solidFill>
                  <a:srgbClr val="FF3399"/>
                </a:solidFill>
                <a:latin typeface="Times New Roman" pitchFamily="18" charset="0"/>
              </a:rPr>
              <a:t>(</a:t>
            </a:r>
            <a:r>
              <a:rPr lang="en-US" sz="2800" dirty="0" err="1">
                <a:solidFill>
                  <a:srgbClr val="FF3399"/>
                </a:solidFill>
                <a:latin typeface="Times New Roman" pitchFamily="18" charset="0"/>
              </a:rPr>
              <a:t>Từ</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gồm</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có</a:t>
            </a:r>
            <a:r>
              <a:rPr lang="en-US" sz="2800" dirty="0">
                <a:solidFill>
                  <a:srgbClr val="FF3399"/>
                </a:solidFill>
                <a:latin typeface="Times New Roman" pitchFamily="18" charset="0"/>
              </a:rPr>
              <a:t> 11 </a:t>
            </a:r>
            <a:r>
              <a:rPr lang="en-US" sz="2800" dirty="0" err="1">
                <a:solidFill>
                  <a:srgbClr val="FF3399"/>
                </a:solidFill>
                <a:latin typeface="Times New Roman" pitchFamily="18" charset="0"/>
              </a:rPr>
              <a:t>chữ</a:t>
            </a:r>
            <a:r>
              <a:rPr lang="en-US" sz="2800" dirty="0">
                <a:solidFill>
                  <a:srgbClr val="FF3399"/>
                </a:solidFill>
                <a:latin typeface="Times New Roman" pitchFamily="18" charset="0"/>
              </a:rPr>
              <a:t> </a:t>
            </a:r>
            <a:r>
              <a:rPr lang="en-US" sz="2800" dirty="0" err="1">
                <a:solidFill>
                  <a:srgbClr val="FF3399"/>
                </a:solidFill>
                <a:latin typeface="Times New Roman" pitchFamily="18" charset="0"/>
              </a:rPr>
              <a:t>cái</a:t>
            </a:r>
            <a:r>
              <a:rPr lang="en-US" sz="2800" dirty="0">
                <a:solidFill>
                  <a:srgbClr val="FF3399"/>
                </a:solidFill>
                <a:latin typeface="Times New Roman" pitchFamily="18" charset="0"/>
              </a:rPr>
              <a:t>)</a:t>
            </a:r>
          </a:p>
        </p:txBody>
      </p:sp>
      <p:grpSp>
        <p:nvGrpSpPr>
          <p:cNvPr id="19884" name="Group 396">
            <a:extLst>
              <a:ext uri="{FF2B5EF4-FFF2-40B4-BE49-F238E27FC236}">
                <a16:creationId xmlns:a16="http://schemas.microsoft.com/office/drawing/2014/main" id="{83C246CF-D0EF-4188-ADA1-C7C65490D8D5}"/>
              </a:ext>
            </a:extLst>
          </p:cNvPr>
          <p:cNvGrpSpPr>
            <a:grpSpLocks/>
          </p:cNvGrpSpPr>
          <p:nvPr/>
        </p:nvGrpSpPr>
        <p:grpSpPr bwMode="auto">
          <a:xfrm>
            <a:off x="3886200" y="4876800"/>
            <a:ext cx="4191000" cy="304800"/>
            <a:chOff x="2448" y="3072"/>
            <a:chExt cx="2640" cy="192"/>
          </a:xfrm>
        </p:grpSpPr>
        <p:sp>
          <p:nvSpPr>
            <p:cNvPr id="40034" name="Rectangle 397">
              <a:extLst>
                <a:ext uri="{FF2B5EF4-FFF2-40B4-BE49-F238E27FC236}">
                  <a16:creationId xmlns:a16="http://schemas.microsoft.com/office/drawing/2014/main" id="{8A889C40-5BDB-4D1A-B415-0AFD01D59A02}"/>
                </a:ext>
              </a:extLst>
            </p:cNvPr>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P</a:t>
              </a:r>
            </a:p>
          </p:txBody>
        </p:sp>
        <p:sp>
          <p:nvSpPr>
            <p:cNvPr id="40035" name="Rectangle 398">
              <a:extLst>
                <a:ext uri="{FF2B5EF4-FFF2-40B4-BE49-F238E27FC236}">
                  <a16:creationId xmlns:a16="http://schemas.microsoft.com/office/drawing/2014/main" id="{C05D909C-ADF2-4CC0-AA6C-A511BDED6D33}"/>
                </a:ext>
              </a:extLst>
            </p:cNvPr>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36" name="Rectangle 399">
              <a:extLst>
                <a:ext uri="{FF2B5EF4-FFF2-40B4-BE49-F238E27FC236}">
                  <a16:creationId xmlns:a16="http://schemas.microsoft.com/office/drawing/2014/main" id="{E7A5C04E-B42B-4D04-8AB8-3DA4F779B843}"/>
                </a:ext>
              </a:extLst>
            </p:cNvPr>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p>
          </p:txBody>
        </p:sp>
        <p:sp>
          <p:nvSpPr>
            <p:cNvPr id="40037" name="Rectangle 400">
              <a:extLst>
                <a:ext uri="{FF2B5EF4-FFF2-40B4-BE49-F238E27FC236}">
                  <a16:creationId xmlns:a16="http://schemas.microsoft.com/office/drawing/2014/main" id="{CEE25374-31AC-4BD7-9A73-F0F8CF9921A1}"/>
                </a:ext>
              </a:extLst>
            </p:cNvPr>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p>
          </p:txBody>
        </p:sp>
        <p:sp>
          <p:nvSpPr>
            <p:cNvPr id="40038" name="Rectangle 401">
              <a:extLst>
                <a:ext uri="{FF2B5EF4-FFF2-40B4-BE49-F238E27FC236}">
                  <a16:creationId xmlns:a16="http://schemas.microsoft.com/office/drawing/2014/main" id="{46E34052-6A99-486C-8045-870CDBF56DEB}"/>
                </a:ext>
              </a:extLst>
            </p:cNvPr>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p>
          </p:txBody>
        </p:sp>
        <p:sp>
          <p:nvSpPr>
            <p:cNvPr id="40039" name="Rectangle 402">
              <a:extLst>
                <a:ext uri="{FF2B5EF4-FFF2-40B4-BE49-F238E27FC236}">
                  <a16:creationId xmlns:a16="http://schemas.microsoft.com/office/drawing/2014/main" id="{A0FF56DD-C81F-452B-9D52-6EBF07D0638F}"/>
                </a:ext>
              </a:extLst>
            </p:cNvPr>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Ộ</a:t>
              </a:r>
            </a:p>
          </p:txBody>
        </p:sp>
        <p:sp>
          <p:nvSpPr>
            <p:cNvPr id="40040" name="Rectangle 403">
              <a:extLst>
                <a:ext uri="{FF2B5EF4-FFF2-40B4-BE49-F238E27FC236}">
                  <a16:creationId xmlns:a16="http://schemas.microsoft.com/office/drawing/2014/main" id="{69CAD754-4F7C-46B9-9A1A-6DC24C638838}"/>
                </a:ext>
              </a:extLst>
            </p:cNvPr>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p>
          </p:txBody>
        </p:sp>
        <p:sp>
          <p:nvSpPr>
            <p:cNvPr id="40041" name="Rectangle 404">
              <a:extLst>
                <a:ext uri="{FF2B5EF4-FFF2-40B4-BE49-F238E27FC236}">
                  <a16:creationId xmlns:a16="http://schemas.microsoft.com/office/drawing/2014/main" id="{A83DB5C7-6F29-487D-9EB4-C70065CAE69C}"/>
                </a:ext>
              </a:extLst>
            </p:cNvPr>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p>
          </p:txBody>
        </p:sp>
        <p:sp>
          <p:nvSpPr>
            <p:cNvPr id="40042" name="Rectangle 405">
              <a:extLst>
                <a:ext uri="{FF2B5EF4-FFF2-40B4-BE49-F238E27FC236}">
                  <a16:creationId xmlns:a16="http://schemas.microsoft.com/office/drawing/2014/main" id="{B6CFEA7F-4ED8-421E-970C-5D3436457759}"/>
                </a:ext>
              </a:extLst>
            </p:cNvPr>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p>
          </p:txBody>
        </p:sp>
        <p:sp>
          <p:nvSpPr>
            <p:cNvPr id="40043" name="Rectangle 406">
              <a:extLst>
                <a:ext uri="{FF2B5EF4-FFF2-40B4-BE49-F238E27FC236}">
                  <a16:creationId xmlns:a16="http://schemas.microsoft.com/office/drawing/2014/main" id="{4546006F-582D-4803-80AB-A0796DB6CE2C}"/>
                </a:ext>
              </a:extLst>
            </p:cNvPr>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p>
          </p:txBody>
        </p:sp>
        <p:sp>
          <p:nvSpPr>
            <p:cNvPr id="40044" name="Rectangle 407">
              <a:extLst>
                <a:ext uri="{FF2B5EF4-FFF2-40B4-BE49-F238E27FC236}">
                  <a16:creationId xmlns:a16="http://schemas.microsoft.com/office/drawing/2014/main" id="{671C5DCA-13AB-4862-953B-5C437C1DA534}"/>
                </a:ext>
              </a:extLst>
            </p:cNvPr>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p>
          </p:txBody>
        </p:sp>
      </p:grpSp>
      <p:grpSp>
        <p:nvGrpSpPr>
          <p:cNvPr id="19885" name="Group 408">
            <a:extLst>
              <a:ext uri="{FF2B5EF4-FFF2-40B4-BE49-F238E27FC236}">
                <a16:creationId xmlns:a16="http://schemas.microsoft.com/office/drawing/2014/main" id="{3BA24D26-C421-4950-AF05-655EC19E5B52}"/>
              </a:ext>
            </a:extLst>
          </p:cNvPr>
          <p:cNvGrpSpPr>
            <a:grpSpLocks/>
          </p:cNvGrpSpPr>
          <p:nvPr/>
        </p:nvGrpSpPr>
        <p:grpSpPr bwMode="auto">
          <a:xfrm>
            <a:off x="3886200" y="609600"/>
            <a:ext cx="381000" cy="4572000"/>
            <a:chOff x="816" y="432"/>
            <a:chExt cx="240" cy="2880"/>
          </a:xfrm>
        </p:grpSpPr>
        <p:sp>
          <p:nvSpPr>
            <p:cNvPr id="40019" name="Rectangle 409">
              <a:extLst>
                <a:ext uri="{FF2B5EF4-FFF2-40B4-BE49-F238E27FC236}">
                  <a16:creationId xmlns:a16="http://schemas.microsoft.com/office/drawing/2014/main" id="{38E93780-4C4B-4635-9D3A-FC1A5E33C498}"/>
                </a:ext>
              </a:extLst>
            </p:cNvPr>
            <p:cNvSpPr>
              <a:spLocks noChangeArrowheads="1"/>
            </p:cNvSpPr>
            <p:nvPr/>
          </p:nvSpPr>
          <p:spPr bwMode="auto">
            <a:xfrm>
              <a:off x="816" y="43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T</a:t>
              </a:r>
            </a:p>
          </p:txBody>
        </p:sp>
        <p:sp>
          <p:nvSpPr>
            <p:cNvPr id="40020" name="Rectangle 410">
              <a:extLst>
                <a:ext uri="{FF2B5EF4-FFF2-40B4-BE49-F238E27FC236}">
                  <a16:creationId xmlns:a16="http://schemas.microsoft.com/office/drawing/2014/main" id="{4D8C4971-474F-475D-A93D-0A1EA3E928D5}"/>
                </a:ext>
              </a:extLst>
            </p:cNvPr>
            <p:cNvSpPr>
              <a:spLocks noChangeArrowheads="1"/>
            </p:cNvSpPr>
            <p:nvPr/>
          </p:nvSpPr>
          <p:spPr bwMode="auto">
            <a:xfrm>
              <a:off x="816" y="62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U</a:t>
              </a:r>
            </a:p>
          </p:txBody>
        </p:sp>
        <p:sp>
          <p:nvSpPr>
            <p:cNvPr id="40021" name="Rectangle 411">
              <a:extLst>
                <a:ext uri="{FF2B5EF4-FFF2-40B4-BE49-F238E27FC236}">
                  <a16:creationId xmlns:a16="http://schemas.microsoft.com/office/drawing/2014/main" id="{177E9DE6-060A-4A88-9AF8-1238E955DA9B}"/>
                </a:ext>
              </a:extLst>
            </p:cNvPr>
            <p:cNvSpPr>
              <a:spLocks noChangeArrowheads="1"/>
            </p:cNvSpPr>
            <p:nvPr/>
          </p:nvSpPr>
          <p:spPr bwMode="auto">
            <a:xfrm>
              <a:off x="816" y="81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Y</a:t>
              </a:r>
            </a:p>
          </p:txBody>
        </p:sp>
        <p:sp>
          <p:nvSpPr>
            <p:cNvPr id="40022" name="Rectangle 412">
              <a:extLst>
                <a:ext uri="{FF2B5EF4-FFF2-40B4-BE49-F238E27FC236}">
                  <a16:creationId xmlns:a16="http://schemas.microsoft.com/office/drawing/2014/main" id="{36728061-6AC9-45FD-B215-BAE189172D64}"/>
                </a:ext>
              </a:extLst>
            </p:cNvPr>
            <p:cNvSpPr>
              <a:spLocks noChangeArrowheads="1"/>
            </p:cNvSpPr>
            <p:nvPr/>
          </p:nvSpPr>
          <p:spPr bwMode="auto">
            <a:xfrm>
              <a:off x="816" y="100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Ê</a:t>
              </a:r>
            </a:p>
          </p:txBody>
        </p:sp>
        <p:sp>
          <p:nvSpPr>
            <p:cNvPr id="40023" name="Rectangle 413">
              <a:extLst>
                <a:ext uri="{FF2B5EF4-FFF2-40B4-BE49-F238E27FC236}">
                  <a16:creationId xmlns:a16="http://schemas.microsoft.com/office/drawing/2014/main" id="{6A75F73E-0101-4E6D-9C37-CE96C788A59C}"/>
                </a:ext>
              </a:extLst>
            </p:cNvPr>
            <p:cNvSpPr>
              <a:spLocks noChangeArrowheads="1"/>
            </p:cNvSpPr>
            <p:nvPr/>
          </p:nvSpPr>
          <p:spPr bwMode="auto">
            <a:xfrm>
              <a:off x="816" y="120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4" name="Rectangle 414">
              <a:extLst>
                <a:ext uri="{FF2B5EF4-FFF2-40B4-BE49-F238E27FC236}">
                  <a16:creationId xmlns:a16="http://schemas.microsoft.com/office/drawing/2014/main" id="{336CA8AB-829A-4719-8B70-3FE44744F1CF}"/>
                </a:ext>
              </a:extLst>
            </p:cNvPr>
            <p:cNvSpPr>
              <a:spLocks noChangeArrowheads="1"/>
            </p:cNvSpPr>
            <p:nvPr/>
          </p:nvSpPr>
          <p:spPr bwMode="auto">
            <a:xfrm>
              <a:off x="816" y="139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5" name="Rectangle 415">
              <a:extLst>
                <a:ext uri="{FF2B5EF4-FFF2-40B4-BE49-F238E27FC236}">
                  <a16:creationId xmlns:a16="http://schemas.microsoft.com/office/drawing/2014/main" id="{1CCAEF68-5B93-4AE9-A83C-B3FC9947B550}"/>
                </a:ext>
              </a:extLst>
            </p:cNvPr>
            <p:cNvSpPr>
              <a:spLocks noChangeArrowheads="1"/>
            </p:cNvSpPr>
            <p:nvPr/>
          </p:nvSpPr>
          <p:spPr bwMode="auto">
            <a:xfrm>
              <a:off x="816" y="158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G</a:t>
              </a:r>
            </a:p>
          </p:txBody>
        </p:sp>
        <p:sp>
          <p:nvSpPr>
            <p:cNvPr id="40026" name="Rectangle 416">
              <a:extLst>
                <a:ext uri="{FF2B5EF4-FFF2-40B4-BE49-F238E27FC236}">
                  <a16:creationId xmlns:a16="http://schemas.microsoft.com/office/drawing/2014/main" id="{7D06C057-0C37-4E16-AA7B-6CC857C1F5E6}"/>
                </a:ext>
              </a:extLst>
            </p:cNvPr>
            <p:cNvSpPr>
              <a:spLocks noChangeArrowheads="1"/>
            </p:cNvSpPr>
            <p:nvPr/>
          </p:nvSpPr>
          <p:spPr bwMode="auto">
            <a:xfrm>
              <a:off x="816" y="177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Ô</a:t>
              </a:r>
            </a:p>
          </p:txBody>
        </p:sp>
        <p:sp>
          <p:nvSpPr>
            <p:cNvPr id="40027" name="Rectangle 417">
              <a:extLst>
                <a:ext uri="{FF2B5EF4-FFF2-40B4-BE49-F238E27FC236}">
                  <a16:creationId xmlns:a16="http://schemas.microsoft.com/office/drawing/2014/main" id="{05EFBE4D-B7BF-458D-8A0C-5B66E4B4984B}"/>
                </a:ext>
              </a:extLst>
            </p:cNvPr>
            <p:cNvSpPr>
              <a:spLocks noChangeArrowheads="1"/>
            </p:cNvSpPr>
            <p:nvPr/>
          </p:nvSpPr>
          <p:spPr bwMode="auto">
            <a:xfrm>
              <a:off x="816" y="196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p>
          </p:txBody>
        </p:sp>
        <p:sp>
          <p:nvSpPr>
            <p:cNvPr id="40028" name="Rectangle 418">
              <a:extLst>
                <a:ext uri="{FF2B5EF4-FFF2-40B4-BE49-F238E27FC236}">
                  <a16:creationId xmlns:a16="http://schemas.microsoft.com/office/drawing/2014/main" id="{9F66AF58-F137-4311-887B-687F194E0B74}"/>
                </a:ext>
              </a:extLst>
            </p:cNvPr>
            <p:cNvSpPr>
              <a:spLocks noChangeArrowheads="1"/>
            </p:cNvSpPr>
            <p:nvPr/>
          </p:nvSpPr>
          <p:spPr bwMode="auto">
            <a:xfrm>
              <a:off x="816" y="2352"/>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Ộ</a:t>
              </a:r>
            </a:p>
          </p:txBody>
        </p:sp>
        <p:sp>
          <p:nvSpPr>
            <p:cNvPr id="40029" name="Rectangle 419">
              <a:extLst>
                <a:ext uri="{FF2B5EF4-FFF2-40B4-BE49-F238E27FC236}">
                  <a16:creationId xmlns:a16="http://schemas.microsoft.com/office/drawing/2014/main" id="{570EEF2A-3016-4563-A432-FD20ECBF2350}"/>
                </a:ext>
              </a:extLst>
            </p:cNvPr>
            <p:cNvSpPr>
              <a:spLocks noChangeArrowheads="1"/>
            </p:cNvSpPr>
            <p:nvPr/>
          </p:nvSpPr>
          <p:spPr bwMode="auto">
            <a:xfrm>
              <a:off x="816" y="2544"/>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C</a:t>
              </a:r>
            </a:p>
          </p:txBody>
        </p:sp>
        <p:sp>
          <p:nvSpPr>
            <p:cNvPr id="40030" name="Rectangle 420">
              <a:extLst>
                <a:ext uri="{FF2B5EF4-FFF2-40B4-BE49-F238E27FC236}">
                  <a16:creationId xmlns:a16="http://schemas.microsoft.com/office/drawing/2014/main" id="{5B06AD16-4E5C-4D99-883D-45D0F2E0EE05}"/>
                </a:ext>
              </a:extLst>
            </p:cNvPr>
            <p:cNvSpPr>
              <a:spLocks noChangeArrowheads="1"/>
            </p:cNvSpPr>
            <p:nvPr/>
          </p:nvSpPr>
          <p:spPr bwMode="auto">
            <a:xfrm>
              <a:off x="816" y="2736"/>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L</a:t>
              </a:r>
            </a:p>
          </p:txBody>
        </p:sp>
        <p:sp>
          <p:nvSpPr>
            <p:cNvPr id="40031" name="Rectangle 421">
              <a:extLst>
                <a:ext uri="{FF2B5EF4-FFF2-40B4-BE49-F238E27FC236}">
                  <a16:creationId xmlns:a16="http://schemas.microsoft.com/office/drawing/2014/main" id="{6697C8A0-9D1E-4CBF-8CAA-4C8CACDA6412}"/>
                </a:ext>
              </a:extLst>
            </p:cNvPr>
            <p:cNvSpPr>
              <a:spLocks noChangeArrowheads="1"/>
            </p:cNvSpPr>
            <p:nvPr/>
          </p:nvSpPr>
          <p:spPr bwMode="auto">
            <a:xfrm>
              <a:off x="816" y="2928"/>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Ậ</a:t>
              </a:r>
            </a:p>
          </p:txBody>
        </p:sp>
        <p:sp>
          <p:nvSpPr>
            <p:cNvPr id="40032" name="Rectangle 422">
              <a:extLst>
                <a:ext uri="{FF2B5EF4-FFF2-40B4-BE49-F238E27FC236}">
                  <a16:creationId xmlns:a16="http://schemas.microsoft.com/office/drawing/2014/main" id="{3BA034F0-CDC0-419F-B394-97BFF396914B}"/>
                </a:ext>
              </a:extLst>
            </p:cNvPr>
            <p:cNvSpPr>
              <a:spLocks noChangeArrowheads="1"/>
            </p:cNvSpPr>
            <p:nvPr/>
          </p:nvSpPr>
          <p:spPr bwMode="auto">
            <a:xfrm>
              <a:off x="816" y="216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Đ</a:t>
              </a:r>
            </a:p>
          </p:txBody>
        </p:sp>
        <p:sp>
          <p:nvSpPr>
            <p:cNvPr id="40033" name="Rectangle 423">
              <a:extLst>
                <a:ext uri="{FF2B5EF4-FFF2-40B4-BE49-F238E27FC236}">
                  <a16:creationId xmlns:a16="http://schemas.microsoft.com/office/drawing/2014/main" id="{9F05F0F5-D4A5-4E22-9888-C60BFC2D9017}"/>
                </a:ext>
              </a:extLst>
            </p:cNvPr>
            <p:cNvSpPr>
              <a:spLocks noChangeArrowheads="1"/>
            </p:cNvSpPr>
            <p:nvPr/>
          </p:nvSpPr>
          <p:spPr bwMode="auto">
            <a:xfrm>
              <a:off x="816" y="3120"/>
              <a:ext cx="240" cy="192"/>
            </a:xfrm>
            <a:prstGeom prst="rect">
              <a:avLst/>
            </a:prstGeom>
            <a:solidFill>
              <a:srgbClr val="9900CC"/>
            </a:solidFill>
            <a:ln w="12700">
              <a:solidFill>
                <a:srgbClr val="FF3300"/>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P</a:t>
              </a:r>
            </a:p>
          </p:txBody>
        </p:sp>
      </p:grpSp>
      <p:sp>
        <p:nvSpPr>
          <p:cNvPr id="40015" name="WordArt 424">
            <a:extLst>
              <a:ext uri="{FF2B5EF4-FFF2-40B4-BE49-F238E27FC236}">
                <a16:creationId xmlns:a16="http://schemas.microsoft.com/office/drawing/2014/main" id="{14CAAB98-DC4E-417A-A1E0-E1CB1AFA32CA}"/>
              </a:ext>
            </a:extLst>
          </p:cNvPr>
          <p:cNvSpPr>
            <a:spLocks noChangeArrowheads="1" noChangeShapeType="1" noTextEdit="1"/>
          </p:cNvSpPr>
          <p:nvPr/>
        </p:nvSpPr>
        <p:spPr bwMode="auto">
          <a:xfrm>
            <a:off x="1866900" y="174625"/>
            <a:ext cx="5562600" cy="323850"/>
          </a:xfrm>
          <a:prstGeom prst="rect">
            <a:avLst/>
          </a:prstGeom>
        </p:spPr>
        <p:txBody>
          <a:bodyPr wrap="none" fromWordArt="1">
            <a:prstTxWarp prst="textPlain">
              <a:avLst>
                <a:gd name="adj" fmla="val 50000"/>
              </a:avLst>
            </a:prstTxWarp>
          </a:bodyPr>
          <a:lstStyle/>
          <a:p>
            <a:pPr algn="ctr"/>
            <a:r>
              <a:rPr lang="vi-VN" sz="2400" b="1" kern="10" spc="-240">
                <a:ln w="19050">
                  <a:solidFill>
                    <a:srgbClr val="FF33CC"/>
                  </a:solidFill>
                  <a:round/>
                  <a:headEnd/>
                  <a:tailE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Trò chơi ô chữ</a:t>
            </a:r>
            <a:endParaRPr lang="en-US" sz="2400" b="1" kern="10" spc="-240">
              <a:ln w="19050">
                <a:solidFill>
                  <a:srgbClr val="FF33CC"/>
                </a:solidFill>
                <a:round/>
                <a:headEnd/>
                <a:tailE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123305" name="AutoShape 425">
            <a:extLst>
              <a:ext uri="{FF2B5EF4-FFF2-40B4-BE49-F238E27FC236}">
                <a16:creationId xmlns:a16="http://schemas.microsoft.com/office/drawing/2014/main" id="{7DD8A684-51CD-4898-A0F0-084F0F407313}"/>
              </a:ext>
            </a:extLst>
          </p:cNvPr>
          <p:cNvSpPr>
            <a:spLocks noChangeArrowheads="1"/>
          </p:cNvSpPr>
          <p:nvPr/>
        </p:nvSpPr>
        <p:spPr bwMode="auto">
          <a:xfrm>
            <a:off x="8686800" y="76200"/>
            <a:ext cx="381000" cy="381000"/>
          </a:xfrm>
          <a:prstGeom prst="smileyFace">
            <a:avLst>
              <a:gd name="adj" fmla="val 4653"/>
            </a:avLst>
          </a:prstGeom>
          <a:gradFill rotWithShape="1">
            <a:gsLst>
              <a:gs pos="0">
                <a:schemeClr val="bg1"/>
              </a:gs>
              <a:gs pos="100000">
                <a:srgbClr val="FF6600"/>
              </a:gs>
            </a:gsLst>
            <a:path path="shape">
              <a:fillToRect l="50000" t="50000" r="50000" b="50000"/>
            </a:path>
          </a:gradFill>
          <a:ln w="9525">
            <a:solidFill>
              <a:srgbClr val="0000FF"/>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6" name="AutoShape 426">
            <a:extLst>
              <a:ext uri="{FF2B5EF4-FFF2-40B4-BE49-F238E27FC236}">
                <a16:creationId xmlns:a16="http://schemas.microsoft.com/office/drawing/2014/main" id="{B8F2CA6B-C94F-4E23-8239-4C790CE05CBE}"/>
              </a:ext>
            </a:extLst>
          </p:cNvPr>
          <p:cNvSpPr>
            <a:spLocks noChangeArrowheads="1"/>
          </p:cNvSpPr>
          <p:nvPr/>
        </p:nvSpPr>
        <p:spPr bwMode="auto">
          <a:xfrm>
            <a:off x="8686800" y="533400"/>
            <a:ext cx="387350" cy="430213"/>
          </a:xfrm>
          <a:prstGeom prst="smileyFace">
            <a:avLst>
              <a:gd name="adj" fmla="val 4653"/>
            </a:avLst>
          </a:prstGeom>
          <a:solidFill>
            <a:srgbClr val="66FFFF"/>
          </a:solidFill>
          <a:ln w="9525">
            <a:solidFill>
              <a:srgbClr val="FF0000"/>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7" name="AutoShape 427">
            <a:extLst>
              <a:ext uri="{FF2B5EF4-FFF2-40B4-BE49-F238E27FC236}">
                <a16:creationId xmlns:a16="http://schemas.microsoft.com/office/drawing/2014/main" id="{FAEDCDAA-E6A3-4CA4-92F0-3854431D4064}"/>
              </a:ext>
            </a:extLst>
          </p:cNvPr>
          <p:cNvSpPr>
            <a:spLocks noChangeArrowheads="1"/>
          </p:cNvSpPr>
          <p:nvPr/>
        </p:nvSpPr>
        <p:spPr bwMode="auto">
          <a:xfrm>
            <a:off x="6553200" y="1676400"/>
            <a:ext cx="2286000" cy="1676400"/>
          </a:xfrm>
          <a:prstGeom prst="cloudCallout">
            <a:avLst>
              <a:gd name="adj1" fmla="val 42500"/>
              <a:gd name="adj2" fmla="val -104074"/>
            </a:avLst>
          </a:prstGeom>
          <a:gradFill rotWithShape="0">
            <a:gsLst>
              <a:gs pos="0">
                <a:srgbClr val="66FFFF"/>
              </a:gs>
              <a:gs pos="50000">
                <a:schemeClr val="bg1"/>
              </a:gs>
              <a:gs pos="100000">
                <a:srgbClr val="66FFFF"/>
              </a:gs>
            </a:gsLst>
            <a:lin ang="18900000" scaled="1"/>
          </a:gradFill>
          <a:ln w="9525">
            <a:pattFill prst="sphere">
              <a:fgClr>
                <a:srgbClr val="FF0000"/>
              </a:fgClr>
              <a:bgClr>
                <a:srgbClr val="FFFFFF"/>
              </a:bgClr>
            </a:pattFill>
            <a:round/>
            <a:headEnd/>
            <a:tailEnd/>
          </a:ln>
          <a:effectLst/>
        </p:spPr>
        <p:txBody>
          <a:bodyPr/>
          <a:lstStyle/>
          <a:p>
            <a:pPr algn="ctr">
              <a:defRPr/>
            </a:pPr>
            <a:r>
              <a:rPr lang="en-US" sz="3600">
                <a:solidFill>
                  <a:srgbClr val="FF0000"/>
                </a:solidFill>
                <a:latin typeface="Times New Roman" pitchFamily="18" charset="0"/>
              </a:rPr>
              <a:t>Bạn đã sai rồi!</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182"/>
                                        </p:tgtEl>
                                        <p:attrNameLst>
                                          <p:attrName>style.visibility</p:attrName>
                                        </p:attrNameLst>
                                      </p:cBhvr>
                                      <p:to>
                                        <p:strVal val="visible"/>
                                      </p:to>
                                    </p:set>
                                    <p:animEffect transition="in" filter="checkerboard(across)">
                                      <p:cBhvr>
                                        <p:cTn id="12" dur="500"/>
                                        <p:tgtEl>
                                          <p:spTgt spid="123182"/>
                                        </p:tgtEl>
                                      </p:cBhvr>
                                    </p:animEffect>
                                  </p:childTnLst>
                                  <p:subTnLst>
                                    <p:set>
                                      <p:cBhvr override="childStyle">
                                        <p:cTn dur="1" fill="hold" display="0" masterRel="nextClick" afterEffect="1"/>
                                        <p:tgtEl>
                                          <p:spTgt spid="123182"/>
                                        </p:tgtEl>
                                        <p:attrNameLst>
                                          <p:attrName>style.visibility</p:attrName>
                                        </p:attrNameLst>
                                      </p:cBhvr>
                                      <p:to>
                                        <p:strVal val="hidden"/>
                                      </p:to>
                                    </p:set>
                                  </p:sub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311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3148"/>
                                        </p:tgtEl>
                                        <p:attrNameLst>
                                          <p:attrName>style.visibility</p:attrName>
                                        </p:attrNameLst>
                                      </p:cBhvr>
                                      <p:to>
                                        <p:strVal val="visible"/>
                                      </p:to>
                                    </p:set>
                                    <p:animEffect transition="in" filter="checkerboard(across)">
                                      <p:cBhvr>
                                        <p:cTn id="24" dur="500"/>
                                        <p:tgtEl>
                                          <p:spTgt spid="123148"/>
                                        </p:tgtEl>
                                      </p:cBhvr>
                                    </p:animEffect>
                                  </p:childTnLst>
                                  <p:subTnLst>
                                    <p:set>
                                      <p:cBhvr override="childStyle">
                                        <p:cTn dur="1" fill="hold" display="0" masterRel="nextClick" afterEffect="1"/>
                                        <p:tgtEl>
                                          <p:spTgt spid="123148"/>
                                        </p:tgtEl>
                                        <p:attrNameLst>
                                          <p:attrName>style.visibility</p:attrName>
                                        </p:attrNameLst>
                                      </p:cBhvr>
                                      <p:to>
                                        <p:strVal val="hidden"/>
                                      </p:to>
                                    </p:set>
                                  </p:subTnLst>
                                </p:cTn>
                              </p:par>
                            </p:childTnLst>
                          </p:cTn>
                        </p:par>
                      </p:childTnLst>
                    </p:cTn>
                  </p:par>
                </p:childTnLst>
              </p:cTn>
              <p:nextCondLst>
                <p:cond evt="onClick" delay="0">
                  <p:tgtEl>
                    <p:spTgt spid="123118"/>
                  </p:tgtEl>
                </p:cond>
              </p:nextCondLst>
            </p:seq>
            <p:seq concurrent="1" nextAc="seek">
              <p:cTn id="25" restart="whenNotActive" fill="hold" evtFilter="cancelBubble" nodeType="interactiveSeq">
                <p:stCondLst>
                  <p:cond evt="onClick" delay="0">
                    <p:tgtEl>
                      <p:spTgt spid="123133"/>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3133"/>
                  </p:tgtEl>
                </p:cond>
              </p:nextCondLst>
            </p:seq>
            <p:seq concurrent="1" nextAc="seek">
              <p:cTn id="31" restart="whenNotActive" fill="hold" evtFilter="cancelBubble" nodeType="interactiveSeq">
                <p:stCondLst>
                  <p:cond evt="onClick" delay="0">
                    <p:tgtEl>
                      <p:spTgt spid="12312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3160"/>
                                        </p:tgtEl>
                                        <p:attrNameLst>
                                          <p:attrName>style.visibility</p:attrName>
                                        </p:attrNameLst>
                                      </p:cBhvr>
                                      <p:to>
                                        <p:strVal val="visible"/>
                                      </p:to>
                                    </p:set>
                                    <p:animEffect transition="in" filter="checkerboard(across)">
                                      <p:cBhvr>
                                        <p:cTn id="36" dur="500"/>
                                        <p:tgtEl>
                                          <p:spTgt spid="123160"/>
                                        </p:tgtEl>
                                      </p:cBhvr>
                                    </p:animEffect>
                                  </p:childTnLst>
                                  <p:subTnLst>
                                    <p:set>
                                      <p:cBhvr override="childStyle">
                                        <p:cTn dur="1" fill="hold" display="0" masterRel="nextClick" afterEffect="1"/>
                                        <p:tgtEl>
                                          <p:spTgt spid="123160"/>
                                        </p:tgtEl>
                                        <p:attrNameLst>
                                          <p:attrName>style.visibility</p:attrName>
                                        </p:attrNameLst>
                                      </p:cBhvr>
                                      <p:to>
                                        <p:strVal val="hidden"/>
                                      </p:to>
                                    </p:set>
                                  </p:subTnLst>
                                </p:cTn>
                              </p:par>
                              <p:par>
                                <p:cTn id="37" presetID="5"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childTnLst>
              </p:cTn>
              <p:nextCondLst>
                <p:cond evt="onClick" delay="0">
                  <p:tgtEl>
                    <p:spTgt spid="123120"/>
                  </p:tgtEl>
                </p:cond>
              </p:nextCondLst>
            </p:seq>
            <p:seq concurrent="1" nextAc="seek">
              <p:cTn id="40" restart="whenNotActive" fill="hold" evtFilter="cancelBubble" nodeType="interactiveSeq">
                <p:stCondLst>
                  <p:cond evt="onClick" delay="0">
                    <p:tgtEl>
                      <p:spTgt spid="12313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23134"/>
                  </p:tgtEl>
                </p:cond>
              </p:nextCondLst>
            </p:seq>
            <p:seq concurrent="1" nextAc="seek">
              <p:cTn id="46" restart="whenNotActive" fill="hold" evtFilter="cancelBubble" nodeType="interactiveSeq">
                <p:stCondLst>
                  <p:cond evt="onClick" delay="0">
                    <p:tgtEl>
                      <p:spTgt spid="12312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3168"/>
                                        </p:tgtEl>
                                        <p:attrNameLst>
                                          <p:attrName>style.visibility</p:attrName>
                                        </p:attrNameLst>
                                      </p:cBhvr>
                                      <p:to>
                                        <p:strVal val="visible"/>
                                      </p:to>
                                    </p:set>
                                    <p:animEffect transition="in" filter="checkerboard(across)">
                                      <p:cBhvr>
                                        <p:cTn id="51" dur="500"/>
                                        <p:tgtEl>
                                          <p:spTgt spid="123168"/>
                                        </p:tgtEl>
                                      </p:cBhvr>
                                    </p:animEffect>
                                  </p:childTnLst>
                                  <p:subTnLst>
                                    <p:set>
                                      <p:cBhvr override="childStyle">
                                        <p:cTn dur="1" fill="hold" display="0" masterRel="nextClick" afterEffect="1"/>
                                        <p:tgtEl>
                                          <p:spTgt spid="123168"/>
                                        </p:tgtEl>
                                        <p:attrNameLst>
                                          <p:attrName>style.visibility</p:attrName>
                                        </p:attrNameLst>
                                      </p:cBhvr>
                                      <p:to>
                                        <p:strVal val="hidden"/>
                                      </p:to>
                                    </p:set>
                                  </p:subTnLst>
                                </p:cTn>
                              </p:par>
                              <p:par>
                                <p:cTn id="52" presetID="5" presetClass="entr" presetSubtype="1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500"/>
                                        <p:tgtEl>
                                          <p:spTgt spid="5"/>
                                        </p:tgtEl>
                                      </p:cBhvr>
                                    </p:animEffect>
                                  </p:childTnLst>
                                </p:cTn>
                              </p:par>
                            </p:childTnLst>
                          </p:cTn>
                        </p:par>
                      </p:childTnLst>
                    </p:cTn>
                  </p:par>
                </p:childTnLst>
              </p:cTn>
              <p:nextCondLst>
                <p:cond evt="onClick" delay="0">
                  <p:tgtEl>
                    <p:spTgt spid="123121"/>
                  </p:tgtEl>
                </p:cond>
              </p:nextCondLst>
            </p:seq>
            <p:seq concurrent="1" nextAc="seek">
              <p:cTn id="55" restart="whenNotActive" fill="hold" evtFilter="cancelBubble" nodeType="interactiveSeq">
                <p:stCondLst>
                  <p:cond evt="onClick" delay="0">
                    <p:tgtEl>
                      <p:spTgt spid="12313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23135"/>
                  </p:tgtEl>
                </p:cond>
              </p:nextCondLst>
            </p:seq>
            <p:seq concurrent="1" nextAc="seek">
              <p:cTn id="61" restart="whenNotActive" fill="hold" evtFilter="cancelBubble" nodeType="interactiveSeq">
                <p:stCondLst>
                  <p:cond evt="onClick" delay="0">
                    <p:tgtEl>
                      <p:spTgt spid="12313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23136"/>
                  </p:tgtEl>
                </p:cond>
              </p:nextCondLst>
            </p:seq>
            <p:seq concurrent="1" nextAc="seek">
              <p:cTn id="67" restart="whenNotActive" fill="hold" evtFilter="cancelBubble" nodeType="interactiveSeq">
                <p:stCondLst>
                  <p:cond evt="onClick" delay="0">
                    <p:tgtEl>
                      <p:spTgt spid="12312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23188"/>
                                        </p:tgtEl>
                                        <p:attrNameLst>
                                          <p:attrName>style.visibility</p:attrName>
                                        </p:attrNameLst>
                                      </p:cBhvr>
                                      <p:to>
                                        <p:strVal val="visible"/>
                                      </p:to>
                                    </p:set>
                                    <p:animEffect transition="in" filter="checkerboard(across)">
                                      <p:cBhvr>
                                        <p:cTn id="72" dur="500"/>
                                        <p:tgtEl>
                                          <p:spTgt spid="123188"/>
                                        </p:tgtEl>
                                      </p:cBhvr>
                                    </p:animEffect>
                                  </p:childTnLst>
                                  <p:subTnLst>
                                    <p:set>
                                      <p:cBhvr override="childStyle">
                                        <p:cTn dur="1" fill="hold" display="0" masterRel="nextClick" afterEffect="1"/>
                                        <p:tgtEl>
                                          <p:spTgt spid="123188"/>
                                        </p:tgtEl>
                                        <p:attrNameLst>
                                          <p:attrName>style.visibility</p:attrName>
                                        </p:attrNameLst>
                                      </p:cBhvr>
                                      <p:to>
                                        <p:strVal val="hidden"/>
                                      </p:to>
                                    </p:set>
                                  </p:subTnLst>
                                </p:cTn>
                              </p:par>
                              <p:par>
                                <p:cTn id="73" presetID="5" presetClass="entr" presetSubtype="1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checkerboard(across)">
                                      <p:cBhvr>
                                        <p:cTn id="75" dur="500"/>
                                        <p:tgtEl>
                                          <p:spTgt spid="6"/>
                                        </p:tgtEl>
                                      </p:cBhvr>
                                    </p:animEffect>
                                  </p:childTnLst>
                                </p:cTn>
                              </p:par>
                            </p:childTnLst>
                          </p:cTn>
                        </p:par>
                      </p:childTnLst>
                    </p:cTn>
                  </p:par>
                </p:childTnLst>
              </p:cTn>
              <p:nextCondLst>
                <p:cond evt="onClick" delay="0">
                  <p:tgtEl>
                    <p:spTgt spid="123123"/>
                  </p:tgtEl>
                </p:cond>
              </p:nextCondLst>
            </p:seq>
            <p:seq concurrent="1" nextAc="seek">
              <p:cTn id="76" restart="whenNotActive" fill="hold" evtFilter="cancelBubble" nodeType="interactiveSeq">
                <p:stCondLst>
                  <p:cond evt="onClick" delay="0">
                    <p:tgtEl>
                      <p:spTgt spid="123137"/>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ntr" presetSubtype="1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checkerboard(across)">
                                      <p:cBhvr>
                                        <p:cTn id="8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23137"/>
                  </p:tgtEl>
                </p:cond>
              </p:nextCondLst>
            </p:seq>
            <p:seq concurrent="1" nextAc="seek">
              <p:cTn id="82" restart="whenNotActive" fill="hold" evtFilter="cancelBubble" nodeType="interactiveSeq">
                <p:stCondLst>
                  <p:cond evt="onClick" delay="0">
                    <p:tgtEl>
                      <p:spTgt spid="12312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23198"/>
                                        </p:tgtEl>
                                        <p:attrNameLst>
                                          <p:attrName>style.visibility</p:attrName>
                                        </p:attrNameLst>
                                      </p:cBhvr>
                                      <p:to>
                                        <p:strVal val="visible"/>
                                      </p:to>
                                    </p:set>
                                    <p:animEffect transition="in" filter="checkerboard(across)">
                                      <p:cBhvr>
                                        <p:cTn id="87" dur="500"/>
                                        <p:tgtEl>
                                          <p:spTgt spid="123198"/>
                                        </p:tgtEl>
                                      </p:cBhvr>
                                    </p:animEffect>
                                  </p:childTnLst>
                                  <p:subTnLst>
                                    <p:set>
                                      <p:cBhvr override="childStyle">
                                        <p:cTn dur="1" fill="hold" display="0" masterRel="nextClick" afterEffect="1"/>
                                        <p:tgtEl>
                                          <p:spTgt spid="123198"/>
                                        </p:tgtEl>
                                        <p:attrNameLst>
                                          <p:attrName>style.visibility</p:attrName>
                                        </p:attrNameLst>
                                      </p:cBhvr>
                                      <p:to>
                                        <p:strVal val="hidden"/>
                                      </p:to>
                                    </p:set>
                                  </p:subTnLst>
                                </p:cTn>
                              </p:par>
                              <p:par>
                                <p:cTn id="88" presetID="5" presetClass="entr" presetSubtype="1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checkerboard(across)">
                                      <p:cBhvr>
                                        <p:cTn id="90" dur="500"/>
                                        <p:tgtEl>
                                          <p:spTgt spid="7"/>
                                        </p:tgtEl>
                                      </p:cBhvr>
                                    </p:animEffect>
                                  </p:childTnLst>
                                </p:cTn>
                              </p:par>
                            </p:childTnLst>
                          </p:cTn>
                        </p:par>
                      </p:childTnLst>
                    </p:cTn>
                  </p:par>
                </p:childTnLst>
              </p:cTn>
              <p:nextCondLst>
                <p:cond evt="onClick" delay="0">
                  <p:tgtEl>
                    <p:spTgt spid="123124"/>
                  </p:tgtEl>
                </p:cond>
              </p:nextCondLst>
            </p:seq>
            <p:seq concurrent="1" nextAc="seek">
              <p:cTn id="91" restart="whenNotActive" fill="hold" evtFilter="cancelBubble" nodeType="interactiveSeq">
                <p:stCondLst>
                  <p:cond evt="onClick" delay="0">
                    <p:tgtEl>
                      <p:spTgt spid="123138"/>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checkerboard(across)">
                                      <p:cBhvr>
                                        <p:cTn id="9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23138"/>
                  </p:tgtEl>
                </p:cond>
              </p:nextCondLst>
            </p:seq>
            <p:seq concurrent="1" nextAc="seek">
              <p:cTn id="97" restart="whenNotActive" fill="hold" evtFilter="cancelBubble" nodeType="interactiveSeq">
                <p:stCondLst>
                  <p:cond evt="onClick" delay="0">
                    <p:tgtEl>
                      <p:spTgt spid="12312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123208"/>
                                        </p:tgtEl>
                                        <p:attrNameLst>
                                          <p:attrName>style.visibility</p:attrName>
                                        </p:attrNameLst>
                                      </p:cBhvr>
                                      <p:to>
                                        <p:strVal val="visible"/>
                                      </p:to>
                                    </p:set>
                                    <p:animEffect transition="in" filter="checkerboard(across)">
                                      <p:cBhvr>
                                        <p:cTn id="102" dur="500"/>
                                        <p:tgtEl>
                                          <p:spTgt spid="123208"/>
                                        </p:tgtEl>
                                      </p:cBhvr>
                                    </p:animEffect>
                                  </p:childTnLst>
                                  <p:subTnLst>
                                    <p:set>
                                      <p:cBhvr override="childStyle">
                                        <p:cTn dur="1" fill="hold" display="0" masterRel="nextClick" afterEffect="1"/>
                                        <p:tgtEl>
                                          <p:spTgt spid="123208"/>
                                        </p:tgtEl>
                                        <p:attrNameLst>
                                          <p:attrName>style.visibility</p:attrName>
                                        </p:attrNameLst>
                                      </p:cBhvr>
                                      <p:to>
                                        <p:strVal val="hidden"/>
                                      </p:to>
                                    </p:set>
                                  </p:subTnLst>
                                </p:cTn>
                              </p:par>
                              <p:par>
                                <p:cTn id="103" presetID="5" presetClass="entr" presetSubtype="1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checkerboard(across)">
                                      <p:cBhvr>
                                        <p:cTn id="105" dur="500"/>
                                        <p:tgtEl>
                                          <p:spTgt spid="8"/>
                                        </p:tgtEl>
                                      </p:cBhvr>
                                    </p:animEffect>
                                  </p:childTnLst>
                                </p:cTn>
                              </p:par>
                            </p:childTnLst>
                          </p:cTn>
                        </p:par>
                      </p:childTnLst>
                    </p:cTn>
                  </p:par>
                </p:childTnLst>
              </p:cTn>
              <p:nextCondLst>
                <p:cond evt="onClick" delay="0">
                  <p:tgtEl>
                    <p:spTgt spid="123125"/>
                  </p:tgtEl>
                </p:cond>
              </p:nextCondLst>
            </p:seq>
            <p:seq concurrent="1" nextAc="seek">
              <p:cTn id="106" restart="whenNotActive" fill="hold" evtFilter="cancelBubble" nodeType="interactiveSeq">
                <p:stCondLst>
                  <p:cond evt="onClick" delay="0">
                    <p:tgtEl>
                      <p:spTgt spid="12313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 presetClass="entr" presetSubtype="1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checkerboard(across)">
                                      <p:cBhvr>
                                        <p:cTn id="11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23139"/>
                  </p:tgtEl>
                </p:cond>
              </p:nextCondLst>
            </p:seq>
            <p:seq concurrent="1" nextAc="seek">
              <p:cTn id="112" restart="whenNotActive" fill="hold" evtFilter="cancelBubble" nodeType="interactiveSeq">
                <p:stCondLst>
                  <p:cond evt="onClick" delay="0">
                    <p:tgtEl>
                      <p:spTgt spid="12312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3217"/>
                                        </p:tgtEl>
                                        <p:attrNameLst>
                                          <p:attrName>style.visibility</p:attrName>
                                        </p:attrNameLst>
                                      </p:cBhvr>
                                      <p:to>
                                        <p:strVal val="visible"/>
                                      </p:to>
                                    </p:set>
                                    <p:animEffect transition="in" filter="checkerboard(across)">
                                      <p:cBhvr>
                                        <p:cTn id="117" dur="500"/>
                                        <p:tgtEl>
                                          <p:spTgt spid="123217"/>
                                        </p:tgtEl>
                                      </p:cBhvr>
                                    </p:animEffect>
                                  </p:childTnLst>
                                  <p:subTnLst>
                                    <p:set>
                                      <p:cBhvr override="childStyle">
                                        <p:cTn dur="1" fill="hold" display="0" masterRel="nextClick" afterEffect="1"/>
                                        <p:tgtEl>
                                          <p:spTgt spid="123217"/>
                                        </p:tgtEl>
                                        <p:attrNameLst>
                                          <p:attrName>style.visibility</p:attrName>
                                        </p:attrNameLst>
                                      </p:cBhvr>
                                      <p:to>
                                        <p:strVal val="hidden"/>
                                      </p:to>
                                    </p:set>
                                  </p:subTnLst>
                                </p:cTn>
                              </p:par>
                              <p:par>
                                <p:cTn id="118" presetID="5" presetClass="entr" presetSubtype="10" fill="hold"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checkerboard(across)">
                                      <p:cBhvr>
                                        <p:cTn id="120" dur="500"/>
                                        <p:tgtEl>
                                          <p:spTgt spid="10"/>
                                        </p:tgtEl>
                                      </p:cBhvr>
                                    </p:animEffect>
                                  </p:childTnLst>
                                </p:cTn>
                              </p:par>
                            </p:childTnLst>
                          </p:cTn>
                        </p:par>
                      </p:childTnLst>
                    </p:cTn>
                  </p:par>
                </p:childTnLst>
              </p:cTn>
              <p:nextCondLst>
                <p:cond evt="onClick" delay="0">
                  <p:tgtEl>
                    <p:spTgt spid="123126"/>
                  </p:tgtEl>
                </p:cond>
              </p:nextCondLst>
            </p:seq>
            <p:seq concurrent="1" nextAc="seek">
              <p:cTn id="121" restart="whenNotActive" fill="hold" evtFilter="cancelBubble" nodeType="interactiveSeq">
                <p:stCondLst>
                  <p:cond evt="onClick" delay="0">
                    <p:tgtEl>
                      <p:spTgt spid="123140"/>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5" presetClass="entr" presetSubtype="10" fill="hold"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checkerboard(across)">
                                      <p:cBhvr>
                                        <p:cTn id="12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23140"/>
                  </p:tgtEl>
                </p:cond>
              </p:nextCondLst>
            </p:seq>
            <p:seq concurrent="1" nextAc="seek">
              <p:cTn id="127" restart="whenNotActive" fill="hold" evtFilter="cancelBubble" nodeType="interactiveSeq">
                <p:stCondLst>
                  <p:cond evt="onClick" delay="0">
                    <p:tgtEl>
                      <p:spTgt spid="123127"/>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 presetClass="entr" presetSubtype="10" fill="hold" grpId="0" nodeType="clickEffect">
                                  <p:stCondLst>
                                    <p:cond delay="0"/>
                                  </p:stCondLst>
                                  <p:childTnLst>
                                    <p:set>
                                      <p:cBhvr>
                                        <p:cTn id="131" dur="1" fill="hold">
                                          <p:stCondLst>
                                            <p:cond delay="0"/>
                                          </p:stCondLst>
                                        </p:cTn>
                                        <p:tgtEl>
                                          <p:spTgt spid="123227"/>
                                        </p:tgtEl>
                                        <p:attrNameLst>
                                          <p:attrName>style.visibility</p:attrName>
                                        </p:attrNameLst>
                                      </p:cBhvr>
                                      <p:to>
                                        <p:strVal val="visible"/>
                                      </p:to>
                                    </p:set>
                                    <p:animEffect transition="in" filter="checkerboard(across)">
                                      <p:cBhvr>
                                        <p:cTn id="132" dur="500"/>
                                        <p:tgtEl>
                                          <p:spTgt spid="123227"/>
                                        </p:tgtEl>
                                      </p:cBhvr>
                                    </p:animEffect>
                                  </p:childTnLst>
                                  <p:subTnLst>
                                    <p:set>
                                      <p:cBhvr override="childStyle">
                                        <p:cTn dur="1" fill="hold" display="0" masterRel="nextClick" afterEffect="1"/>
                                        <p:tgtEl>
                                          <p:spTgt spid="123227"/>
                                        </p:tgtEl>
                                        <p:attrNameLst>
                                          <p:attrName>style.visibility</p:attrName>
                                        </p:attrNameLst>
                                      </p:cBhvr>
                                      <p:to>
                                        <p:strVal val="hidden"/>
                                      </p:to>
                                    </p:set>
                                  </p:subTnLst>
                                </p:cTn>
                              </p:par>
                              <p:par>
                                <p:cTn id="133" presetID="5" presetClass="entr" presetSubtype="10" fill="hold" nodeType="with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checkerboard(across)">
                                      <p:cBhvr>
                                        <p:cTn id="135" dur="500"/>
                                        <p:tgtEl>
                                          <p:spTgt spid="9"/>
                                        </p:tgtEl>
                                      </p:cBhvr>
                                    </p:animEffect>
                                  </p:childTnLst>
                                </p:cTn>
                              </p:par>
                            </p:childTnLst>
                          </p:cTn>
                        </p:par>
                      </p:childTnLst>
                    </p:cTn>
                  </p:par>
                </p:childTnLst>
              </p:cTn>
              <p:nextCondLst>
                <p:cond evt="onClick" delay="0">
                  <p:tgtEl>
                    <p:spTgt spid="123127"/>
                  </p:tgtEl>
                </p:cond>
              </p:nextCondLst>
            </p:seq>
            <p:seq concurrent="1" nextAc="seek">
              <p:cTn id="136" restart="whenNotActive" fill="hold" evtFilter="cancelBubble" nodeType="interactiveSeq">
                <p:stCondLst>
                  <p:cond evt="onClick" delay="0">
                    <p:tgtEl>
                      <p:spTgt spid="123141"/>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5" presetClass="entr" presetSubtype="1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checkerboard(across)">
                                      <p:cBhvr>
                                        <p:cTn id="141"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23141"/>
                  </p:tgtEl>
                </p:cond>
              </p:nextCondLst>
            </p:seq>
            <p:seq concurrent="1" nextAc="seek">
              <p:cTn id="142" restart="whenNotActive" fill="hold" evtFilter="cancelBubble" nodeType="interactiveSeq">
                <p:stCondLst>
                  <p:cond evt="onClick" delay="0">
                    <p:tgtEl>
                      <p:spTgt spid="123128"/>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123235"/>
                                        </p:tgtEl>
                                        <p:attrNameLst>
                                          <p:attrName>style.visibility</p:attrName>
                                        </p:attrNameLst>
                                      </p:cBhvr>
                                      <p:to>
                                        <p:strVal val="visible"/>
                                      </p:to>
                                    </p:set>
                                    <p:animEffect transition="in" filter="checkerboard(across)">
                                      <p:cBhvr>
                                        <p:cTn id="147" dur="500"/>
                                        <p:tgtEl>
                                          <p:spTgt spid="123235"/>
                                        </p:tgtEl>
                                      </p:cBhvr>
                                    </p:animEffect>
                                  </p:childTnLst>
                                  <p:subTnLst>
                                    <p:set>
                                      <p:cBhvr override="childStyle">
                                        <p:cTn dur="1" fill="hold" display="0" masterRel="nextClick" afterEffect="1"/>
                                        <p:tgtEl>
                                          <p:spTgt spid="123235"/>
                                        </p:tgtEl>
                                        <p:attrNameLst>
                                          <p:attrName>style.visibility</p:attrName>
                                        </p:attrNameLst>
                                      </p:cBhvr>
                                      <p:to>
                                        <p:strVal val="hidden"/>
                                      </p:to>
                                    </p:set>
                                  </p:subTnLst>
                                </p:cTn>
                              </p:par>
                              <p:par>
                                <p:cTn id="148" presetID="5" presetClass="entr" presetSubtype="10" fill="hold"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checkerboard(across)">
                                      <p:cBhvr>
                                        <p:cTn id="150" dur="500"/>
                                        <p:tgtEl>
                                          <p:spTgt spid="14"/>
                                        </p:tgtEl>
                                      </p:cBhvr>
                                    </p:animEffect>
                                  </p:childTnLst>
                                </p:cTn>
                              </p:par>
                            </p:childTnLst>
                          </p:cTn>
                        </p:par>
                      </p:childTnLst>
                    </p:cTn>
                  </p:par>
                </p:childTnLst>
              </p:cTn>
              <p:nextCondLst>
                <p:cond evt="onClick" delay="0">
                  <p:tgtEl>
                    <p:spTgt spid="123128"/>
                  </p:tgtEl>
                </p:cond>
              </p:nextCondLst>
            </p:seq>
            <p:seq concurrent="1" nextAc="seek">
              <p:cTn id="151" restart="whenNotActive" fill="hold" evtFilter="cancelBubble" nodeType="interactiveSeq">
                <p:stCondLst>
                  <p:cond evt="onClick" delay="0">
                    <p:tgtEl>
                      <p:spTgt spid="123142"/>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5" presetClass="entr" presetSubtype="10" fill="hold" nodeType="click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checkerboard(across)">
                                      <p:cBhvr>
                                        <p:cTn id="156"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23142"/>
                  </p:tgtEl>
                </p:cond>
              </p:nextCondLst>
            </p:seq>
            <p:seq concurrent="1" nextAc="seek">
              <p:cTn id="157" restart="whenNotActive" fill="hold" evtFilter="cancelBubble" nodeType="interactiveSeq">
                <p:stCondLst>
                  <p:cond evt="onClick" delay="0">
                    <p:tgtEl>
                      <p:spTgt spid="123129"/>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123243"/>
                                        </p:tgtEl>
                                        <p:attrNameLst>
                                          <p:attrName>style.visibility</p:attrName>
                                        </p:attrNameLst>
                                      </p:cBhvr>
                                      <p:to>
                                        <p:strVal val="visible"/>
                                      </p:to>
                                    </p:set>
                                    <p:animEffect transition="in" filter="checkerboard(across)">
                                      <p:cBhvr>
                                        <p:cTn id="162" dur="500"/>
                                        <p:tgtEl>
                                          <p:spTgt spid="123243"/>
                                        </p:tgtEl>
                                      </p:cBhvr>
                                    </p:animEffect>
                                  </p:childTnLst>
                                  <p:subTnLst>
                                    <p:set>
                                      <p:cBhvr override="childStyle">
                                        <p:cTn dur="1" fill="hold" display="0" masterRel="nextClick" afterEffect="1"/>
                                        <p:tgtEl>
                                          <p:spTgt spid="123243"/>
                                        </p:tgtEl>
                                        <p:attrNameLst>
                                          <p:attrName>style.visibility</p:attrName>
                                        </p:attrNameLst>
                                      </p:cBhvr>
                                      <p:to>
                                        <p:strVal val="hidden"/>
                                      </p:to>
                                    </p:set>
                                  </p:subTnLst>
                                </p:cTn>
                              </p:par>
                              <p:par>
                                <p:cTn id="163" presetID="5" presetClass="entr" presetSubtype="10" fill="hold" nodeType="with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checkerboard(across)">
                                      <p:cBhvr>
                                        <p:cTn id="165" dur="500"/>
                                        <p:tgtEl>
                                          <p:spTgt spid="17"/>
                                        </p:tgtEl>
                                      </p:cBhvr>
                                    </p:animEffect>
                                  </p:childTnLst>
                                </p:cTn>
                              </p:par>
                            </p:childTnLst>
                          </p:cTn>
                        </p:par>
                      </p:childTnLst>
                    </p:cTn>
                  </p:par>
                </p:childTnLst>
              </p:cTn>
              <p:nextCondLst>
                <p:cond evt="onClick" delay="0">
                  <p:tgtEl>
                    <p:spTgt spid="123129"/>
                  </p:tgtEl>
                </p:cond>
              </p:nextCondLst>
            </p:seq>
            <p:seq concurrent="1" nextAc="seek">
              <p:cTn id="166" restart="whenNotActive" fill="hold" evtFilter="cancelBubble" nodeType="interactiveSeq">
                <p:stCondLst>
                  <p:cond evt="onClick" delay="0">
                    <p:tgtEl>
                      <p:spTgt spid="123143"/>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5" presetClass="entr" presetSubtype="10" fill="hold" nodeType="click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checkerboard(across)">
                                      <p:cBhvr>
                                        <p:cTn id="171"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3143"/>
                  </p:tgtEl>
                </p:cond>
              </p:nextCondLst>
            </p:seq>
            <p:seq concurrent="1" nextAc="seek">
              <p:cTn id="172" restart="whenNotActive" fill="hold" evtFilter="cancelBubble" nodeType="interactiveSeq">
                <p:stCondLst>
                  <p:cond evt="onClick" delay="0">
                    <p:tgtEl>
                      <p:spTgt spid="123130"/>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5" presetClass="entr" presetSubtype="10" fill="hold" grpId="0" nodeType="clickEffect">
                                  <p:stCondLst>
                                    <p:cond delay="0"/>
                                  </p:stCondLst>
                                  <p:childTnLst>
                                    <p:set>
                                      <p:cBhvr>
                                        <p:cTn id="176" dur="1" fill="hold">
                                          <p:stCondLst>
                                            <p:cond delay="0"/>
                                          </p:stCondLst>
                                        </p:cTn>
                                        <p:tgtEl>
                                          <p:spTgt spid="123250"/>
                                        </p:tgtEl>
                                        <p:attrNameLst>
                                          <p:attrName>style.visibility</p:attrName>
                                        </p:attrNameLst>
                                      </p:cBhvr>
                                      <p:to>
                                        <p:strVal val="visible"/>
                                      </p:to>
                                    </p:set>
                                    <p:animEffect transition="in" filter="checkerboard(across)">
                                      <p:cBhvr>
                                        <p:cTn id="177" dur="500"/>
                                        <p:tgtEl>
                                          <p:spTgt spid="123250"/>
                                        </p:tgtEl>
                                      </p:cBhvr>
                                    </p:animEffect>
                                  </p:childTnLst>
                                  <p:subTnLst>
                                    <p:set>
                                      <p:cBhvr override="childStyle">
                                        <p:cTn dur="1" fill="hold" display="0" masterRel="nextClick" afterEffect="1"/>
                                        <p:tgtEl>
                                          <p:spTgt spid="123250"/>
                                        </p:tgtEl>
                                        <p:attrNameLst>
                                          <p:attrName>style.visibility</p:attrName>
                                        </p:attrNameLst>
                                      </p:cBhvr>
                                      <p:to>
                                        <p:strVal val="hidden"/>
                                      </p:to>
                                    </p:set>
                                  </p:subTnLst>
                                </p:cTn>
                              </p:par>
                              <p:par>
                                <p:cTn id="178" presetID="5" presetClass="entr" presetSubtype="10" fill="hold"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checkerboard(across)">
                                      <p:cBhvr>
                                        <p:cTn id="180" dur="500"/>
                                        <p:tgtEl>
                                          <p:spTgt spid="11"/>
                                        </p:tgtEl>
                                      </p:cBhvr>
                                    </p:animEffect>
                                  </p:childTnLst>
                                </p:cTn>
                              </p:par>
                            </p:childTnLst>
                          </p:cTn>
                        </p:par>
                      </p:childTnLst>
                    </p:cTn>
                  </p:par>
                </p:childTnLst>
              </p:cTn>
              <p:nextCondLst>
                <p:cond evt="onClick" delay="0">
                  <p:tgtEl>
                    <p:spTgt spid="123130"/>
                  </p:tgtEl>
                </p:cond>
              </p:nextCondLst>
            </p:seq>
            <p:seq concurrent="1" nextAc="seek">
              <p:cTn id="181" restart="whenNotActive" fill="hold" evtFilter="cancelBubble" nodeType="interactiveSeq">
                <p:stCondLst>
                  <p:cond evt="onClick" delay="0">
                    <p:tgtEl>
                      <p:spTgt spid="123144"/>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5" presetClass="entr" presetSubtype="10" fill="hold"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checkerboard(across)">
                                      <p:cBhvr>
                                        <p:cTn id="186"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23144"/>
                  </p:tgtEl>
                </p:cond>
              </p:nextCondLst>
            </p:seq>
            <p:seq concurrent="1" nextAc="seek">
              <p:cTn id="187" restart="whenNotActive" fill="hold" evtFilter="cancelBubble" nodeType="interactiveSeq">
                <p:stCondLst>
                  <p:cond evt="onClick" delay="0">
                    <p:tgtEl>
                      <p:spTgt spid="123131"/>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5" presetClass="entr" presetSubtype="10" fill="hold" grpId="0" nodeType="clickEffect">
                                  <p:stCondLst>
                                    <p:cond delay="0"/>
                                  </p:stCondLst>
                                  <p:childTnLst>
                                    <p:set>
                                      <p:cBhvr>
                                        <p:cTn id="191" dur="1" fill="hold">
                                          <p:stCondLst>
                                            <p:cond delay="0"/>
                                          </p:stCondLst>
                                        </p:cTn>
                                        <p:tgtEl>
                                          <p:spTgt spid="123260"/>
                                        </p:tgtEl>
                                        <p:attrNameLst>
                                          <p:attrName>style.visibility</p:attrName>
                                        </p:attrNameLst>
                                      </p:cBhvr>
                                      <p:to>
                                        <p:strVal val="visible"/>
                                      </p:to>
                                    </p:set>
                                    <p:animEffect transition="in" filter="checkerboard(across)">
                                      <p:cBhvr>
                                        <p:cTn id="192" dur="500"/>
                                        <p:tgtEl>
                                          <p:spTgt spid="123260"/>
                                        </p:tgtEl>
                                      </p:cBhvr>
                                    </p:animEffect>
                                  </p:childTnLst>
                                  <p:subTnLst>
                                    <p:set>
                                      <p:cBhvr override="childStyle">
                                        <p:cTn dur="1" fill="hold" display="0" masterRel="nextClick" afterEffect="1"/>
                                        <p:tgtEl>
                                          <p:spTgt spid="123260"/>
                                        </p:tgtEl>
                                        <p:attrNameLst>
                                          <p:attrName>style.visibility</p:attrName>
                                        </p:attrNameLst>
                                      </p:cBhvr>
                                      <p:to>
                                        <p:strVal val="hidden"/>
                                      </p:to>
                                    </p:set>
                                  </p:subTnLst>
                                </p:cTn>
                              </p:par>
                              <p:par>
                                <p:cTn id="193" presetID="5" presetClass="entr" presetSubtype="10" fill="hold" nodeType="with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checkerboard(across)">
                                      <p:cBhvr>
                                        <p:cTn id="195" dur="500"/>
                                        <p:tgtEl>
                                          <p:spTgt spid="12"/>
                                        </p:tgtEl>
                                      </p:cBhvr>
                                    </p:animEffect>
                                  </p:childTnLst>
                                </p:cTn>
                              </p:par>
                            </p:childTnLst>
                          </p:cTn>
                        </p:par>
                      </p:childTnLst>
                    </p:cTn>
                  </p:par>
                </p:childTnLst>
              </p:cTn>
              <p:nextCondLst>
                <p:cond evt="onClick" delay="0">
                  <p:tgtEl>
                    <p:spTgt spid="123131"/>
                  </p:tgtEl>
                </p:cond>
              </p:nextCondLst>
            </p:seq>
            <p:seq concurrent="1" nextAc="seek">
              <p:cTn id="196" restart="whenNotActive" fill="hold" evtFilter="cancelBubble" nodeType="interactiveSeq">
                <p:stCondLst>
                  <p:cond evt="onClick" delay="0">
                    <p:tgtEl>
                      <p:spTgt spid="123145"/>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5" presetClass="entr" presetSubtype="10" fill="hold" nodeType="clickEffect">
                                  <p:stCondLst>
                                    <p:cond delay="0"/>
                                  </p:stCondLst>
                                  <p:childTnLst>
                                    <p:set>
                                      <p:cBhvr>
                                        <p:cTn id="200" dur="1" fill="hold">
                                          <p:stCondLst>
                                            <p:cond delay="0"/>
                                          </p:stCondLst>
                                        </p:cTn>
                                        <p:tgtEl>
                                          <p:spTgt spid="30"/>
                                        </p:tgtEl>
                                        <p:attrNameLst>
                                          <p:attrName>style.visibility</p:attrName>
                                        </p:attrNameLst>
                                      </p:cBhvr>
                                      <p:to>
                                        <p:strVal val="visible"/>
                                      </p:to>
                                    </p:set>
                                    <p:animEffect transition="in" filter="checkerboard(across)">
                                      <p:cBhvr>
                                        <p:cTn id="20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23145"/>
                  </p:tgtEl>
                </p:cond>
              </p:nextCondLst>
            </p:seq>
            <p:seq concurrent="1" nextAc="seek">
              <p:cTn id="202" restart="whenNotActive" fill="hold" evtFilter="cancelBubble" nodeType="interactiveSeq">
                <p:stCondLst>
                  <p:cond evt="onClick" delay="0">
                    <p:tgtEl>
                      <p:spTgt spid="12313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5" presetClass="entr" presetSubtype="10" fill="hold" grpId="0" nodeType="clickEffect">
                                  <p:stCondLst>
                                    <p:cond delay="0"/>
                                  </p:stCondLst>
                                  <p:childTnLst>
                                    <p:set>
                                      <p:cBhvr>
                                        <p:cTn id="206" dur="1" fill="hold">
                                          <p:stCondLst>
                                            <p:cond delay="0"/>
                                          </p:stCondLst>
                                        </p:cTn>
                                        <p:tgtEl>
                                          <p:spTgt spid="123266"/>
                                        </p:tgtEl>
                                        <p:attrNameLst>
                                          <p:attrName>style.visibility</p:attrName>
                                        </p:attrNameLst>
                                      </p:cBhvr>
                                      <p:to>
                                        <p:strVal val="visible"/>
                                      </p:to>
                                    </p:set>
                                    <p:animEffect transition="in" filter="checkerboard(across)">
                                      <p:cBhvr>
                                        <p:cTn id="207" dur="500"/>
                                        <p:tgtEl>
                                          <p:spTgt spid="123266"/>
                                        </p:tgtEl>
                                      </p:cBhvr>
                                    </p:animEffect>
                                  </p:childTnLst>
                                  <p:subTnLst>
                                    <p:set>
                                      <p:cBhvr override="childStyle">
                                        <p:cTn dur="1" fill="hold" display="0" masterRel="nextClick" afterEffect="1"/>
                                        <p:tgtEl>
                                          <p:spTgt spid="123266"/>
                                        </p:tgtEl>
                                        <p:attrNameLst>
                                          <p:attrName>style.visibility</p:attrName>
                                        </p:attrNameLst>
                                      </p:cBhvr>
                                      <p:to>
                                        <p:strVal val="hidden"/>
                                      </p:to>
                                    </p:set>
                                  </p:subTnLst>
                                </p:cTn>
                              </p:par>
                              <p:par>
                                <p:cTn id="208" presetID="5" presetClass="entr" presetSubtype="10" fill="hold" nodeType="withEffect">
                                  <p:stCondLst>
                                    <p:cond delay="0"/>
                                  </p:stCondLst>
                                  <p:childTnLst>
                                    <p:set>
                                      <p:cBhvr>
                                        <p:cTn id="209" dur="1" fill="hold">
                                          <p:stCondLst>
                                            <p:cond delay="0"/>
                                          </p:stCondLst>
                                        </p:cTn>
                                        <p:tgtEl>
                                          <p:spTgt spid="13"/>
                                        </p:tgtEl>
                                        <p:attrNameLst>
                                          <p:attrName>style.visibility</p:attrName>
                                        </p:attrNameLst>
                                      </p:cBhvr>
                                      <p:to>
                                        <p:strVal val="visible"/>
                                      </p:to>
                                    </p:set>
                                    <p:animEffect transition="in" filter="checkerboard(across)">
                                      <p:cBhvr>
                                        <p:cTn id="210" dur="500"/>
                                        <p:tgtEl>
                                          <p:spTgt spid="13"/>
                                        </p:tgtEl>
                                      </p:cBhvr>
                                    </p:animEffect>
                                  </p:childTnLst>
                                </p:cTn>
                              </p:par>
                            </p:childTnLst>
                          </p:cTn>
                        </p:par>
                      </p:childTnLst>
                    </p:cTn>
                  </p:par>
                </p:childTnLst>
              </p:cTn>
              <p:nextCondLst>
                <p:cond evt="onClick" delay="0">
                  <p:tgtEl>
                    <p:spTgt spid="123132"/>
                  </p:tgtEl>
                </p:cond>
              </p:nextCondLst>
            </p:seq>
            <p:seq concurrent="1" nextAc="seek">
              <p:cTn id="211" restart="whenNotActive" fill="hold" evtFilter="cancelBubble" nodeType="interactiveSeq">
                <p:stCondLst>
                  <p:cond evt="onClick" delay="0">
                    <p:tgtEl>
                      <p:spTgt spid="123146"/>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ntr" presetSubtype="10" fill="hold" nodeType="click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checkerboard(across)">
                                      <p:cBhvr>
                                        <p:cTn id="2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123146"/>
                  </p:tgtEl>
                </p:cond>
              </p:nextCondLst>
            </p:seq>
            <p:seq concurrent="1" nextAc="seek">
              <p:cTn id="217" restart="whenNotActive" fill="hold" evtFilter="cancelBubble" nodeType="interactiveSeq">
                <p:stCondLst>
                  <p:cond evt="onClick" delay="0">
                    <p:tgtEl>
                      <p:spTgt spid="123119"/>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5" presetClass="entr" presetSubtype="10" fill="hold" grpId="0" nodeType="clickEffect">
                                  <p:stCondLst>
                                    <p:cond delay="0"/>
                                  </p:stCondLst>
                                  <p:childTnLst>
                                    <p:set>
                                      <p:cBhvr>
                                        <p:cTn id="221" dur="1" fill="hold">
                                          <p:stCondLst>
                                            <p:cond delay="0"/>
                                          </p:stCondLst>
                                        </p:cTn>
                                        <p:tgtEl>
                                          <p:spTgt spid="123275"/>
                                        </p:tgtEl>
                                        <p:attrNameLst>
                                          <p:attrName>style.visibility</p:attrName>
                                        </p:attrNameLst>
                                      </p:cBhvr>
                                      <p:to>
                                        <p:strVal val="visible"/>
                                      </p:to>
                                    </p:set>
                                    <p:animEffect transition="in" filter="checkerboard(across)">
                                      <p:cBhvr>
                                        <p:cTn id="222" dur="500"/>
                                        <p:tgtEl>
                                          <p:spTgt spid="123275"/>
                                        </p:tgtEl>
                                      </p:cBhvr>
                                    </p:animEffect>
                                  </p:childTnLst>
                                  <p:subTnLst>
                                    <p:set>
                                      <p:cBhvr override="childStyle">
                                        <p:cTn dur="1" fill="hold" display="0" masterRel="nextClick" afterEffect="1"/>
                                        <p:tgtEl>
                                          <p:spTgt spid="123275"/>
                                        </p:tgtEl>
                                        <p:attrNameLst>
                                          <p:attrName>style.visibility</p:attrName>
                                        </p:attrNameLst>
                                      </p:cBhvr>
                                      <p:to>
                                        <p:strVal val="hidden"/>
                                      </p:to>
                                    </p:set>
                                  </p:subTnLst>
                                </p:cTn>
                              </p:par>
                              <p:par>
                                <p:cTn id="223" presetID="5" presetClass="entr" presetSubtype="10" fill="hold" nodeType="withEffect">
                                  <p:stCondLst>
                                    <p:cond delay="0"/>
                                  </p:stCondLst>
                                  <p:childTnLst>
                                    <p:set>
                                      <p:cBhvr>
                                        <p:cTn id="224" dur="1" fill="hold">
                                          <p:stCondLst>
                                            <p:cond delay="0"/>
                                          </p:stCondLst>
                                        </p:cTn>
                                        <p:tgtEl>
                                          <p:spTgt spid="15"/>
                                        </p:tgtEl>
                                        <p:attrNameLst>
                                          <p:attrName>style.visibility</p:attrName>
                                        </p:attrNameLst>
                                      </p:cBhvr>
                                      <p:to>
                                        <p:strVal val="visible"/>
                                      </p:to>
                                    </p:set>
                                    <p:animEffect transition="in" filter="checkerboard(across)">
                                      <p:cBhvr>
                                        <p:cTn id="225" dur="500"/>
                                        <p:tgtEl>
                                          <p:spTgt spid="15"/>
                                        </p:tgtEl>
                                      </p:cBhvr>
                                    </p:animEffect>
                                  </p:childTnLst>
                                </p:cTn>
                              </p:par>
                            </p:childTnLst>
                          </p:cTn>
                        </p:par>
                      </p:childTnLst>
                    </p:cTn>
                  </p:par>
                </p:childTnLst>
              </p:cTn>
              <p:nextCondLst>
                <p:cond evt="onClick" delay="0">
                  <p:tgtEl>
                    <p:spTgt spid="123119"/>
                  </p:tgtEl>
                </p:cond>
              </p:nextCondLst>
            </p:seq>
            <p:seq concurrent="1" nextAc="seek">
              <p:cTn id="226" restart="whenNotActive" fill="hold" evtFilter="cancelBubble" nodeType="interactiveSeq">
                <p:stCondLst>
                  <p:cond evt="onClick" delay="0">
                    <p:tgtEl>
                      <p:spTgt spid="123147"/>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5" presetClass="entr" presetSubtype="10" fill="hold" nodeType="clickEffect">
                                  <p:stCondLst>
                                    <p:cond delay="0"/>
                                  </p:stCondLst>
                                  <p:childTnLst>
                                    <p:set>
                                      <p:cBhvr>
                                        <p:cTn id="230" dur="1" fill="hold">
                                          <p:stCondLst>
                                            <p:cond delay="0"/>
                                          </p:stCondLst>
                                        </p:cTn>
                                        <p:tgtEl>
                                          <p:spTgt spid="19884"/>
                                        </p:tgtEl>
                                        <p:attrNameLst>
                                          <p:attrName>style.visibility</p:attrName>
                                        </p:attrNameLst>
                                      </p:cBhvr>
                                      <p:to>
                                        <p:strVal val="visible"/>
                                      </p:to>
                                    </p:set>
                                    <p:animEffect transition="in" filter="checkerboard(across)">
                                      <p:cBhvr>
                                        <p:cTn id="231" dur="500"/>
                                        <p:tgtEl>
                                          <p:spTgt spid="19884"/>
                                        </p:tgtEl>
                                      </p:cBhvr>
                                    </p:animEffect>
                                  </p:childTnLst>
                                  <p:subTnLst>
                                    <p:set>
                                      <p:cBhvr override="childStyle">
                                        <p:cTn dur="1" fill="hold" display="0" masterRel="nextClick" afterEffect="1"/>
                                        <p:tgtEl>
                                          <p:spTgt spid="19884"/>
                                        </p:tgtEl>
                                        <p:attrNameLst>
                                          <p:attrName>style.visibility</p:attrName>
                                        </p:attrNameLst>
                                      </p:cBhvr>
                                      <p:to>
                                        <p:strVal val="hidden"/>
                                      </p:to>
                                    </p:set>
                                  </p:subTnLst>
                                </p:cTn>
                              </p:par>
                            </p:childTnLst>
                          </p:cTn>
                        </p:par>
                      </p:childTnLst>
                    </p:cTn>
                  </p:par>
                </p:childTnLst>
              </p:cTn>
              <p:nextCondLst>
                <p:cond evt="onClick" delay="0">
                  <p:tgtEl>
                    <p:spTgt spid="123147"/>
                  </p:tgtEl>
                </p:cond>
              </p:nextCondLst>
            </p:seq>
            <p:seq concurrent="1" nextAc="seek">
              <p:cTn id="232" restart="whenNotActive" fill="hold" evtFilter="cancelBubble" nodeType="interactiveSeq">
                <p:stCondLst>
                  <p:cond evt="onClick" delay="0">
                    <p:tgtEl>
                      <p:spTgt spid="123306"/>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8" presetClass="entr" presetSubtype="12" fill="hold" grpId="0" nodeType="clickEffect">
                                  <p:stCondLst>
                                    <p:cond delay="0"/>
                                  </p:stCondLst>
                                  <p:childTnLst>
                                    <p:set>
                                      <p:cBhvr>
                                        <p:cTn id="236" dur="1" fill="hold">
                                          <p:stCondLst>
                                            <p:cond delay="0"/>
                                          </p:stCondLst>
                                        </p:cTn>
                                        <p:tgtEl>
                                          <p:spTgt spid="123307"/>
                                        </p:tgtEl>
                                        <p:attrNameLst>
                                          <p:attrName>style.visibility</p:attrName>
                                        </p:attrNameLst>
                                      </p:cBhvr>
                                      <p:to>
                                        <p:strVal val="visible"/>
                                      </p:to>
                                    </p:set>
                                    <p:animEffect transition="in" filter="strips(downLeft)">
                                      <p:cBhvr>
                                        <p:cTn id="237" dur="500"/>
                                        <p:tgtEl>
                                          <p:spTgt spid="123307"/>
                                        </p:tgtEl>
                                      </p:cBhvr>
                                    </p:animEffect>
                                  </p:childTnLst>
                                  <p:subTnLst>
                                    <p:set>
                                      <p:cBhvr override="childStyle">
                                        <p:cTn dur="1" fill="hold" display="0" masterRel="nextClick" afterEffect="1"/>
                                        <p:tgtEl>
                                          <p:spTgt spid="123307"/>
                                        </p:tgtEl>
                                        <p:attrNameLst>
                                          <p:attrName>style.visibility</p:attrName>
                                        </p:attrNameLst>
                                      </p:cBhvr>
                                      <p:to>
                                        <p:strVal val="hidden"/>
                                      </p:to>
                                    </p:set>
                                    <p:audio>
                                      <p:cMediaNode>
                                        <p:cTn display="0" masterRel="sameClick">
                                          <p:stCondLst>
                                            <p:cond evt="begin" delay="0">
                                              <p:tn val="23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23306"/>
                  </p:tgtEl>
                </p:cond>
              </p:nextCondLst>
            </p:seq>
            <p:seq concurrent="1" nextAc="seek">
              <p:cTn id="238" restart="whenNotActive" fill="hold" evtFilter="cancelBubble" nodeType="interactiveSeq">
                <p:stCondLst>
                  <p:cond evt="onClick" delay="0">
                    <p:tgtEl>
                      <p:spTgt spid="123305"/>
                    </p:tgtEl>
                  </p:cond>
                </p:stCondLst>
                <p:endSync evt="end" delay="0">
                  <p:rtn val="all"/>
                </p:endSync>
                <p:childTnLst>
                  <p:par>
                    <p:cTn id="239" fill="hold" nodeType="clickPar">
                      <p:stCondLst>
                        <p:cond delay="0"/>
                      </p:stCondLst>
                      <p:childTnLst>
                        <p:par>
                          <p:cTn id="240" fill="hold" nodeType="withGroup">
                            <p:stCondLst>
                              <p:cond delay="0"/>
                            </p:stCondLst>
                            <p:childTnLst>
                              <p:par>
                                <p:cTn id="241" presetID="20" presetClass="entr" presetSubtype="0" fill="hold" nodeType="clickEffect">
                                  <p:stCondLst>
                                    <p:cond delay="0"/>
                                  </p:stCondLst>
                                  <p:childTnLst>
                                    <p:set>
                                      <p:cBhvr>
                                        <p:cTn id="242" dur="1" fill="hold">
                                          <p:stCondLst>
                                            <p:cond delay="0"/>
                                          </p:stCondLst>
                                        </p:cTn>
                                        <p:tgtEl>
                                          <p:spTgt spid="19885"/>
                                        </p:tgtEl>
                                        <p:attrNameLst>
                                          <p:attrName>style.visibility</p:attrName>
                                        </p:attrNameLst>
                                      </p:cBhvr>
                                      <p:to>
                                        <p:strVal val="visible"/>
                                      </p:to>
                                    </p:set>
                                    <p:animEffect transition="in" filter="wedge">
                                      <p:cBhvr>
                                        <p:cTn id="243" dur="2000"/>
                                        <p:tgtEl>
                                          <p:spTgt spid="19885"/>
                                        </p:tgtEl>
                                      </p:cBhvr>
                                    </p:animEffect>
                                  </p:childTnLst>
                                  <p:subTnLst>
                                    <p:set>
                                      <p:cBhvr override="childStyle">
                                        <p:cTn dur="1" fill="hold" display="0" masterRel="nextClick" afterEffect="1"/>
                                        <p:tgtEl>
                                          <p:spTgt spid="19885"/>
                                        </p:tgtEl>
                                        <p:attrNameLst>
                                          <p:attrName>style.visibility</p:attrName>
                                        </p:attrNameLst>
                                      </p:cBhvr>
                                      <p:to>
                                        <p:strVal val="hidden"/>
                                      </p:to>
                                    </p:set>
                                  </p:subTnLst>
                                </p:cTn>
                              </p:par>
                            </p:childTnLst>
                          </p:cTn>
                        </p:par>
                      </p:childTnLst>
                    </p:cTn>
                  </p:par>
                </p:childTnLst>
              </p:cTn>
              <p:nextCondLst>
                <p:cond evt="onClick" delay="0">
                  <p:tgtEl>
                    <p:spTgt spid="123305"/>
                  </p:tgtEl>
                </p:cond>
              </p:nextCondLst>
            </p:seq>
          </p:childTnLst>
        </p:cTn>
      </p:par>
    </p:tnLst>
    <p:bldLst>
      <p:bldP spid="123148" grpId="0" animBg="1"/>
      <p:bldP spid="123160" grpId="0" animBg="1"/>
      <p:bldP spid="123168" grpId="0" animBg="1"/>
      <p:bldP spid="123182" grpId="0" animBg="1"/>
      <p:bldP spid="123188" grpId="0" animBg="1"/>
      <p:bldP spid="123198" grpId="0" animBg="1"/>
      <p:bldP spid="123208" grpId="0" animBg="1"/>
      <p:bldP spid="123217" grpId="0" animBg="1"/>
      <p:bldP spid="123227" grpId="0" animBg="1"/>
      <p:bldP spid="123235" grpId="0" animBg="1"/>
      <p:bldP spid="123243" grpId="0" animBg="1"/>
      <p:bldP spid="123250" grpId="0" animBg="1"/>
      <p:bldP spid="123260" grpId="0" animBg="1"/>
      <p:bldP spid="123266" grpId="0" animBg="1"/>
      <p:bldP spid="123275" grpId="0" animBg="1"/>
      <p:bldP spid="1233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1752600"/>
            <a:ext cx="7620000" cy="1173163"/>
          </a:xfrm>
        </p:spPr>
        <p:txBody>
          <a:bodyPr/>
          <a:lstStyle/>
          <a:p>
            <a:pPr eaLnBrk="1" hangingPunct="1"/>
            <a:r>
              <a:rPr lang="en-US" sz="3200" b="1"/>
              <a:t>Chuẩn bị bài sau: </a:t>
            </a:r>
            <a:br>
              <a:rPr lang="en-US" sz="3200" b="1"/>
            </a:br>
            <a:r>
              <a:rPr lang="en-US" sz="3200" b="1">
                <a:solidFill>
                  <a:srgbClr val="FF0000"/>
                </a:solidFill>
              </a:rPr>
              <a:t>Vượt qua tình thế hiểm nghèo.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FC4DABF-C904-4F7B-A992-4F260BB0A7C4}"/>
              </a:ext>
            </a:extLst>
          </p:cNvPr>
          <p:cNvSpPr/>
          <p:nvPr/>
        </p:nvSpPr>
        <p:spPr>
          <a:xfrm>
            <a:off x="4160026" y="3091302"/>
            <a:ext cx="1264479" cy="1271846"/>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258E9440-4647-41BA-8BD8-6C11C6FA19BA}"/>
              </a:ext>
            </a:extLst>
          </p:cNvPr>
          <p:cNvSpPr/>
          <p:nvPr/>
        </p:nvSpPr>
        <p:spPr>
          <a:xfrm>
            <a:off x="1704975" y="1117600"/>
            <a:ext cx="5229225" cy="525938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TextBox 3">
            <a:extLst>
              <a:ext uri="{FF2B5EF4-FFF2-40B4-BE49-F238E27FC236}">
                <a16:creationId xmlns:a16="http://schemas.microsoft.com/office/drawing/2014/main" id="{29B9E9CD-13F6-4E6C-B70D-FD699F030DFB}"/>
              </a:ext>
            </a:extLst>
          </p:cNvPr>
          <p:cNvSpPr txBox="1">
            <a:spLocks noChangeArrowheads="1"/>
          </p:cNvSpPr>
          <p:nvPr/>
        </p:nvSpPr>
        <p:spPr bwMode="auto">
          <a:xfrm>
            <a:off x="2752725" y="120650"/>
            <a:ext cx="3944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b="1">
                <a:solidFill>
                  <a:srgbClr val="FF0000"/>
                </a:solidFill>
                <a:cs typeface="Times New Roman" panose="02020603050405020304" pitchFamily="18" charset="0"/>
              </a:rPr>
              <a:t>VÒNG QUAY LỊCH SỬ</a:t>
            </a:r>
          </a:p>
        </p:txBody>
      </p:sp>
      <p:grpSp>
        <p:nvGrpSpPr>
          <p:cNvPr id="15" name="Group 14">
            <a:extLst>
              <a:ext uri="{FF2B5EF4-FFF2-40B4-BE49-F238E27FC236}">
                <a16:creationId xmlns:a16="http://schemas.microsoft.com/office/drawing/2014/main" id="{3A81BC99-E1A8-4F15-B3F9-03FFD0962F3C}"/>
              </a:ext>
            </a:extLst>
          </p:cNvPr>
          <p:cNvGrpSpPr>
            <a:grpSpLocks/>
          </p:cNvGrpSpPr>
          <p:nvPr/>
        </p:nvGrpSpPr>
        <p:grpSpPr bwMode="auto">
          <a:xfrm>
            <a:off x="1831975" y="1300163"/>
            <a:ext cx="4865688" cy="4894262"/>
            <a:chOff x="1664057" y="1470874"/>
            <a:chExt cx="4553755" cy="4553755"/>
          </a:xfrm>
        </p:grpSpPr>
        <p:pic>
          <p:nvPicPr>
            <p:cNvPr id="3084" name="Picture 2">
              <a:extLst>
                <a:ext uri="{FF2B5EF4-FFF2-40B4-BE49-F238E27FC236}">
                  <a16:creationId xmlns:a16="http://schemas.microsoft.com/office/drawing/2014/main" id="{AB539ACA-8B61-453E-A5E9-E396787869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057" y="1470874"/>
              <a:ext cx="4553755" cy="455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4">
              <a:extLst>
                <a:ext uri="{FF2B5EF4-FFF2-40B4-BE49-F238E27FC236}">
                  <a16:creationId xmlns:a16="http://schemas.microsoft.com/office/drawing/2014/main" id="{9A4779E0-B753-43F2-8D9D-98D074DE740E}"/>
                </a:ext>
              </a:extLst>
            </p:cNvPr>
            <p:cNvSpPr txBox="1">
              <a:spLocks noChangeArrowheads="1"/>
            </p:cNvSpPr>
            <p:nvPr/>
          </p:nvSpPr>
          <p:spPr bwMode="auto">
            <a:xfrm rot="8423036">
              <a:off x="4415110" y="2580246"/>
              <a:ext cx="1388037"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5/6/1911</a:t>
              </a:r>
            </a:p>
          </p:txBody>
        </p:sp>
        <p:sp>
          <p:nvSpPr>
            <p:cNvPr id="3086" name="TextBox 5">
              <a:extLst>
                <a:ext uri="{FF2B5EF4-FFF2-40B4-BE49-F238E27FC236}">
                  <a16:creationId xmlns:a16="http://schemas.microsoft.com/office/drawing/2014/main" id="{2DBE3324-D4FF-42DC-BC3D-5695FE3F1F14}"/>
                </a:ext>
              </a:extLst>
            </p:cNvPr>
            <p:cNvSpPr txBox="1">
              <a:spLocks noChangeArrowheads="1"/>
            </p:cNvSpPr>
            <p:nvPr/>
          </p:nvSpPr>
          <p:spPr bwMode="auto">
            <a:xfrm rot="10800000">
              <a:off x="4703654" y="3532291"/>
              <a:ext cx="1466031" cy="48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5/7/1985</a:t>
              </a:r>
            </a:p>
          </p:txBody>
        </p:sp>
        <p:sp>
          <p:nvSpPr>
            <p:cNvPr id="3087" name="TextBox 6">
              <a:extLst>
                <a:ext uri="{FF2B5EF4-FFF2-40B4-BE49-F238E27FC236}">
                  <a16:creationId xmlns:a16="http://schemas.microsoft.com/office/drawing/2014/main" id="{3F40C237-C108-4866-B9FA-E4B57D85C186}"/>
                </a:ext>
              </a:extLst>
            </p:cNvPr>
            <p:cNvSpPr txBox="1">
              <a:spLocks noChangeArrowheads="1"/>
            </p:cNvSpPr>
            <p:nvPr/>
          </p:nvSpPr>
          <p:spPr bwMode="auto">
            <a:xfrm rot="-7675564">
              <a:off x="4360983" y="4482406"/>
              <a:ext cx="1418777"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1/9/1858</a:t>
              </a:r>
            </a:p>
          </p:txBody>
        </p:sp>
        <p:sp>
          <p:nvSpPr>
            <p:cNvPr id="3088" name="TextBox 7">
              <a:extLst>
                <a:ext uri="{FF2B5EF4-FFF2-40B4-BE49-F238E27FC236}">
                  <a16:creationId xmlns:a16="http://schemas.microsoft.com/office/drawing/2014/main" id="{7159AFEF-C783-42BF-B649-E6DDCAB312B5}"/>
                </a:ext>
              </a:extLst>
            </p:cNvPr>
            <p:cNvSpPr txBox="1">
              <a:spLocks noChangeArrowheads="1"/>
            </p:cNvSpPr>
            <p:nvPr/>
          </p:nvSpPr>
          <p:spPr bwMode="auto">
            <a:xfrm rot="-6339189">
              <a:off x="3578288" y="4884902"/>
              <a:ext cx="1582850"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19/8/1945</a:t>
              </a:r>
            </a:p>
          </p:txBody>
        </p:sp>
        <p:sp>
          <p:nvSpPr>
            <p:cNvPr id="3089" name="TextBox 8">
              <a:extLst>
                <a:ext uri="{FF2B5EF4-FFF2-40B4-BE49-F238E27FC236}">
                  <a16:creationId xmlns:a16="http://schemas.microsoft.com/office/drawing/2014/main" id="{88BAD673-E979-49DC-B488-5ED6853D329D}"/>
                </a:ext>
              </a:extLst>
            </p:cNvPr>
            <p:cNvSpPr txBox="1">
              <a:spLocks noChangeArrowheads="1"/>
            </p:cNvSpPr>
            <p:nvPr/>
          </p:nvSpPr>
          <p:spPr bwMode="auto">
            <a:xfrm rot="-4139458">
              <a:off x="2640485" y="4901337"/>
              <a:ext cx="1621631"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0000CC"/>
                  </a:solidFill>
                  <a:latin typeface="Bernard MT Condensed" panose="02050806060905020404" pitchFamily="18" charset="0"/>
                </a:rPr>
                <a:t>23/8/1945</a:t>
              </a:r>
            </a:p>
          </p:txBody>
        </p:sp>
        <p:sp>
          <p:nvSpPr>
            <p:cNvPr id="3090" name="TextBox 9">
              <a:extLst>
                <a:ext uri="{FF2B5EF4-FFF2-40B4-BE49-F238E27FC236}">
                  <a16:creationId xmlns:a16="http://schemas.microsoft.com/office/drawing/2014/main" id="{E687B782-A109-4B9D-AF78-4DD8B3BAB7A2}"/>
                </a:ext>
              </a:extLst>
            </p:cNvPr>
            <p:cNvSpPr txBox="1">
              <a:spLocks noChangeArrowheads="1"/>
            </p:cNvSpPr>
            <p:nvPr/>
          </p:nvSpPr>
          <p:spPr bwMode="auto">
            <a:xfrm rot="-2044835">
              <a:off x="1934382" y="4360017"/>
              <a:ext cx="1631079"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25/8/1945</a:t>
              </a:r>
            </a:p>
          </p:txBody>
        </p:sp>
        <p:sp>
          <p:nvSpPr>
            <p:cNvPr id="3091" name="TextBox 10">
              <a:extLst>
                <a:ext uri="{FF2B5EF4-FFF2-40B4-BE49-F238E27FC236}">
                  <a16:creationId xmlns:a16="http://schemas.microsoft.com/office/drawing/2014/main" id="{DE01EC65-D2DF-47E6-8E4C-577FF575D687}"/>
                </a:ext>
              </a:extLst>
            </p:cNvPr>
            <p:cNvSpPr txBox="1">
              <a:spLocks noChangeArrowheads="1"/>
            </p:cNvSpPr>
            <p:nvPr/>
          </p:nvSpPr>
          <p:spPr bwMode="auto">
            <a:xfrm>
              <a:off x="1901338" y="3468022"/>
              <a:ext cx="1129993"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8/1945</a:t>
              </a:r>
            </a:p>
          </p:txBody>
        </p:sp>
        <p:sp>
          <p:nvSpPr>
            <p:cNvPr id="3092" name="TextBox 11">
              <a:extLst>
                <a:ext uri="{FF2B5EF4-FFF2-40B4-BE49-F238E27FC236}">
                  <a16:creationId xmlns:a16="http://schemas.microsoft.com/office/drawing/2014/main" id="{B34349DB-77D4-4E9F-9648-4C4C58A9836D}"/>
                </a:ext>
              </a:extLst>
            </p:cNvPr>
            <p:cNvSpPr txBox="1">
              <a:spLocks noChangeArrowheads="1"/>
            </p:cNvSpPr>
            <p:nvPr/>
          </p:nvSpPr>
          <p:spPr bwMode="auto">
            <a:xfrm rot="2072863">
              <a:off x="1972048" y="2629329"/>
              <a:ext cx="1592072"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12/9/1930</a:t>
              </a:r>
            </a:p>
          </p:txBody>
        </p:sp>
        <p:sp>
          <p:nvSpPr>
            <p:cNvPr id="3093" name="TextBox 12">
              <a:extLst>
                <a:ext uri="{FF2B5EF4-FFF2-40B4-BE49-F238E27FC236}">
                  <a16:creationId xmlns:a16="http://schemas.microsoft.com/office/drawing/2014/main" id="{4EB89AB3-6532-4200-BC02-053BC132B1B9}"/>
                </a:ext>
              </a:extLst>
            </p:cNvPr>
            <p:cNvSpPr txBox="1">
              <a:spLocks noChangeArrowheads="1"/>
            </p:cNvSpPr>
            <p:nvPr/>
          </p:nvSpPr>
          <p:spPr bwMode="auto">
            <a:xfrm rot="3722183">
              <a:off x="2680632" y="2093969"/>
              <a:ext cx="1457558"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3/2/1930</a:t>
              </a:r>
            </a:p>
          </p:txBody>
        </p:sp>
        <p:sp>
          <p:nvSpPr>
            <p:cNvPr id="3094" name="TextBox 13">
              <a:extLst>
                <a:ext uri="{FF2B5EF4-FFF2-40B4-BE49-F238E27FC236}">
                  <a16:creationId xmlns:a16="http://schemas.microsoft.com/office/drawing/2014/main" id="{77A6818A-421E-49EE-AA69-33B755F97276}"/>
                </a:ext>
              </a:extLst>
            </p:cNvPr>
            <p:cNvSpPr txBox="1">
              <a:spLocks noChangeArrowheads="1"/>
            </p:cNvSpPr>
            <p:nvPr/>
          </p:nvSpPr>
          <p:spPr bwMode="auto">
            <a:xfrm rot="6338192">
              <a:off x="3545468" y="2162779"/>
              <a:ext cx="1672344"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0000"/>
                  </a:solidFill>
                  <a:latin typeface="Bernard MT Condensed" panose="02050806060905020404" pitchFamily="18" charset="0"/>
                </a:rPr>
                <a:t>1905 - 1908</a:t>
              </a:r>
            </a:p>
          </p:txBody>
        </p:sp>
      </p:grpSp>
      <p:sp>
        <p:nvSpPr>
          <p:cNvPr id="16" name="Isosceles Triangle 15">
            <a:extLst>
              <a:ext uri="{FF2B5EF4-FFF2-40B4-BE49-F238E27FC236}">
                <a16:creationId xmlns:a16="http://schemas.microsoft.com/office/drawing/2014/main" id="{190E81E1-4E1D-4727-B96C-E8F5CCDE58D0}"/>
              </a:ext>
            </a:extLst>
          </p:cNvPr>
          <p:cNvSpPr/>
          <p:nvPr/>
        </p:nvSpPr>
        <p:spPr>
          <a:xfrm rot="5400000">
            <a:off x="814388" y="2886075"/>
            <a:ext cx="795337" cy="1509713"/>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8" name="Oval 17">
            <a:extLst>
              <a:ext uri="{FF2B5EF4-FFF2-40B4-BE49-F238E27FC236}">
                <a16:creationId xmlns:a16="http://schemas.microsoft.com/office/drawing/2014/main" id="{4ABAAA36-5C60-4C4D-A504-A89A3F1541BF}"/>
              </a:ext>
            </a:extLst>
          </p:cNvPr>
          <p:cNvSpPr/>
          <p:nvPr/>
        </p:nvSpPr>
        <p:spPr>
          <a:xfrm>
            <a:off x="3581400" y="3091302"/>
            <a:ext cx="1371600" cy="1404498"/>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Bernard MT Condensed" panose="02050806060905020404" pitchFamily="18" charset="0"/>
              </a:rPr>
              <a:t>SPIN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a:extLst>
              <a:ext uri="{FF2B5EF4-FFF2-40B4-BE49-F238E27FC236}">
                <a16:creationId xmlns:a16="http://schemas.microsoft.com/office/drawing/2014/main" id="{0150D1AA-9FF3-4FF1-A621-1FCF98F717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a:extLst>
              <a:ext uri="{FF2B5EF4-FFF2-40B4-BE49-F238E27FC236}">
                <a16:creationId xmlns:a16="http://schemas.microsoft.com/office/drawing/2014/main" id="{A3B30C43-D89A-408F-A8D5-A0589AD30232}"/>
              </a:ext>
            </a:extLst>
          </p:cNvPr>
          <p:cNvSpPr>
            <a:spLocks noChangeArrowheads="1"/>
          </p:cNvSpPr>
          <p:nvPr/>
        </p:nvSpPr>
        <p:spPr bwMode="auto">
          <a:xfrm>
            <a:off x="42863" y="1317625"/>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nchorCtr="1"/>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700" b="1">
                <a:solidFill>
                  <a:srgbClr val="FF0000"/>
                </a:solidFill>
                <a:latin typeface="Arial" panose="020B0604020202020204" pitchFamily="34" charset="0"/>
                <a:cs typeface="Times New Roman" panose="02020603050405020304" pitchFamily="18" charset="0"/>
              </a:rPr>
              <a:t>MỤC TIÊU BÀI HỌC</a:t>
            </a:r>
          </a:p>
        </p:txBody>
      </p:sp>
      <p:grpSp>
        <p:nvGrpSpPr>
          <p:cNvPr id="18442" name="Group 2">
            <a:extLst>
              <a:ext uri="{FF2B5EF4-FFF2-40B4-BE49-F238E27FC236}">
                <a16:creationId xmlns:a16="http://schemas.microsoft.com/office/drawing/2014/main" id="{28BD7F1B-B96C-437A-96AB-1E99856ABCD9}"/>
              </a:ext>
            </a:extLst>
          </p:cNvPr>
          <p:cNvGrpSpPr>
            <a:grpSpLocks/>
          </p:cNvGrpSpPr>
          <p:nvPr/>
        </p:nvGrpSpPr>
        <p:grpSpPr bwMode="auto">
          <a:xfrm>
            <a:off x="1371600" y="2743200"/>
            <a:ext cx="7105651" cy="2197718"/>
            <a:chOff x="719669" y="1377979"/>
            <a:chExt cx="6153793" cy="3211889"/>
          </a:xfrm>
        </p:grpSpPr>
        <p:sp>
          <p:nvSpPr>
            <p:cNvPr id="18443" name="Text Box 100">
              <a:extLst>
                <a:ext uri="{FF2B5EF4-FFF2-40B4-BE49-F238E27FC236}">
                  <a16:creationId xmlns:a16="http://schemas.microsoft.com/office/drawing/2014/main" id="{7D5390F9-ECC8-4633-A657-9262214EC71B}"/>
                </a:ext>
              </a:extLst>
            </p:cNvPr>
            <p:cNvSpPr txBox="1">
              <a:spLocks noChangeArrowheads="1"/>
            </p:cNvSpPr>
            <p:nvPr/>
          </p:nvSpPr>
          <p:spPr bwMode="gray">
            <a:xfrm>
              <a:off x="719669" y="1377979"/>
              <a:ext cx="6153793" cy="3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lnSpc>
                  <a:spcPct val="150000"/>
                </a:lnSpc>
                <a:spcBef>
                  <a:spcPct val="0"/>
                </a:spcBef>
                <a:buClrTx/>
                <a:buSzTx/>
                <a:buFontTx/>
                <a:buNone/>
              </a:pPr>
              <a:r>
                <a:rPr lang="pt-BR" sz="2800" dirty="0">
                  <a:solidFill>
                    <a:srgbClr val="0000FF"/>
                  </a:solidFill>
                  <a:effectLst/>
                  <a:latin typeface="Times New Roman" panose="02020603050405020304" pitchFamily="18" charset="0"/>
                  <a:ea typeface="Times New Roman" panose="02020603050405020304" pitchFamily="18" charset="0"/>
                </a:rPr>
                <a:t>Nắm được các mốc thời gian , những sự kiện lịch sử tiêu biểu từ năm 1858 đến năm 1945 và </a:t>
              </a:r>
              <a:r>
                <a:rPr lang="en-US" sz="2800" dirty="0">
                  <a:solidFill>
                    <a:srgbClr val="0000FF"/>
                  </a:solidFill>
                  <a:effectLst/>
                  <a:latin typeface="Times New Roman" panose="02020603050405020304" pitchFamily="18" charset="0"/>
                  <a:ea typeface="Times New Roman" panose="02020603050405020304" pitchFamily="18" charset="0"/>
                </a:rPr>
                <a:t>ý </a:t>
              </a:r>
              <a:r>
                <a:rPr lang="en-US" sz="2800" dirty="0" err="1">
                  <a:solidFill>
                    <a:srgbClr val="0000FF"/>
                  </a:solidFill>
                  <a:effectLst/>
                  <a:latin typeface="Times New Roman" panose="02020603050405020304" pitchFamily="18" charset="0"/>
                  <a:ea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kiện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lịch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rPr>
                <a:t>.</a:t>
              </a:r>
              <a:r>
                <a:rPr lang="pt-BR" sz="4000" dirty="0">
                  <a:solidFill>
                    <a:srgbClr val="0000FF"/>
                  </a:solidFill>
                  <a:effectLst/>
                  <a:latin typeface="Times New Roman" panose="02020603050405020304" pitchFamily="18" charset="0"/>
                  <a:ea typeface="Times New Roman" panose="02020603050405020304" pitchFamily="18" charset="0"/>
                </a:rPr>
                <a:t> </a:t>
              </a:r>
              <a:endParaRPr lang="en-US" altLang="en-US" sz="4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445" name="Picture 215" descr="Picture1">
              <a:extLst>
                <a:ext uri="{FF2B5EF4-FFF2-40B4-BE49-F238E27FC236}">
                  <a16:creationId xmlns:a16="http://schemas.microsoft.com/office/drawing/2014/main" id="{AC4A83D4-F7CF-4332-BCB2-28D2E0F16B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76" y="2055443"/>
              <a:ext cx="502308" cy="10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27A5BEB7-5B29-4437-AEC5-8E48C26C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a:extLst>
              <a:ext uri="{FF2B5EF4-FFF2-40B4-BE49-F238E27FC236}">
                <a16:creationId xmlns:a16="http://schemas.microsoft.com/office/drawing/2014/main" id="{13E37E77-3BB9-463B-BB40-65B485F687EF}"/>
              </a:ext>
            </a:extLst>
          </p:cNvPr>
          <p:cNvSpPr txBox="1"/>
          <p:nvPr/>
        </p:nvSpPr>
        <p:spPr>
          <a:xfrm>
            <a:off x="628769" y="1828800"/>
            <a:ext cx="7772400" cy="1200329"/>
          </a:xfrm>
          <a:prstGeom prst="rect">
            <a:avLst/>
          </a:prstGeom>
          <a:noFill/>
        </p:spPr>
        <p:txBody>
          <a:bodyPr wrap="square" rtlCol="0">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Thống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kê</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sự</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lịch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tiêu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từ</a:t>
            </a:r>
            <a:r>
              <a:rPr lang="en-US" sz="3600" b="1" dirty="0">
                <a:solidFill>
                  <a:schemeClr val="bg1"/>
                </a:solidFill>
                <a:latin typeface="Times New Roman" panose="02020603050405020304" pitchFamily="18" charset="0"/>
                <a:cs typeface="Times New Roman" panose="02020603050405020304" pitchFamily="18" charset="0"/>
              </a:rPr>
              <a:t> 1958 </a:t>
            </a:r>
            <a:r>
              <a:rPr lang="en-US" sz="3600" b="1" dirty="0" err="1">
                <a:solidFill>
                  <a:schemeClr val="bg1"/>
                </a:solidFill>
                <a:latin typeface="Times New Roman" panose="02020603050405020304" pitchFamily="18" charset="0"/>
                <a:cs typeface="Times New Roman" panose="02020603050405020304" pitchFamily="18" charset="0"/>
              </a:rPr>
              <a:t>đến</a:t>
            </a:r>
            <a:r>
              <a:rPr lang="en-US" sz="3600" b="1" dirty="0">
                <a:solidFill>
                  <a:schemeClr val="bg1"/>
                </a:solidFill>
                <a:latin typeface="Times New Roman" panose="02020603050405020304" pitchFamily="18" charset="0"/>
                <a:cs typeface="Times New Roman" panose="02020603050405020304" pitchFamily="18" charset="0"/>
              </a:rPr>
              <a:t> 1945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a:extLst>
              <a:ext uri="{FF2B5EF4-FFF2-40B4-BE49-F238E27FC236}">
                <a16:creationId xmlns:a16="http://schemas.microsoft.com/office/drawing/2014/main" id="{BC8EC5A8-3A61-430C-A03E-9D2CBE8A9962}"/>
              </a:ext>
            </a:extLst>
          </p:cNvPr>
          <p:cNvSpPr>
            <a:spLocks noChangeArrowheads="1"/>
          </p:cNvSpPr>
          <p:nvPr/>
        </p:nvSpPr>
        <p:spPr bwMode="auto">
          <a:xfrm>
            <a:off x="685800" y="155733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4099" name="Rectangle 34">
            <a:extLst>
              <a:ext uri="{FF2B5EF4-FFF2-40B4-BE49-F238E27FC236}">
                <a16:creationId xmlns:a16="http://schemas.microsoft.com/office/drawing/2014/main" id="{B6150FC8-21F7-46E0-ABD0-9994B09D51C1}"/>
              </a:ext>
            </a:extLst>
          </p:cNvPr>
          <p:cNvSpPr>
            <a:spLocks noChangeArrowheads="1"/>
          </p:cNvSpPr>
          <p:nvPr/>
        </p:nvSpPr>
        <p:spPr bwMode="auto">
          <a:xfrm>
            <a:off x="685800" y="2138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4100" name="Rectangle 35">
            <a:extLst>
              <a:ext uri="{FF2B5EF4-FFF2-40B4-BE49-F238E27FC236}">
                <a16:creationId xmlns:a16="http://schemas.microsoft.com/office/drawing/2014/main" id="{1EF8AF7A-53CF-4DB7-8FAA-57E22FA63422}"/>
              </a:ext>
            </a:extLst>
          </p:cNvPr>
          <p:cNvSpPr>
            <a:spLocks noChangeArrowheads="1"/>
          </p:cNvSpPr>
          <p:nvPr/>
        </p:nvSpPr>
        <p:spPr bwMode="auto">
          <a:xfrm>
            <a:off x="685800" y="27717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5/7/1885</a:t>
            </a:r>
          </a:p>
        </p:txBody>
      </p:sp>
      <p:sp>
        <p:nvSpPr>
          <p:cNvPr id="4101" name="Rectangle 36">
            <a:extLst>
              <a:ext uri="{FF2B5EF4-FFF2-40B4-BE49-F238E27FC236}">
                <a16:creationId xmlns:a16="http://schemas.microsoft.com/office/drawing/2014/main" id="{74B36674-6D09-49A0-BB49-E43F44FA1273}"/>
              </a:ext>
            </a:extLst>
          </p:cNvPr>
          <p:cNvSpPr>
            <a:spLocks noChangeArrowheads="1"/>
          </p:cNvSpPr>
          <p:nvPr/>
        </p:nvSpPr>
        <p:spPr bwMode="auto">
          <a:xfrm>
            <a:off x="700088" y="33528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4102" name="Rectangle 37">
            <a:extLst>
              <a:ext uri="{FF2B5EF4-FFF2-40B4-BE49-F238E27FC236}">
                <a16:creationId xmlns:a16="http://schemas.microsoft.com/office/drawing/2014/main" id="{01416F93-3AB7-49E1-AFFC-5A8B2DBF2455}"/>
              </a:ext>
            </a:extLst>
          </p:cNvPr>
          <p:cNvSpPr>
            <a:spLocks noChangeArrowheads="1"/>
          </p:cNvSpPr>
          <p:nvPr/>
        </p:nvSpPr>
        <p:spPr bwMode="auto">
          <a:xfrm>
            <a:off x="700088" y="39354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4103" name="Rectangle 38">
            <a:extLst>
              <a:ext uri="{FF2B5EF4-FFF2-40B4-BE49-F238E27FC236}">
                <a16:creationId xmlns:a16="http://schemas.microsoft.com/office/drawing/2014/main" id="{CDEB8304-9D3A-4FD1-9786-1B6D678633D4}"/>
              </a:ext>
            </a:extLst>
          </p:cNvPr>
          <p:cNvSpPr>
            <a:spLocks noChangeArrowheads="1"/>
          </p:cNvSpPr>
          <p:nvPr/>
        </p:nvSpPr>
        <p:spPr bwMode="auto">
          <a:xfrm>
            <a:off x="700088" y="4457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4104" name="Rectangle 39">
            <a:extLst>
              <a:ext uri="{FF2B5EF4-FFF2-40B4-BE49-F238E27FC236}">
                <a16:creationId xmlns:a16="http://schemas.microsoft.com/office/drawing/2014/main" id="{9D0611AB-653C-4043-B5FE-C5325CC2A13F}"/>
              </a:ext>
            </a:extLst>
          </p:cNvPr>
          <p:cNvSpPr>
            <a:spLocks noChangeArrowheads="1"/>
          </p:cNvSpPr>
          <p:nvPr/>
        </p:nvSpPr>
        <p:spPr bwMode="auto">
          <a:xfrm>
            <a:off x="700088" y="4984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4105" name="Rectangle 40">
            <a:extLst>
              <a:ext uri="{FF2B5EF4-FFF2-40B4-BE49-F238E27FC236}">
                <a16:creationId xmlns:a16="http://schemas.microsoft.com/office/drawing/2014/main" id="{A858C1B1-1F0F-4D14-B0E5-6C548EB1EBEE}"/>
              </a:ext>
            </a:extLst>
          </p:cNvPr>
          <p:cNvSpPr>
            <a:spLocks noChangeArrowheads="1"/>
          </p:cNvSpPr>
          <p:nvPr/>
        </p:nvSpPr>
        <p:spPr bwMode="auto">
          <a:xfrm>
            <a:off x="700088" y="54864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4106" name="Rectangle 41">
            <a:extLst>
              <a:ext uri="{FF2B5EF4-FFF2-40B4-BE49-F238E27FC236}">
                <a16:creationId xmlns:a16="http://schemas.microsoft.com/office/drawing/2014/main" id="{C9F5A52A-539F-4A3A-ACA9-D3E9BC1A9D46}"/>
              </a:ext>
            </a:extLst>
          </p:cNvPr>
          <p:cNvSpPr>
            <a:spLocks noChangeArrowheads="1"/>
          </p:cNvSpPr>
          <p:nvPr/>
        </p:nvSpPr>
        <p:spPr bwMode="auto">
          <a:xfrm>
            <a:off x="685800" y="598487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4107" name="Rectangle 42">
            <a:extLst>
              <a:ext uri="{FF2B5EF4-FFF2-40B4-BE49-F238E27FC236}">
                <a16:creationId xmlns:a16="http://schemas.microsoft.com/office/drawing/2014/main" id="{9E68D83A-3DC7-4C79-991D-CBD7C9380A00}"/>
              </a:ext>
            </a:extLst>
          </p:cNvPr>
          <p:cNvSpPr>
            <a:spLocks noChangeArrowheads="1"/>
          </p:cNvSpPr>
          <p:nvPr/>
        </p:nvSpPr>
        <p:spPr bwMode="auto">
          <a:xfrm>
            <a:off x="3951288" y="15573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4108" name="Rectangle 43">
            <a:extLst>
              <a:ext uri="{FF2B5EF4-FFF2-40B4-BE49-F238E27FC236}">
                <a16:creationId xmlns:a16="http://schemas.microsoft.com/office/drawing/2014/main" id="{282D23D1-A5FA-4A25-983C-96ACF1D56F63}"/>
              </a:ext>
            </a:extLst>
          </p:cNvPr>
          <p:cNvSpPr>
            <a:spLocks noChangeArrowheads="1"/>
          </p:cNvSpPr>
          <p:nvPr/>
        </p:nvSpPr>
        <p:spPr bwMode="auto">
          <a:xfrm>
            <a:off x="3941763" y="2205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4109" name="Rectangle 44">
            <a:extLst>
              <a:ext uri="{FF2B5EF4-FFF2-40B4-BE49-F238E27FC236}">
                <a16:creationId xmlns:a16="http://schemas.microsoft.com/office/drawing/2014/main" id="{E9D7D3E3-74C3-48C9-A95D-F319C2500297}"/>
              </a:ext>
            </a:extLst>
          </p:cNvPr>
          <p:cNvSpPr>
            <a:spLocks noChangeArrowheads="1"/>
          </p:cNvSpPr>
          <p:nvPr/>
        </p:nvSpPr>
        <p:spPr bwMode="auto">
          <a:xfrm>
            <a:off x="3941763" y="28384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4110" name="Rectangle 45">
            <a:extLst>
              <a:ext uri="{FF2B5EF4-FFF2-40B4-BE49-F238E27FC236}">
                <a16:creationId xmlns:a16="http://schemas.microsoft.com/office/drawing/2014/main" id="{000BDC9D-534E-46A5-A0FA-194901CA4C12}"/>
              </a:ext>
            </a:extLst>
          </p:cNvPr>
          <p:cNvSpPr>
            <a:spLocks noChangeArrowheads="1"/>
          </p:cNvSpPr>
          <p:nvPr/>
        </p:nvSpPr>
        <p:spPr bwMode="auto">
          <a:xfrm>
            <a:off x="3962400" y="33528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4111" name="Rectangle 46">
            <a:extLst>
              <a:ext uri="{FF2B5EF4-FFF2-40B4-BE49-F238E27FC236}">
                <a16:creationId xmlns:a16="http://schemas.microsoft.com/office/drawing/2014/main" id="{E3E293BF-4DA2-40FE-9637-7D18E706ABDE}"/>
              </a:ext>
            </a:extLst>
          </p:cNvPr>
          <p:cNvSpPr>
            <a:spLocks noChangeArrowheads="1"/>
          </p:cNvSpPr>
          <p:nvPr/>
        </p:nvSpPr>
        <p:spPr bwMode="auto">
          <a:xfrm>
            <a:off x="3962400" y="40020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4112" name="Rectangle 47">
            <a:extLst>
              <a:ext uri="{FF2B5EF4-FFF2-40B4-BE49-F238E27FC236}">
                <a16:creationId xmlns:a16="http://schemas.microsoft.com/office/drawing/2014/main" id="{BEF5336E-C3A2-4DD0-BF11-66527549BB0E}"/>
              </a:ext>
            </a:extLst>
          </p:cNvPr>
          <p:cNvSpPr>
            <a:spLocks noChangeArrowheads="1"/>
          </p:cNvSpPr>
          <p:nvPr/>
        </p:nvSpPr>
        <p:spPr bwMode="auto">
          <a:xfrm>
            <a:off x="3997325" y="452437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4113" name="Rectangle 48">
            <a:extLst>
              <a:ext uri="{FF2B5EF4-FFF2-40B4-BE49-F238E27FC236}">
                <a16:creationId xmlns:a16="http://schemas.microsoft.com/office/drawing/2014/main" id="{92D98879-B427-47A8-94EF-21F32BEA4EEB}"/>
              </a:ext>
            </a:extLst>
          </p:cNvPr>
          <p:cNvSpPr>
            <a:spLocks noChangeArrowheads="1"/>
          </p:cNvSpPr>
          <p:nvPr/>
        </p:nvSpPr>
        <p:spPr bwMode="auto">
          <a:xfrm>
            <a:off x="3997325" y="49847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sp>
        <p:nvSpPr>
          <p:cNvPr id="4114" name="Rectangle 49">
            <a:extLst>
              <a:ext uri="{FF2B5EF4-FFF2-40B4-BE49-F238E27FC236}">
                <a16:creationId xmlns:a16="http://schemas.microsoft.com/office/drawing/2014/main" id="{1764A19E-BC08-4096-831B-A23579D9C72B}"/>
              </a:ext>
            </a:extLst>
          </p:cNvPr>
          <p:cNvSpPr>
            <a:spLocks noChangeArrowheads="1"/>
          </p:cNvSpPr>
          <p:nvPr/>
        </p:nvSpPr>
        <p:spPr bwMode="auto">
          <a:xfrm>
            <a:off x="39624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4115" name="Rectangle 50">
            <a:extLst>
              <a:ext uri="{FF2B5EF4-FFF2-40B4-BE49-F238E27FC236}">
                <a16:creationId xmlns:a16="http://schemas.microsoft.com/office/drawing/2014/main" id="{C0047A1D-C6FF-45E0-A05E-D002FE874CDD}"/>
              </a:ext>
            </a:extLst>
          </p:cNvPr>
          <p:cNvSpPr>
            <a:spLocks noChangeArrowheads="1"/>
          </p:cNvSpPr>
          <p:nvPr/>
        </p:nvSpPr>
        <p:spPr bwMode="auto">
          <a:xfrm>
            <a:off x="3997325" y="60515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cxnSp>
        <p:nvCxnSpPr>
          <p:cNvPr id="30782" name="AutoShape 62">
            <a:extLst>
              <a:ext uri="{FF2B5EF4-FFF2-40B4-BE49-F238E27FC236}">
                <a16:creationId xmlns:a16="http://schemas.microsoft.com/office/drawing/2014/main" id="{95DE205B-1110-47E4-BE2C-DDFC6474899B}"/>
              </a:ext>
            </a:extLst>
          </p:cNvPr>
          <p:cNvCxnSpPr>
            <a:cxnSpLocks noChangeShapeType="1"/>
            <a:stCxn id="4098" idx="3"/>
            <a:endCxn id="4109" idx="1"/>
          </p:cNvCxnSpPr>
          <p:nvPr/>
        </p:nvCxnSpPr>
        <p:spPr bwMode="auto">
          <a:xfrm>
            <a:off x="2757488" y="178117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3" name="AutoShape 63">
            <a:extLst>
              <a:ext uri="{FF2B5EF4-FFF2-40B4-BE49-F238E27FC236}">
                <a16:creationId xmlns:a16="http://schemas.microsoft.com/office/drawing/2014/main" id="{913993DB-9EC9-4961-945A-22A3CB2D2265}"/>
              </a:ext>
            </a:extLst>
          </p:cNvPr>
          <p:cNvCxnSpPr>
            <a:cxnSpLocks noChangeShapeType="1"/>
            <a:stCxn id="4099" idx="3"/>
          </p:cNvCxnSpPr>
          <p:nvPr/>
        </p:nvCxnSpPr>
        <p:spPr bwMode="auto">
          <a:xfrm>
            <a:off x="2743200" y="236220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4" name="AutoShape 64">
            <a:extLst>
              <a:ext uri="{FF2B5EF4-FFF2-40B4-BE49-F238E27FC236}">
                <a16:creationId xmlns:a16="http://schemas.microsoft.com/office/drawing/2014/main" id="{F321D93C-8F02-4BB8-81AE-58646EBCF780}"/>
              </a:ext>
            </a:extLst>
          </p:cNvPr>
          <p:cNvCxnSpPr>
            <a:cxnSpLocks noChangeShapeType="1"/>
            <a:stCxn id="4100" idx="3"/>
            <a:endCxn id="4112" idx="1"/>
          </p:cNvCxnSpPr>
          <p:nvPr/>
        </p:nvCxnSpPr>
        <p:spPr bwMode="auto">
          <a:xfrm>
            <a:off x="2743200" y="299561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5" name="AutoShape 65">
            <a:extLst>
              <a:ext uri="{FF2B5EF4-FFF2-40B4-BE49-F238E27FC236}">
                <a16:creationId xmlns:a16="http://schemas.microsoft.com/office/drawing/2014/main" id="{AC357E14-7C74-4F65-9994-180F974BB2C6}"/>
              </a:ext>
            </a:extLst>
          </p:cNvPr>
          <p:cNvCxnSpPr>
            <a:cxnSpLocks noChangeShapeType="1"/>
            <a:stCxn id="4101" idx="3"/>
            <a:endCxn id="4107" idx="1"/>
          </p:cNvCxnSpPr>
          <p:nvPr/>
        </p:nvCxnSpPr>
        <p:spPr bwMode="auto">
          <a:xfrm flipV="1">
            <a:off x="2757488" y="174783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6" name="AutoShape 66">
            <a:extLst>
              <a:ext uri="{FF2B5EF4-FFF2-40B4-BE49-F238E27FC236}">
                <a16:creationId xmlns:a16="http://schemas.microsoft.com/office/drawing/2014/main" id="{BA8DA485-95E7-4239-BA53-750484FC675A}"/>
              </a:ext>
            </a:extLst>
          </p:cNvPr>
          <p:cNvCxnSpPr>
            <a:cxnSpLocks noChangeShapeType="1"/>
            <a:stCxn id="4102" idx="3"/>
          </p:cNvCxnSpPr>
          <p:nvPr/>
        </p:nvCxnSpPr>
        <p:spPr bwMode="auto">
          <a:xfrm>
            <a:off x="2757488" y="415925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7" name="AutoShape 67">
            <a:extLst>
              <a:ext uri="{FF2B5EF4-FFF2-40B4-BE49-F238E27FC236}">
                <a16:creationId xmlns:a16="http://schemas.microsoft.com/office/drawing/2014/main" id="{A8EC4BE1-884E-42E1-846C-3C714B1A589C}"/>
              </a:ext>
            </a:extLst>
          </p:cNvPr>
          <p:cNvCxnSpPr>
            <a:cxnSpLocks noChangeShapeType="1"/>
            <a:stCxn id="4103" idx="3"/>
          </p:cNvCxnSpPr>
          <p:nvPr/>
        </p:nvCxnSpPr>
        <p:spPr bwMode="auto">
          <a:xfrm flipV="1">
            <a:off x="2757488" y="236220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8" name="AutoShape 68">
            <a:extLst>
              <a:ext uri="{FF2B5EF4-FFF2-40B4-BE49-F238E27FC236}">
                <a16:creationId xmlns:a16="http://schemas.microsoft.com/office/drawing/2014/main" id="{2E848F9B-84A2-4416-A252-C811662B601D}"/>
              </a:ext>
            </a:extLst>
          </p:cNvPr>
          <p:cNvCxnSpPr>
            <a:cxnSpLocks noChangeShapeType="1"/>
            <a:stCxn id="4104" idx="3"/>
            <a:endCxn id="4115" idx="1"/>
          </p:cNvCxnSpPr>
          <p:nvPr/>
        </p:nvCxnSpPr>
        <p:spPr bwMode="auto">
          <a:xfrm>
            <a:off x="2757488" y="520858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9" name="AutoShape 69">
            <a:extLst>
              <a:ext uri="{FF2B5EF4-FFF2-40B4-BE49-F238E27FC236}">
                <a16:creationId xmlns:a16="http://schemas.microsoft.com/office/drawing/2014/main" id="{78632610-5F7E-4515-9D04-5990D42CBA6C}"/>
              </a:ext>
            </a:extLst>
          </p:cNvPr>
          <p:cNvCxnSpPr>
            <a:cxnSpLocks noChangeShapeType="1"/>
            <a:stCxn id="4105" idx="3"/>
            <a:endCxn id="4110" idx="1"/>
          </p:cNvCxnSpPr>
          <p:nvPr/>
        </p:nvCxnSpPr>
        <p:spPr bwMode="auto">
          <a:xfrm flipV="1">
            <a:off x="2757488" y="358140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0" name="AutoShape 70">
            <a:extLst>
              <a:ext uri="{FF2B5EF4-FFF2-40B4-BE49-F238E27FC236}">
                <a16:creationId xmlns:a16="http://schemas.microsoft.com/office/drawing/2014/main" id="{D7E9CCB6-9FC6-4AA4-8804-CF6EC89C41F8}"/>
              </a:ext>
            </a:extLst>
          </p:cNvPr>
          <p:cNvCxnSpPr>
            <a:cxnSpLocks noChangeShapeType="1"/>
            <a:stCxn id="4106" idx="3"/>
            <a:endCxn id="4113" idx="1"/>
          </p:cNvCxnSpPr>
          <p:nvPr/>
        </p:nvCxnSpPr>
        <p:spPr bwMode="auto">
          <a:xfrm flipV="1">
            <a:off x="2743200" y="517525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91" name="AutoShape 71">
            <a:extLst>
              <a:ext uri="{FF2B5EF4-FFF2-40B4-BE49-F238E27FC236}">
                <a16:creationId xmlns:a16="http://schemas.microsoft.com/office/drawing/2014/main" id="{70A01051-9A92-4F77-9C9E-7E272F95374D}"/>
              </a:ext>
            </a:extLst>
          </p:cNvPr>
          <p:cNvSpPr>
            <a:spLocks noChangeArrowheads="1"/>
          </p:cNvSpPr>
          <p:nvPr/>
        </p:nvSpPr>
        <p:spPr bwMode="auto">
          <a:xfrm>
            <a:off x="609600" y="152400"/>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30792" name="AutoShape 72">
            <a:extLst>
              <a:ext uri="{FF2B5EF4-FFF2-40B4-BE49-F238E27FC236}">
                <a16:creationId xmlns:a16="http://schemas.microsoft.com/office/drawing/2014/main" id="{BABE34EA-1A42-4135-A564-136B6086318D}"/>
              </a:ext>
            </a:extLst>
          </p:cNvPr>
          <p:cNvSpPr>
            <a:spLocks noChangeArrowheads="1"/>
          </p:cNvSpPr>
          <p:nvPr/>
        </p:nvSpPr>
        <p:spPr bwMode="auto">
          <a:xfrm>
            <a:off x="4343400" y="228600"/>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over dir="r"/>
    <p:sndAc>
      <p:stSnd loop="1">
        <p:snd r:embed="rId3"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0792"/>
                                        </p:tgtEl>
                                        <p:attrNameLst>
                                          <p:attrName>style.color</p:attrName>
                                        </p:attrNameLst>
                                      </p:cBhvr>
                                      <p:by>
                                        <p:hsl h="10842353" s="0" l="0"/>
                                      </p:by>
                                    </p:animClr>
                                    <p:animClr clrSpc="hsl" dir="cw">
                                      <p:cBhvr>
                                        <p:cTn id="7" dur="500" fill="hold"/>
                                        <p:tgtEl>
                                          <p:spTgt spid="30792"/>
                                        </p:tgtEl>
                                        <p:attrNameLst>
                                          <p:attrName>fillcolor</p:attrName>
                                        </p:attrNameLst>
                                      </p:cBhvr>
                                      <p:by>
                                        <p:hsl h="10842353" s="0" l="0"/>
                                      </p:by>
                                    </p:animClr>
                                    <p:animClr clrSpc="hsl" dir="cw">
                                      <p:cBhvr>
                                        <p:cTn id="8" dur="500" fill="hold"/>
                                        <p:tgtEl>
                                          <p:spTgt spid="30792"/>
                                        </p:tgtEl>
                                        <p:attrNameLst>
                                          <p:attrName>stroke.color</p:attrName>
                                        </p:attrNameLst>
                                      </p:cBhvr>
                                      <p:by>
                                        <p:hsl h="10842353" s="0" l="0"/>
                                      </p:by>
                                    </p:animClr>
                                    <p:set>
                                      <p:cBhvr>
                                        <p:cTn id="9" dur="500" fill="hold"/>
                                        <p:tgtEl>
                                          <p:spTgt spid="30792"/>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500" fill="hold"/>
                                        <p:tgtEl>
                                          <p:spTgt spid="30791"/>
                                        </p:tgtEl>
                                        <p:attrNameLst>
                                          <p:attrName>style.color</p:attrName>
                                        </p:attrNameLst>
                                      </p:cBhvr>
                                      <p:by>
                                        <p:hsl h="10842353" s="0" l="0"/>
                                      </p:by>
                                    </p:animClr>
                                    <p:animClr clrSpc="hsl" dir="cw">
                                      <p:cBhvr>
                                        <p:cTn id="12" dur="500" fill="hold"/>
                                        <p:tgtEl>
                                          <p:spTgt spid="30791"/>
                                        </p:tgtEl>
                                        <p:attrNameLst>
                                          <p:attrName>fillcolor</p:attrName>
                                        </p:attrNameLst>
                                      </p:cBhvr>
                                      <p:by>
                                        <p:hsl h="10842353" s="0" l="0"/>
                                      </p:by>
                                    </p:animClr>
                                    <p:animClr clrSpc="hsl" dir="cw">
                                      <p:cBhvr>
                                        <p:cTn id="13" dur="500" fill="hold"/>
                                        <p:tgtEl>
                                          <p:spTgt spid="30791"/>
                                        </p:tgtEl>
                                        <p:attrNameLst>
                                          <p:attrName>stroke.color</p:attrName>
                                        </p:attrNameLst>
                                      </p:cBhvr>
                                      <p:by>
                                        <p:hsl h="10842353" s="0" l="0"/>
                                      </p:by>
                                    </p:animClr>
                                    <p:set>
                                      <p:cBhvr>
                                        <p:cTn id="14" dur="500" fill="hold"/>
                                        <p:tgtEl>
                                          <p:spTgt spid="3079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0782"/>
                                        </p:tgtEl>
                                        <p:attrNameLst>
                                          <p:attrName>style.visibility</p:attrName>
                                        </p:attrNameLst>
                                      </p:cBhvr>
                                      <p:to>
                                        <p:strVal val="visible"/>
                                      </p:to>
                                    </p:set>
                                    <p:anim calcmode="lin" valueType="num">
                                      <p:cBhvr>
                                        <p:cTn id="19" dur="1000" fill="hold"/>
                                        <p:tgtEl>
                                          <p:spTgt spid="30782"/>
                                        </p:tgtEl>
                                        <p:attrNameLst>
                                          <p:attrName>ppt_w</p:attrName>
                                        </p:attrNameLst>
                                      </p:cBhvr>
                                      <p:tavLst>
                                        <p:tav tm="0">
                                          <p:val>
                                            <p:strVal val="#ppt_w*0.70"/>
                                          </p:val>
                                        </p:tav>
                                        <p:tav tm="100000">
                                          <p:val>
                                            <p:strVal val="#ppt_w"/>
                                          </p:val>
                                        </p:tav>
                                      </p:tavLst>
                                    </p:anim>
                                    <p:anim calcmode="lin" valueType="num">
                                      <p:cBhvr>
                                        <p:cTn id="20" dur="1000" fill="hold"/>
                                        <p:tgtEl>
                                          <p:spTgt spid="30782"/>
                                        </p:tgtEl>
                                        <p:attrNameLst>
                                          <p:attrName>ppt_h</p:attrName>
                                        </p:attrNameLst>
                                      </p:cBhvr>
                                      <p:tavLst>
                                        <p:tav tm="0">
                                          <p:val>
                                            <p:strVal val="#ppt_h"/>
                                          </p:val>
                                        </p:tav>
                                        <p:tav tm="100000">
                                          <p:val>
                                            <p:strVal val="#ppt_h"/>
                                          </p:val>
                                        </p:tav>
                                      </p:tavLst>
                                    </p:anim>
                                    <p:animEffect transition="in" filter="fade">
                                      <p:cBhvr>
                                        <p:cTn id="21" dur="1000"/>
                                        <p:tgtEl>
                                          <p:spTgt spid="307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30783"/>
                                        </p:tgtEl>
                                        <p:attrNameLst>
                                          <p:attrName>style.visibility</p:attrName>
                                        </p:attrNameLst>
                                      </p:cBhvr>
                                      <p:to>
                                        <p:strVal val="visible"/>
                                      </p:to>
                                    </p:set>
                                    <p:anim calcmode="lin" valueType="num">
                                      <p:cBhvr>
                                        <p:cTn id="26" dur="1000" fill="hold"/>
                                        <p:tgtEl>
                                          <p:spTgt spid="30783"/>
                                        </p:tgtEl>
                                        <p:attrNameLst>
                                          <p:attrName>ppt_w</p:attrName>
                                        </p:attrNameLst>
                                      </p:cBhvr>
                                      <p:tavLst>
                                        <p:tav tm="0">
                                          <p:val>
                                            <p:strVal val="#ppt_w*0.70"/>
                                          </p:val>
                                        </p:tav>
                                        <p:tav tm="100000">
                                          <p:val>
                                            <p:strVal val="#ppt_w"/>
                                          </p:val>
                                        </p:tav>
                                      </p:tavLst>
                                    </p:anim>
                                    <p:anim calcmode="lin" valueType="num">
                                      <p:cBhvr>
                                        <p:cTn id="27" dur="1000" fill="hold"/>
                                        <p:tgtEl>
                                          <p:spTgt spid="30783"/>
                                        </p:tgtEl>
                                        <p:attrNameLst>
                                          <p:attrName>ppt_h</p:attrName>
                                        </p:attrNameLst>
                                      </p:cBhvr>
                                      <p:tavLst>
                                        <p:tav tm="0">
                                          <p:val>
                                            <p:strVal val="#ppt_h"/>
                                          </p:val>
                                        </p:tav>
                                        <p:tav tm="100000">
                                          <p:val>
                                            <p:strVal val="#ppt_h"/>
                                          </p:val>
                                        </p:tav>
                                      </p:tavLst>
                                    </p:anim>
                                    <p:animEffect transition="in" filter="fade">
                                      <p:cBhvr>
                                        <p:cTn id="28" dur="1000"/>
                                        <p:tgtEl>
                                          <p:spTgt spid="307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30784"/>
                                        </p:tgtEl>
                                        <p:attrNameLst>
                                          <p:attrName>style.visibility</p:attrName>
                                        </p:attrNameLst>
                                      </p:cBhvr>
                                      <p:to>
                                        <p:strVal val="visible"/>
                                      </p:to>
                                    </p:set>
                                    <p:anim calcmode="lin" valueType="num">
                                      <p:cBhvr>
                                        <p:cTn id="33" dur="1000" fill="hold"/>
                                        <p:tgtEl>
                                          <p:spTgt spid="30784"/>
                                        </p:tgtEl>
                                        <p:attrNameLst>
                                          <p:attrName>ppt_w</p:attrName>
                                        </p:attrNameLst>
                                      </p:cBhvr>
                                      <p:tavLst>
                                        <p:tav tm="0">
                                          <p:val>
                                            <p:strVal val="#ppt_w*0.70"/>
                                          </p:val>
                                        </p:tav>
                                        <p:tav tm="100000">
                                          <p:val>
                                            <p:strVal val="#ppt_w"/>
                                          </p:val>
                                        </p:tav>
                                      </p:tavLst>
                                    </p:anim>
                                    <p:anim calcmode="lin" valueType="num">
                                      <p:cBhvr>
                                        <p:cTn id="34" dur="1000" fill="hold"/>
                                        <p:tgtEl>
                                          <p:spTgt spid="30784"/>
                                        </p:tgtEl>
                                        <p:attrNameLst>
                                          <p:attrName>ppt_h</p:attrName>
                                        </p:attrNameLst>
                                      </p:cBhvr>
                                      <p:tavLst>
                                        <p:tav tm="0">
                                          <p:val>
                                            <p:strVal val="#ppt_h"/>
                                          </p:val>
                                        </p:tav>
                                        <p:tav tm="100000">
                                          <p:val>
                                            <p:strVal val="#ppt_h"/>
                                          </p:val>
                                        </p:tav>
                                      </p:tavLst>
                                    </p:anim>
                                    <p:animEffect transition="in" filter="fade">
                                      <p:cBhvr>
                                        <p:cTn id="35" dur="1000"/>
                                        <p:tgtEl>
                                          <p:spTgt spid="307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30785"/>
                                        </p:tgtEl>
                                        <p:attrNameLst>
                                          <p:attrName>style.visibility</p:attrName>
                                        </p:attrNameLst>
                                      </p:cBhvr>
                                      <p:to>
                                        <p:strVal val="visible"/>
                                      </p:to>
                                    </p:set>
                                    <p:anim calcmode="lin" valueType="num">
                                      <p:cBhvr>
                                        <p:cTn id="40" dur="1000" fill="hold"/>
                                        <p:tgtEl>
                                          <p:spTgt spid="30785"/>
                                        </p:tgtEl>
                                        <p:attrNameLst>
                                          <p:attrName>ppt_w</p:attrName>
                                        </p:attrNameLst>
                                      </p:cBhvr>
                                      <p:tavLst>
                                        <p:tav tm="0">
                                          <p:val>
                                            <p:strVal val="#ppt_w*0.70"/>
                                          </p:val>
                                        </p:tav>
                                        <p:tav tm="100000">
                                          <p:val>
                                            <p:strVal val="#ppt_w"/>
                                          </p:val>
                                        </p:tav>
                                      </p:tavLst>
                                    </p:anim>
                                    <p:anim calcmode="lin" valueType="num">
                                      <p:cBhvr>
                                        <p:cTn id="41" dur="1000" fill="hold"/>
                                        <p:tgtEl>
                                          <p:spTgt spid="30785"/>
                                        </p:tgtEl>
                                        <p:attrNameLst>
                                          <p:attrName>ppt_h</p:attrName>
                                        </p:attrNameLst>
                                      </p:cBhvr>
                                      <p:tavLst>
                                        <p:tav tm="0">
                                          <p:val>
                                            <p:strVal val="#ppt_h"/>
                                          </p:val>
                                        </p:tav>
                                        <p:tav tm="100000">
                                          <p:val>
                                            <p:strVal val="#ppt_h"/>
                                          </p:val>
                                        </p:tav>
                                      </p:tavLst>
                                    </p:anim>
                                    <p:animEffect transition="in" filter="fade">
                                      <p:cBhvr>
                                        <p:cTn id="42" dur="1000"/>
                                        <p:tgtEl>
                                          <p:spTgt spid="307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30786"/>
                                        </p:tgtEl>
                                        <p:attrNameLst>
                                          <p:attrName>style.visibility</p:attrName>
                                        </p:attrNameLst>
                                      </p:cBhvr>
                                      <p:to>
                                        <p:strVal val="visible"/>
                                      </p:to>
                                    </p:set>
                                    <p:anim calcmode="lin" valueType="num">
                                      <p:cBhvr>
                                        <p:cTn id="47" dur="1000" fill="hold"/>
                                        <p:tgtEl>
                                          <p:spTgt spid="30786"/>
                                        </p:tgtEl>
                                        <p:attrNameLst>
                                          <p:attrName>ppt_w</p:attrName>
                                        </p:attrNameLst>
                                      </p:cBhvr>
                                      <p:tavLst>
                                        <p:tav tm="0">
                                          <p:val>
                                            <p:strVal val="#ppt_w*0.70"/>
                                          </p:val>
                                        </p:tav>
                                        <p:tav tm="100000">
                                          <p:val>
                                            <p:strVal val="#ppt_w"/>
                                          </p:val>
                                        </p:tav>
                                      </p:tavLst>
                                    </p:anim>
                                    <p:anim calcmode="lin" valueType="num">
                                      <p:cBhvr>
                                        <p:cTn id="48" dur="1000" fill="hold"/>
                                        <p:tgtEl>
                                          <p:spTgt spid="30786"/>
                                        </p:tgtEl>
                                        <p:attrNameLst>
                                          <p:attrName>ppt_h</p:attrName>
                                        </p:attrNameLst>
                                      </p:cBhvr>
                                      <p:tavLst>
                                        <p:tav tm="0">
                                          <p:val>
                                            <p:strVal val="#ppt_h"/>
                                          </p:val>
                                        </p:tav>
                                        <p:tav tm="100000">
                                          <p:val>
                                            <p:strVal val="#ppt_h"/>
                                          </p:val>
                                        </p:tav>
                                      </p:tavLst>
                                    </p:anim>
                                    <p:animEffect transition="in" filter="fade">
                                      <p:cBhvr>
                                        <p:cTn id="49" dur="1000"/>
                                        <p:tgtEl>
                                          <p:spTgt spid="307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0787"/>
                                        </p:tgtEl>
                                        <p:attrNameLst>
                                          <p:attrName>style.visibility</p:attrName>
                                        </p:attrNameLst>
                                      </p:cBhvr>
                                      <p:to>
                                        <p:strVal val="visible"/>
                                      </p:to>
                                    </p:set>
                                    <p:anim calcmode="lin" valueType="num">
                                      <p:cBhvr>
                                        <p:cTn id="54" dur="1000" fill="hold"/>
                                        <p:tgtEl>
                                          <p:spTgt spid="30787"/>
                                        </p:tgtEl>
                                        <p:attrNameLst>
                                          <p:attrName>ppt_w</p:attrName>
                                        </p:attrNameLst>
                                      </p:cBhvr>
                                      <p:tavLst>
                                        <p:tav tm="0">
                                          <p:val>
                                            <p:strVal val="#ppt_w*0.70"/>
                                          </p:val>
                                        </p:tav>
                                        <p:tav tm="100000">
                                          <p:val>
                                            <p:strVal val="#ppt_w"/>
                                          </p:val>
                                        </p:tav>
                                      </p:tavLst>
                                    </p:anim>
                                    <p:anim calcmode="lin" valueType="num">
                                      <p:cBhvr>
                                        <p:cTn id="55" dur="1000" fill="hold"/>
                                        <p:tgtEl>
                                          <p:spTgt spid="30787"/>
                                        </p:tgtEl>
                                        <p:attrNameLst>
                                          <p:attrName>ppt_h</p:attrName>
                                        </p:attrNameLst>
                                      </p:cBhvr>
                                      <p:tavLst>
                                        <p:tav tm="0">
                                          <p:val>
                                            <p:strVal val="#ppt_h"/>
                                          </p:val>
                                        </p:tav>
                                        <p:tav tm="100000">
                                          <p:val>
                                            <p:strVal val="#ppt_h"/>
                                          </p:val>
                                        </p:tav>
                                      </p:tavLst>
                                    </p:anim>
                                    <p:animEffect transition="in" filter="fade">
                                      <p:cBhvr>
                                        <p:cTn id="56" dur="1000"/>
                                        <p:tgtEl>
                                          <p:spTgt spid="3078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30788"/>
                                        </p:tgtEl>
                                        <p:attrNameLst>
                                          <p:attrName>style.visibility</p:attrName>
                                        </p:attrNameLst>
                                      </p:cBhvr>
                                      <p:to>
                                        <p:strVal val="visible"/>
                                      </p:to>
                                    </p:set>
                                    <p:anim calcmode="lin" valueType="num">
                                      <p:cBhvr>
                                        <p:cTn id="61" dur="1000" fill="hold"/>
                                        <p:tgtEl>
                                          <p:spTgt spid="30788"/>
                                        </p:tgtEl>
                                        <p:attrNameLst>
                                          <p:attrName>ppt_w</p:attrName>
                                        </p:attrNameLst>
                                      </p:cBhvr>
                                      <p:tavLst>
                                        <p:tav tm="0">
                                          <p:val>
                                            <p:strVal val="#ppt_w*0.70"/>
                                          </p:val>
                                        </p:tav>
                                        <p:tav tm="100000">
                                          <p:val>
                                            <p:strVal val="#ppt_w"/>
                                          </p:val>
                                        </p:tav>
                                      </p:tavLst>
                                    </p:anim>
                                    <p:anim calcmode="lin" valueType="num">
                                      <p:cBhvr>
                                        <p:cTn id="62" dur="1000" fill="hold"/>
                                        <p:tgtEl>
                                          <p:spTgt spid="30788"/>
                                        </p:tgtEl>
                                        <p:attrNameLst>
                                          <p:attrName>ppt_h</p:attrName>
                                        </p:attrNameLst>
                                      </p:cBhvr>
                                      <p:tavLst>
                                        <p:tav tm="0">
                                          <p:val>
                                            <p:strVal val="#ppt_h"/>
                                          </p:val>
                                        </p:tav>
                                        <p:tav tm="100000">
                                          <p:val>
                                            <p:strVal val="#ppt_h"/>
                                          </p:val>
                                        </p:tav>
                                      </p:tavLst>
                                    </p:anim>
                                    <p:animEffect transition="in" filter="fade">
                                      <p:cBhvr>
                                        <p:cTn id="63" dur="1000"/>
                                        <p:tgtEl>
                                          <p:spTgt spid="3078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30789"/>
                                        </p:tgtEl>
                                        <p:attrNameLst>
                                          <p:attrName>style.visibility</p:attrName>
                                        </p:attrNameLst>
                                      </p:cBhvr>
                                      <p:to>
                                        <p:strVal val="visible"/>
                                      </p:to>
                                    </p:set>
                                    <p:anim calcmode="lin" valueType="num">
                                      <p:cBhvr>
                                        <p:cTn id="68" dur="1000" fill="hold"/>
                                        <p:tgtEl>
                                          <p:spTgt spid="30789"/>
                                        </p:tgtEl>
                                        <p:attrNameLst>
                                          <p:attrName>ppt_w</p:attrName>
                                        </p:attrNameLst>
                                      </p:cBhvr>
                                      <p:tavLst>
                                        <p:tav tm="0">
                                          <p:val>
                                            <p:strVal val="#ppt_w*0.70"/>
                                          </p:val>
                                        </p:tav>
                                        <p:tav tm="100000">
                                          <p:val>
                                            <p:strVal val="#ppt_w"/>
                                          </p:val>
                                        </p:tav>
                                      </p:tavLst>
                                    </p:anim>
                                    <p:anim calcmode="lin" valueType="num">
                                      <p:cBhvr>
                                        <p:cTn id="69" dur="1000" fill="hold"/>
                                        <p:tgtEl>
                                          <p:spTgt spid="30789"/>
                                        </p:tgtEl>
                                        <p:attrNameLst>
                                          <p:attrName>ppt_h</p:attrName>
                                        </p:attrNameLst>
                                      </p:cBhvr>
                                      <p:tavLst>
                                        <p:tav tm="0">
                                          <p:val>
                                            <p:strVal val="#ppt_h"/>
                                          </p:val>
                                        </p:tav>
                                        <p:tav tm="100000">
                                          <p:val>
                                            <p:strVal val="#ppt_h"/>
                                          </p:val>
                                        </p:tav>
                                      </p:tavLst>
                                    </p:anim>
                                    <p:animEffect transition="in" filter="fade">
                                      <p:cBhvr>
                                        <p:cTn id="70" dur="1000"/>
                                        <p:tgtEl>
                                          <p:spTgt spid="3078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nodeType="clickEffect">
                                  <p:stCondLst>
                                    <p:cond delay="0"/>
                                  </p:stCondLst>
                                  <p:childTnLst>
                                    <p:set>
                                      <p:cBhvr>
                                        <p:cTn id="74" dur="1" fill="hold">
                                          <p:stCondLst>
                                            <p:cond delay="0"/>
                                          </p:stCondLst>
                                        </p:cTn>
                                        <p:tgtEl>
                                          <p:spTgt spid="30790"/>
                                        </p:tgtEl>
                                        <p:attrNameLst>
                                          <p:attrName>style.visibility</p:attrName>
                                        </p:attrNameLst>
                                      </p:cBhvr>
                                      <p:to>
                                        <p:strVal val="visible"/>
                                      </p:to>
                                    </p:set>
                                    <p:anim calcmode="lin" valueType="num">
                                      <p:cBhvr>
                                        <p:cTn id="75" dur="1000" fill="hold"/>
                                        <p:tgtEl>
                                          <p:spTgt spid="30790"/>
                                        </p:tgtEl>
                                        <p:attrNameLst>
                                          <p:attrName>ppt_w</p:attrName>
                                        </p:attrNameLst>
                                      </p:cBhvr>
                                      <p:tavLst>
                                        <p:tav tm="0">
                                          <p:val>
                                            <p:strVal val="#ppt_w*0.70"/>
                                          </p:val>
                                        </p:tav>
                                        <p:tav tm="100000">
                                          <p:val>
                                            <p:strVal val="#ppt_w"/>
                                          </p:val>
                                        </p:tav>
                                      </p:tavLst>
                                    </p:anim>
                                    <p:anim calcmode="lin" valueType="num">
                                      <p:cBhvr>
                                        <p:cTn id="76" dur="1000" fill="hold"/>
                                        <p:tgtEl>
                                          <p:spTgt spid="30790"/>
                                        </p:tgtEl>
                                        <p:attrNameLst>
                                          <p:attrName>ppt_h</p:attrName>
                                        </p:attrNameLst>
                                      </p:cBhvr>
                                      <p:tavLst>
                                        <p:tav tm="0">
                                          <p:val>
                                            <p:strVal val="#ppt_h"/>
                                          </p:val>
                                        </p:tav>
                                        <p:tav tm="100000">
                                          <p:val>
                                            <p:strVal val="#ppt_h"/>
                                          </p:val>
                                        </p:tav>
                                      </p:tavLst>
                                    </p:anim>
                                    <p:animEffect transition="in" filter="fade">
                                      <p:cBhvr>
                                        <p:cTn id="77" dur="1000"/>
                                        <p:tgtEl>
                                          <p:spTgt spid="3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1" grpId="0" animBg="1"/>
      <p:bldP spid="307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CF2BA67-1D98-49F5-8F7D-7C44BC21F8CA}"/>
              </a:ext>
            </a:extLst>
          </p:cNvPr>
          <p:cNvSpPr>
            <a:spLocks noChangeArrowheads="1"/>
          </p:cNvSpPr>
          <p:nvPr/>
        </p:nvSpPr>
        <p:spPr bwMode="auto">
          <a:xfrm>
            <a:off x="609600" y="1219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p>
        </p:txBody>
      </p:sp>
      <p:sp>
        <p:nvSpPr>
          <p:cNvPr id="5123" name="Rectangle 3">
            <a:extLst>
              <a:ext uri="{FF2B5EF4-FFF2-40B4-BE49-F238E27FC236}">
                <a16:creationId xmlns:a16="http://schemas.microsoft.com/office/drawing/2014/main" id="{0F367C3F-6E23-4732-8D44-B70A139320AB}"/>
              </a:ext>
            </a:extLst>
          </p:cNvPr>
          <p:cNvSpPr>
            <a:spLocks noChangeArrowheads="1"/>
          </p:cNvSpPr>
          <p:nvPr/>
        </p:nvSpPr>
        <p:spPr bwMode="auto">
          <a:xfrm>
            <a:off x="609600" y="1828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p>
        </p:txBody>
      </p:sp>
      <p:sp>
        <p:nvSpPr>
          <p:cNvPr id="5124" name="Rectangle 4">
            <a:extLst>
              <a:ext uri="{FF2B5EF4-FFF2-40B4-BE49-F238E27FC236}">
                <a16:creationId xmlns:a16="http://schemas.microsoft.com/office/drawing/2014/main" id="{1878E05C-426C-43E1-B7AE-34681776DE73}"/>
              </a:ext>
            </a:extLst>
          </p:cNvPr>
          <p:cNvSpPr>
            <a:spLocks noChangeArrowheads="1"/>
          </p:cNvSpPr>
          <p:nvPr/>
        </p:nvSpPr>
        <p:spPr bwMode="auto">
          <a:xfrm>
            <a:off x="609600" y="2514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5/7/1858</a:t>
            </a:r>
          </a:p>
        </p:txBody>
      </p:sp>
      <p:sp>
        <p:nvSpPr>
          <p:cNvPr id="5125" name="Rectangle 5">
            <a:extLst>
              <a:ext uri="{FF2B5EF4-FFF2-40B4-BE49-F238E27FC236}">
                <a16:creationId xmlns:a16="http://schemas.microsoft.com/office/drawing/2014/main" id="{C7C80280-1074-46DA-8C4B-28ADB11B2AA8}"/>
              </a:ext>
            </a:extLst>
          </p:cNvPr>
          <p:cNvSpPr>
            <a:spLocks noChangeArrowheads="1"/>
          </p:cNvSpPr>
          <p:nvPr/>
        </p:nvSpPr>
        <p:spPr bwMode="auto">
          <a:xfrm>
            <a:off x="609600" y="3124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p>
        </p:txBody>
      </p:sp>
      <p:sp>
        <p:nvSpPr>
          <p:cNvPr id="5126" name="Rectangle 6">
            <a:extLst>
              <a:ext uri="{FF2B5EF4-FFF2-40B4-BE49-F238E27FC236}">
                <a16:creationId xmlns:a16="http://schemas.microsoft.com/office/drawing/2014/main" id="{33E4FFDD-6117-43E7-8689-65715D8119E1}"/>
              </a:ext>
            </a:extLst>
          </p:cNvPr>
          <p:cNvSpPr>
            <a:spLocks noChangeArrowheads="1"/>
          </p:cNvSpPr>
          <p:nvPr/>
        </p:nvSpPr>
        <p:spPr bwMode="auto">
          <a:xfrm>
            <a:off x="609600" y="37338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p>
        </p:txBody>
      </p:sp>
      <p:sp>
        <p:nvSpPr>
          <p:cNvPr id="5127" name="Rectangle 7">
            <a:extLst>
              <a:ext uri="{FF2B5EF4-FFF2-40B4-BE49-F238E27FC236}">
                <a16:creationId xmlns:a16="http://schemas.microsoft.com/office/drawing/2014/main" id="{53B83EDB-8688-466C-8625-2E6837330EF9}"/>
              </a:ext>
            </a:extLst>
          </p:cNvPr>
          <p:cNvSpPr>
            <a:spLocks noChangeArrowheads="1"/>
          </p:cNvSpPr>
          <p:nvPr/>
        </p:nvSpPr>
        <p:spPr bwMode="auto">
          <a:xfrm>
            <a:off x="609600" y="42672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p>
        </p:txBody>
      </p:sp>
      <p:sp>
        <p:nvSpPr>
          <p:cNvPr id="5128" name="Rectangle 8">
            <a:extLst>
              <a:ext uri="{FF2B5EF4-FFF2-40B4-BE49-F238E27FC236}">
                <a16:creationId xmlns:a16="http://schemas.microsoft.com/office/drawing/2014/main" id="{06427B8A-60A9-4CFD-8359-500D44323041}"/>
              </a:ext>
            </a:extLst>
          </p:cNvPr>
          <p:cNvSpPr>
            <a:spLocks noChangeArrowheads="1"/>
          </p:cNvSpPr>
          <p:nvPr/>
        </p:nvSpPr>
        <p:spPr bwMode="auto">
          <a:xfrm>
            <a:off x="609600" y="48006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p>
        </p:txBody>
      </p:sp>
      <p:sp>
        <p:nvSpPr>
          <p:cNvPr id="5129" name="Rectangle 9">
            <a:extLst>
              <a:ext uri="{FF2B5EF4-FFF2-40B4-BE49-F238E27FC236}">
                <a16:creationId xmlns:a16="http://schemas.microsoft.com/office/drawing/2014/main" id="{C9A19BC6-AE1B-4AC0-A9FF-B1BC80A665FA}"/>
              </a:ext>
            </a:extLst>
          </p:cNvPr>
          <p:cNvSpPr>
            <a:spLocks noChangeArrowheads="1"/>
          </p:cNvSpPr>
          <p:nvPr/>
        </p:nvSpPr>
        <p:spPr bwMode="auto">
          <a:xfrm>
            <a:off x="609600" y="54864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p>
        </p:txBody>
      </p:sp>
      <p:sp>
        <p:nvSpPr>
          <p:cNvPr id="5130" name="Rectangle 10">
            <a:extLst>
              <a:ext uri="{FF2B5EF4-FFF2-40B4-BE49-F238E27FC236}">
                <a16:creationId xmlns:a16="http://schemas.microsoft.com/office/drawing/2014/main" id="{EA15E2A9-8DB3-4595-862D-10E45A156925}"/>
              </a:ext>
            </a:extLst>
          </p:cNvPr>
          <p:cNvSpPr>
            <a:spLocks noChangeArrowheads="1"/>
          </p:cNvSpPr>
          <p:nvPr/>
        </p:nvSpPr>
        <p:spPr bwMode="auto">
          <a:xfrm>
            <a:off x="609600" y="6096000"/>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p>
        </p:txBody>
      </p:sp>
      <p:sp>
        <p:nvSpPr>
          <p:cNvPr id="5131" name="Rectangle 11">
            <a:extLst>
              <a:ext uri="{FF2B5EF4-FFF2-40B4-BE49-F238E27FC236}">
                <a16:creationId xmlns:a16="http://schemas.microsoft.com/office/drawing/2014/main" id="{1EDB8506-B984-4F18-BD9F-7209316D7DA2}"/>
              </a:ext>
            </a:extLst>
          </p:cNvPr>
          <p:cNvSpPr>
            <a:spLocks noChangeArrowheads="1"/>
          </p:cNvSpPr>
          <p:nvPr/>
        </p:nvSpPr>
        <p:spPr bwMode="auto">
          <a:xfrm>
            <a:off x="3886200" y="1219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p>
        </p:txBody>
      </p:sp>
      <p:sp>
        <p:nvSpPr>
          <p:cNvPr id="5132" name="Rectangle 12">
            <a:extLst>
              <a:ext uri="{FF2B5EF4-FFF2-40B4-BE49-F238E27FC236}">
                <a16:creationId xmlns:a16="http://schemas.microsoft.com/office/drawing/2014/main" id="{D26C9EAF-4FCA-4FF8-BCA1-FD9C81A4F29E}"/>
              </a:ext>
            </a:extLst>
          </p:cNvPr>
          <p:cNvSpPr>
            <a:spLocks noChangeArrowheads="1"/>
          </p:cNvSpPr>
          <p:nvPr/>
        </p:nvSpPr>
        <p:spPr bwMode="auto">
          <a:xfrm>
            <a:off x="3886200" y="1828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p>
        </p:txBody>
      </p:sp>
      <p:sp>
        <p:nvSpPr>
          <p:cNvPr id="5133" name="Rectangle 13">
            <a:extLst>
              <a:ext uri="{FF2B5EF4-FFF2-40B4-BE49-F238E27FC236}">
                <a16:creationId xmlns:a16="http://schemas.microsoft.com/office/drawing/2014/main" id="{EE7A94A8-6803-44FB-93B4-1E6B63D090E4}"/>
              </a:ext>
            </a:extLst>
          </p:cNvPr>
          <p:cNvSpPr>
            <a:spLocks noChangeArrowheads="1"/>
          </p:cNvSpPr>
          <p:nvPr/>
        </p:nvSpPr>
        <p:spPr bwMode="auto">
          <a:xfrm>
            <a:off x="3886200" y="2514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p>
        </p:txBody>
      </p:sp>
      <p:sp>
        <p:nvSpPr>
          <p:cNvPr id="5134" name="Rectangle 14">
            <a:extLst>
              <a:ext uri="{FF2B5EF4-FFF2-40B4-BE49-F238E27FC236}">
                <a16:creationId xmlns:a16="http://schemas.microsoft.com/office/drawing/2014/main" id="{B22663BE-1332-4A29-ADF1-A4D57C1D44DD}"/>
              </a:ext>
            </a:extLst>
          </p:cNvPr>
          <p:cNvSpPr>
            <a:spLocks noChangeArrowheads="1"/>
          </p:cNvSpPr>
          <p:nvPr/>
        </p:nvSpPr>
        <p:spPr bwMode="auto">
          <a:xfrm>
            <a:off x="3886200" y="312420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p>
        </p:txBody>
      </p:sp>
      <p:sp>
        <p:nvSpPr>
          <p:cNvPr id="5135" name="Rectangle 15">
            <a:extLst>
              <a:ext uri="{FF2B5EF4-FFF2-40B4-BE49-F238E27FC236}">
                <a16:creationId xmlns:a16="http://schemas.microsoft.com/office/drawing/2014/main" id="{9578E1CE-FF83-4DB2-B25F-0F62B7AA683B}"/>
              </a:ext>
            </a:extLst>
          </p:cNvPr>
          <p:cNvSpPr>
            <a:spLocks noChangeArrowheads="1"/>
          </p:cNvSpPr>
          <p:nvPr/>
        </p:nvSpPr>
        <p:spPr bwMode="auto">
          <a:xfrm>
            <a:off x="3886200" y="37338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p>
        </p:txBody>
      </p:sp>
      <p:sp>
        <p:nvSpPr>
          <p:cNvPr id="5136" name="Rectangle 16">
            <a:extLst>
              <a:ext uri="{FF2B5EF4-FFF2-40B4-BE49-F238E27FC236}">
                <a16:creationId xmlns:a16="http://schemas.microsoft.com/office/drawing/2014/main" id="{E4CCA495-F402-427B-B1D9-3F3DD21BF04A}"/>
              </a:ext>
            </a:extLst>
          </p:cNvPr>
          <p:cNvSpPr>
            <a:spLocks noChangeArrowheads="1"/>
          </p:cNvSpPr>
          <p:nvPr/>
        </p:nvSpPr>
        <p:spPr bwMode="auto">
          <a:xfrm>
            <a:off x="3886200" y="42672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p>
        </p:txBody>
      </p:sp>
      <p:sp>
        <p:nvSpPr>
          <p:cNvPr id="5137" name="Rectangle 17">
            <a:extLst>
              <a:ext uri="{FF2B5EF4-FFF2-40B4-BE49-F238E27FC236}">
                <a16:creationId xmlns:a16="http://schemas.microsoft.com/office/drawing/2014/main" id="{B7308B38-104F-46F1-8358-D463BBDE9DAB}"/>
              </a:ext>
            </a:extLst>
          </p:cNvPr>
          <p:cNvSpPr>
            <a:spLocks noChangeArrowheads="1"/>
          </p:cNvSpPr>
          <p:nvPr/>
        </p:nvSpPr>
        <p:spPr bwMode="auto">
          <a:xfrm>
            <a:off x="3886200" y="48006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p>
        </p:txBody>
      </p:sp>
      <p:sp>
        <p:nvSpPr>
          <p:cNvPr id="5138" name="Rectangle 18">
            <a:extLst>
              <a:ext uri="{FF2B5EF4-FFF2-40B4-BE49-F238E27FC236}">
                <a16:creationId xmlns:a16="http://schemas.microsoft.com/office/drawing/2014/main" id="{407A5BC1-68B3-43D1-ABCA-6C759D59E6BE}"/>
              </a:ext>
            </a:extLst>
          </p:cNvPr>
          <p:cNvSpPr>
            <a:spLocks noChangeArrowheads="1"/>
          </p:cNvSpPr>
          <p:nvPr/>
        </p:nvSpPr>
        <p:spPr bwMode="auto">
          <a:xfrm>
            <a:off x="3886200" y="5486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p>
        </p:txBody>
      </p:sp>
      <p:sp>
        <p:nvSpPr>
          <p:cNvPr id="5139" name="Rectangle 19">
            <a:extLst>
              <a:ext uri="{FF2B5EF4-FFF2-40B4-BE49-F238E27FC236}">
                <a16:creationId xmlns:a16="http://schemas.microsoft.com/office/drawing/2014/main" id="{0B5B07D9-40F3-4B5E-8A39-A33A0F6CC3E6}"/>
              </a:ext>
            </a:extLst>
          </p:cNvPr>
          <p:cNvSpPr>
            <a:spLocks noChangeArrowheads="1"/>
          </p:cNvSpPr>
          <p:nvPr/>
        </p:nvSpPr>
        <p:spPr bwMode="auto">
          <a:xfrm>
            <a:off x="3886200" y="60960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p>
        </p:txBody>
      </p:sp>
      <p:cxnSp>
        <p:nvCxnSpPr>
          <p:cNvPr id="5140" name="AutoShape 22">
            <a:extLst>
              <a:ext uri="{FF2B5EF4-FFF2-40B4-BE49-F238E27FC236}">
                <a16:creationId xmlns:a16="http://schemas.microsoft.com/office/drawing/2014/main" id="{6BA8B630-83A6-4C12-8836-26F4143FD85C}"/>
              </a:ext>
            </a:extLst>
          </p:cNvPr>
          <p:cNvCxnSpPr>
            <a:cxnSpLocks noChangeShapeType="1"/>
          </p:cNvCxnSpPr>
          <p:nvPr/>
        </p:nvCxnSpPr>
        <p:spPr bwMode="auto">
          <a:xfrm>
            <a:off x="2667000" y="1447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23">
            <a:extLst>
              <a:ext uri="{FF2B5EF4-FFF2-40B4-BE49-F238E27FC236}">
                <a16:creationId xmlns:a16="http://schemas.microsoft.com/office/drawing/2014/main" id="{91AEBD85-1D36-476E-9DC3-A0C199151F7C}"/>
              </a:ext>
            </a:extLst>
          </p:cNvPr>
          <p:cNvCxnSpPr>
            <a:cxnSpLocks noChangeShapeType="1"/>
            <a:stCxn id="5123" idx="3"/>
            <a:endCxn id="5132" idx="1"/>
          </p:cNvCxnSpPr>
          <p:nvPr/>
        </p:nvCxnSpPr>
        <p:spPr bwMode="auto">
          <a:xfrm>
            <a:off x="2667000" y="20193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24">
            <a:extLst>
              <a:ext uri="{FF2B5EF4-FFF2-40B4-BE49-F238E27FC236}">
                <a16:creationId xmlns:a16="http://schemas.microsoft.com/office/drawing/2014/main" id="{814D8462-6189-43FD-A797-30A3855CC1E3}"/>
              </a:ext>
            </a:extLst>
          </p:cNvPr>
          <p:cNvCxnSpPr>
            <a:cxnSpLocks noChangeShapeType="1"/>
            <a:stCxn id="5124" idx="3"/>
            <a:endCxn id="5133" idx="1"/>
          </p:cNvCxnSpPr>
          <p:nvPr/>
        </p:nvCxnSpPr>
        <p:spPr bwMode="auto">
          <a:xfrm>
            <a:off x="2667000" y="2705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3" name="AutoShape 25">
            <a:extLst>
              <a:ext uri="{FF2B5EF4-FFF2-40B4-BE49-F238E27FC236}">
                <a16:creationId xmlns:a16="http://schemas.microsoft.com/office/drawing/2014/main" id="{D31B1415-1EA5-4F0A-8405-99A3C4157FDE}"/>
              </a:ext>
            </a:extLst>
          </p:cNvPr>
          <p:cNvCxnSpPr>
            <a:cxnSpLocks noChangeShapeType="1"/>
          </p:cNvCxnSpPr>
          <p:nvPr/>
        </p:nvCxnSpPr>
        <p:spPr bwMode="auto">
          <a:xfrm>
            <a:off x="2667000" y="3352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4" name="AutoShape 26">
            <a:extLst>
              <a:ext uri="{FF2B5EF4-FFF2-40B4-BE49-F238E27FC236}">
                <a16:creationId xmlns:a16="http://schemas.microsoft.com/office/drawing/2014/main" id="{BFBD4905-7E84-45D5-8E50-A7D6AB872358}"/>
              </a:ext>
            </a:extLst>
          </p:cNvPr>
          <p:cNvCxnSpPr>
            <a:cxnSpLocks noChangeShapeType="1"/>
          </p:cNvCxnSpPr>
          <p:nvPr/>
        </p:nvCxnSpPr>
        <p:spPr bwMode="auto">
          <a:xfrm>
            <a:off x="2667000" y="38862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5" name="AutoShape 27">
            <a:extLst>
              <a:ext uri="{FF2B5EF4-FFF2-40B4-BE49-F238E27FC236}">
                <a16:creationId xmlns:a16="http://schemas.microsoft.com/office/drawing/2014/main" id="{818EB424-0024-47EF-8861-343C5D33B6D1}"/>
              </a:ext>
            </a:extLst>
          </p:cNvPr>
          <p:cNvCxnSpPr>
            <a:cxnSpLocks noChangeShapeType="1"/>
            <a:endCxn id="5136" idx="1"/>
          </p:cNvCxnSpPr>
          <p:nvPr/>
        </p:nvCxnSpPr>
        <p:spPr bwMode="auto">
          <a:xfrm>
            <a:off x="2667000" y="44577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AutoShape 28">
            <a:extLst>
              <a:ext uri="{FF2B5EF4-FFF2-40B4-BE49-F238E27FC236}">
                <a16:creationId xmlns:a16="http://schemas.microsoft.com/office/drawing/2014/main" id="{3EE609D7-5807-40EC-92B2-B9EF75B908DB}"/>
              </a:ext>
            </a:extLst>
          </p:cNvPr>
          <p:cNvCxnSpPr>
            <a:cxnSpLocks noChangeShapeType="1"/>
            <a:stCxn id="5128" idx="3"/>
            <a:endCxn id="5137" idx="1"/>
          </p:cNvCxnSpPr>
          <p:nvPr/>
        </p:nvCxnSpPr>
        <p:spPr bwMode="auto">
          <a:xfrm>
            <a:off x="2667000" y="49911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29">
            <a:extLst>
              <a:ext uri="{FF2B5EF4-FFF2-40B4-BE49-F238E27FC236}">
                <a16:creationId xmlns:a16="http://schemas.microsoft.com/office/drawing/2014/main" id="{6967DBC6-DAC1-4E79-A3C7-8D89A040598F}"/>
              </a:ext>
            </a:extLst>
          </p:cNvPr>
          <p:cNvCxnSpPr>
            <a:cxnSpLocks noChangeShapeType="1"/>
          </p:cNvCxnSpPr>
          <p:nvPr/>
        </p:nvCxnSpPr>
        <p:spPr bwMode="auto">
          <a:xfrm>
            <a:off x="2667000" y="56388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AutoShape 31">
            <a:extLst>
              <a:ext uri="{FF2B5EF4-FFF2-40B4-BE49-F238E27FC236}">
                <a16:creationId xmlns:a16="http://schemas.microsoft.com/office/drawing/2014/main" id="{5012E4F4-C90F-425D-A66C-FC927B251F0C}"/>
              </a:ext>
            </a:extLst>
          </p:cNvPr>
          <p:cNvCxnSpPr>
            <a:cxnSpLocks noChangeShapeType="1"/>
          </p:cNvCxnSpPr>
          <p:nvPr/>
        </p:nvCxnSpPr>
        <p:spPr bwMode="auto">
          <a:xfrm>
            <a:off x="2667000" y="6248400"/>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9" name="AutoShape 32">
            <a:extLst>
              <a:ext uri="{FF2B5EF4-FFF2-40B4-BE49-F238E27FC236}">
                <a16:creationId xmlns:a16="http://schemas.microsoft.com/office/drawing/2014/main" id="{66CEB174-D1D7-4E77-867D-8B2E26AE4605}"/>
              </a:ext>
            </a:extLst>
          </p:cNvPr>
          <p:cNvSpPr>
            <a:spLocks noChangeArrowheads="1"/>
          </p:cNvSpPr>
          <p:nvPr/>
        </p:nvSpPr>
        <p:spPr bwMode="auto">
          <a:xfrm>
            <a:off x="533400" y="228600"/>
            <a:ext cx="2362200" cy="914400"/>
          </a:xfrm>
          <a:prstGeom prst="irregularSeal1">
            <a:avLst/>
          </a:prstGeom>
          <a:solidFill>
            <a:srgbClr val="FF9900"/>
          </a:solidFill>
          <a:ln w="12700">
            <a:solidFill>
              <a:srgbClr val="000080"/>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p>
        </p:txBody>
      </p:sp>
      <p:sp>
        <p:nvSpPr>
          <p:cNvPr id="5150" name="AutoShape 33">
            <a:extLst>
              <a:ext uri="{FF2B5EF4-FFF2-40B4-BE49-F238E27FC236}">
                <a16:creationId xmlns:a16="http://schemas.microsoft.com/office/drawing/2014/main" id="{2499D026-07D2-45B1-8522-719EC5D2F88E}"/>
              </a:ext>
            </a:extLst>
          </p:cNvPr>
          <p:cNvSpPr>
            <a:spLocks noChangeArrowheads="1"/>
          </p:cNvSpPr>
          <p:nvPr/>
        </p:nvSpPr>
        <p:spPr bwMode="auto">
          <a:xfrm>
            <a:off x="4191000" y="0"/>
            <a:ext cx="3886200" cy="11430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p>
        </p:txBody>
      </p:sp>
    </p:spTree>
  </p:cSld>
  <p:clrMapOvr>
    <a:masterClrMapping/>
  </p:clrMapOvr>
  <p:transition spd="med">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7" name="AutoShape 5">
            <a:extLst>
              <a:ext uri="{FF2B5EF4-FFF2-40B4-BE49-F238E27FC236}">
                <a16:creationId xmlns:a16="http://schemas.microsoft.com/office/drawing/2014/main" id="{F838850C-4105-4F6D-B538-1E34B1F277ED}"/>
              </a:ext>
            </a:extLst>
          </p:cNvPr>
          <p:cNvCxnSpPr>
            <a:cxnSpLocks noChangeShapeType="1"/>
          </p:cNvCxnSpPr>
          <p:nvPr/>
        </p:nvCxnSpPr>
        <p:spPr bwMode="auto">
          <a:xfrm>
            <a:off x="1676400" y="3429000"/>
            <a:ext cx="2590800" cy="152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AutoShape 6">
            <a:extLst>
              <a:ext uri="{FF2B5EF4-FFF2-40B4-BE49-F238E27FC236}">
                <a16:creationId xmlns:a16="http://schemas.microsoft.com/office/drawing/2014/main" id="{3FBDA364-610C-4540-A73E-59B5D930E287}"/>
              </a:ext>
            </a:extLst>
          </p:cNvPr>
          <p:cNvCxnSpPr>
            <a:cxnSpLocks noChangeShapeType="1"/>
          </p:cNvCxnSpPr>
          <p:nvPr/>
        </p:nvCxnSpPr>
        <p:spPr bwMode="auto">
          <a:xfrm flipV="1">
            <a:off x="4343400" y="3200400"/>
            <a:ext cx="1981200" cy="3810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AutoShape 7">
            <a:extLst>
              <a:ext uri="{FF2B5EF4-FFF2-40B4-BE49-F238E27FC236}">
                <a16:creationId xmlns:a16="http://schemas.microsoft.com/office/drawing/2014/main" id="{20DFFB4C-9435-4A68-BCF2-9F9C68FED5C9}"/>
              </a:ext>
            </a:extLst>
          </p:cNvPr>
          <p:cNvCxnSpPr>
            <a:cxnSpLocks noChangeShapeType="1"/>
          </p:cNvCxnSpPr>
          <p:nvPr/>
        </p:nvCxnSpPr>
        <p:spPr bwMode="auto">
          <a:xfrm flipV="1">
            <a:off x="6248400" y="1981200"/>
            <a:ext cx="1219200" cy="12192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Oval 10">
            <a:extLst>
              <a:ext uri="{FF2B5EF4-FFF2-40B4-BE49-F238E27FC236}">
                <a16:creationId xmlns:a16="http://schemas.microsoft.com/office/drawing/2014/main" id="{DB103EC5-F021-4FBE-83AC-084C4A7AFD19}"/>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4" name="Oval 12">
            <a:extLst>
              <a:ext uri="{FF2B5EF4-FFF2-40B4-BE49-F238E27FC236}">
                <a16:creationId xmlns:a16="http://schemas.microsoft.com/office/drawing/2014/main" id="{0FE17471-72C8-4191-974F-25657CC7FDCC}"/>
              </a:ext>
            </a:extLst>
          </p:cNvPr>
          <p:cNvSpPr>
            <a:spLocks noChangeArrowheads="1"/>
          </p:cNvSpPr>
          <p:nvPr/>
        </p:nvSpPr>
        <p:spPr bwMode="auto">
          <a:xfrm>
            <a:off x="1524000" y="33528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5" name="Oval 13">
            <a:extLst>
              <a:ext uri="{FF2B5EF4-FFF2-40B4-BE49-F238E27FC236}">
                <a16:creationId xmlns:a16="http://schemas.microsoft.com/office/drawing/2014/main" id="{250240A5-B197-4B3D-A68F-F59A49206BD5}"/>
              </a:ext>
            </a:extLst>
          </p:cNvPr>
          <p:cNvSpPr>
            <a:spLocks noChangeArrowheads="1"/>
          </p:cNvSpPr>
          <p:nvPr/>
        </p:nvSpPr>
        <p:spPr bwMode="auto">
          <a:xfrm>
            <a:off x="4191000" y="3505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6" name="Oval 14">
            <a:extLst>
              <a:ext uri="{FF2B5EF4-FFF2-40B4-BE49-F238E27FC236}">
                <a16:creationId xmlns:a16="http://schemas.microsoft.com/office/drawing/2014/main" id="{DBA99783-66A9-4781-904A-B738A22C0856}"/>
              </a:ext>
            </a:extLst>
          </p:cNvPr>
          <p:cNvSpPr>
            <a:spLocks noChangeArrowheads="1"/>
          </p:cNvSpPr>
          <p:nvPr/>
        </p:nvSpPr>
        <p:spPr bwMode="auto">
          <a:xfrm>
            <a:off x="6172200" y="31242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7" name="Oval 15">
            <a:extLst>
              <a:ext uri="{FF2B5EF4-FFF2-40B4-BE49-F238E27FC236}">
                <a16:creationId xmlns:a16="http://schemas.microsoft.com/office/drawing/2014/main" id="{5E5414DD-510E-4D4E-B0AF-7AA4E7083E1F}"/>
              </a:ext>
            </a:extLst>
          </p:cNvPr>
          <p:cNvSpPr>
            <a:spLocks noChangeArrowheads="1"/>
          </p:cNvSpPr>
          <p:nvPr/>
        </p:nvSpPr>
        <p:spPr bwMode="auto">
          <a:xfrm>
            <a:off x="7391400" y="1905000"/>
            <a:ext cx="152400" cy="1524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0" name="Text Box 18">
            <a:extLst>
              <a:ext uri="{FF2B5EF4-FFF2-40B4-BE49-F238E27FC236}">
                <a16:creationId xmlns:a16="http://schemas.microsoft.com/office/drawing/2014/main" id="{FACDB836-8796-4313-BB27-C0D6AB49E26A}"/>
              </a:ext>
            </a:extLst>
          </p:cNvPr>
          <p:cNvSpPr txBox="1">
            <a:spLocks noChangeArrowheads="1"/>
          </p:cNvSpPr>
          <p:nvPr/>
        </p:nvSpPr>
        <p:spPr bwMode="auto">
          <a:xfrm>
            <a:off x="1295400" y="3657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1858</a:t>
            </a:r>
          </a:p>
        </p:txBody>
      </p:sp>
      <p:sp>
        <p:nvSpPr>
          <p:cNvPr id="18451" name="Text Box 19">
            <a:extLst>
              <a:ext uri="{FF2B5EF4-FFF2-40B4-BE49-F238E27FC236}">
                <a16:creationId xmlns:a16="http://schemas.microsoft.com/office/drawing/2014/main" id="{154CA8F8-0688-41A6-B8F5-357288614540}"/>
              </a:ext>
            </a:extLst>
          </p:cNvPr>
          <p:cNvSpPr txBox="1">
            <a:spLocks noChangeArrowheads="1"/>
          </p:cNvSpPr>
          <p:nvPr/>
        </p:nvSpPr>
        <p:spPr bwMode="auto">
          <a:xfrm>
            <a:off x="4038600" y="37338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Cuối thế kỉ 19</a:t>
            </a:r>
          </a:p>
        </p:txBody>
      </p:sp>
      <p:sp>
        <p:nvSpPr>
          <p:cNvPr id="18453" name="Text Box 21">
            <a:extLst>
              <a:ext uri="{FF2B5EF4-FFF2-40B4-BE49-F238E27FC236}">
                <a16:creationId xmlns:a16="http://schemas.microsoft.com/office/drawing/2014/main" id="{9915CD4F-584E-4A14-BB7C-BA5C1A65D149}"/>
              </a:ext>
            </a:extLst>
          </p:cNvPr>
          <p:cNvSpPr txBox="1">
            <a:spLocks noChangeArrowheads="1"/>
          </p:cNvSpPr>
          <p:nvPr/>
        </p:nvSpPr>
        <p:spPr bwMode="auto">
          <a:xfrm>
            <a:off x="6019800" y="3505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CC"/>
                </a:solidFill>
              </a:rPr>
              <a:t>1930</a:t>
            </a:r>
          </a:p>
        </p:txBody>
      </p:sp>
      <p:sp>
        <p:nvSpPr>
          <p:cNvPr id="18455" name="Text Box 23">
            <a:extLst>
              <a:ext uri="{FF2B5EF4-FFF2-40B4-BE49-F238E27FC236}">
                <a16:creationId xmlns:a16="http://schemas.microsoft.com/office/drawing/2014/main" id="{1CEDC965-3E28-43E9-ACEC-A15859D1AB1D}"/>
              </a:ext>
            </a:extLst>
          </p:cNvPr>
          <p:cNvSpPr txBox="1">
            <a:spLocks noChangeArrowheads="1"/>
          </p:cNvSpPr>
          <p:nvPr/>
        </p:nvSpPr>
        <p:spPr bwMode="auto">
          <a:xfrm>
            <a:off x="7391400" y="2362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1945</a:t>
            </a:r>
          </a:p>
        </p:txBody>
      </p:sp>
      <p:sp>
        <p:nvSpPr>
          <p:cNvPr id="8206" name="Text Box 24">
            <a:extLst>
              <a:ext uri="{FF2B5EF4-FFF2-40B4-BE49-F238E27FC236}">
                <a16:creationId xmlns:a16="http://schemas.microsoft.com/office/drawing/2014/main" id="{24C5988E-063A-42E2-B9E6-CFD1E999CA6A}"/>
              </a:ext>
            </a:extLst>
          </p:cNvPr>
          <p:cNvSpPr txBox="1">
            <a:spLocks noChangeArrowheads="1"/>
          </p:cNvSpPr>
          <p:nvPr/>
        </p:nvSpPr>
        <p:spPr bwMode="auto">
          <a:xfrm>
            <a:off x="838200" y="5029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18457" name="Text Box 25">
            <a:extLst>
              <a:ext uri="{FF2B5EF4-FFF2-40B4-BE49-F238E27FC236}">
                <a16:creationId xmlns:a16="http://schemas.microsoft.com/office/drawing/2014/main" id="{B27018A9-C7EE-4852-A053-C17CD3F84308}"/>
              </a:ext>
            </a:extLst>
          </p:cNvPr>
          <p:cNvSpPr txBox="1">
            <a:spLocks noChangeArrowheads="1"/>
          </p:cNvSpPr>
          <p:nvPr/>
        </p:nvSpPr>
        <p:spPr bwMode="auto">
          <a:xfrm>
            <a:off x="762000" y="47244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rgbClr val="FFFF66"/>
                </a:solidFill>
              </a:rPr>
              <a:t>  </a:t>
            </a:r>
            <a:r>
              <a:rPr lang="en-US" altLang="en-US" sz="2000" b="0">
                <a:solidFill>
                  <a:srgbClr val="C42308"/>
                </a:solidFill>
              </a:rPr>
              <a:t>Dựa vào sơ đồ em hãy cho biết giai đoạn lịch sử nào nhân dân ta phải chịu nhiều đau thương ?Giai đoạn lịch sử nào nhân dân ta giành nhiều thắng lợi to lớn?Vì sao?</a:t>
            </a:r>
          </a:p>
        </p:txBody>
      </p:sp>
      <p:sp>
        <p:nvSpPr>
          <p:cNvPr id="18458" name="Text Box 26">
            <a:extLst>
              <a:ext uri="{FF2B5EF4-FFF2-40B4-BE49-F238E27FC236}">
                <a16:creationId xmlns:a16="http://schemas.microsoft.com/office/drawing/2014/main" id="{C6405664-32A0-43BB-8E6B-AC7F883BAACF}"/>
              </a:ext>
            </a:extLst>
          </p:cNvPr>
          <p:cNvSpPr txBox="1">
            <a:spLocks noChangeArrowheads="1"/>
          </p:cNvSpPr>
          <p:nvPr/>
        </p:nvSpPr>
        <p:spPr bwMode="auto">
          <a:xfrm>
            <a:off x="762000" y="58674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  </a:t>
            </a:r>
            <a:r>
              <a:rPr lang="en-US" altLang="en-US" sz="2000" b="0">
                <a:solidFill>
                  <a:srgbClr val="DF0303"/>
                </a:solidFill>
              </a:rPr>
              <a:t>Sự kiện lịch sử nào mà em nhớ nhất? </a:t>
            </a:r>
          </a:p>
        </p:txBody>
      </p:sp>
      <p:sp>
        <p:nvSpPr>
          <p:cNvPr id="18459" name="AutoShape 27">
            <a:extLst>
              <a:ext uri="{FF2B5EF4-FFF2-40B4-BE49-F238E27FC236}">
                <a16:creationId xmlns:a16="http://schemas.microsoft.com/office/drawing/2014/main" id="{D7C0941B-A96A-4B0B-9D22-65F7D32494F7}"/>
              </a:ext>
            </a:extLst>
          </p:cNvPr>
          <p:cNvSpPr>
            <a:spLocks noChangeArrowheads="1"/>
          </p:cNvSpPr>
          <p:nvPr/>
        </p:nvSpPr>
        <p:spPr bwMode="auto">
          <a:xfrm>
            <a:off x="1219200" y="2286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p>
          <a:p>
            <a:pPr algn="ctr" eaLnBrk="1" hangingPunct="1"/>
            <a:r>
              <a:rPr lang="en-US" altLang="en-US" sz="1800">
                <a:solidFill>
                  <a:srgbClr val="000000"/>
                </a:solidFill>
              </a:rPr>
              <a:t>TỪ NĂM 1858 - 1945</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 calcmode="lin" valueType="num">
                                      <p:cBhvr additive="base">
                                        <p:cTn id="7" dur="2000" fill="hold"/>
                                        <p:tgtEl>
                                          <p:spTgt spid="18459"/>
                                        </p:tgtEl>
                                        <p:attrNameLst>
                                          <p:attrName>ppt_x</p:attrName>
                                        </p:attrNameLst>
                                      </p:cBhvr>
                                      <p:tavLst>
                                        <p:tav tm="0">
                                          <p:val>
                                            <p:strVal val="0-#ppt_w/2"/>
                                          </p:val>
                                        </p:tav>
                                        <p:tav tm="100000">
                                          <p:val>
                                            <p:strVal val="#ppt_x"/>
                                          </p:val>
                                        </p:tav>
                                      </p:tavLst>
                                    </p:anim>
                                    <p:anim calcmode="lin" valueType="num">
                                      <p:cBhvr additive="base">
                                        <p:cTn id="8" dur="2000" fill="hold"/>
                                        <p:tgtEl>
                                          <p:spTgt spid="18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par>
                                <p:cTn id="14" presetID="5"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checkerboard(across)">
                                      <p:cBhvr>
                                        <p:cTn id="16" dur="500"/>
                                        <p:tgtEl>
                                          <p:spTgt spid="18438"/>
                                        </p:tgtEl>
                                      </p:cBhvr>
                                    </p:animEffect>
                                  </p:childTnLst>
                                </p:cTn>
                              </p:par>
                              <p:par>
                                <p:cTn id="17" presetID="5" presetClass="entr" presetSubtype="1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checkerboard(across)">
                                      <p:cBhvr>
                                        <p:cTn id="19" dur="500"/>
                                        <p:tgtEl>
                                          <p:spTgt spid="1843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checkerboard(across)">
                                      <p:cBhvr>
                                        <p:cTn id="22" dur="500"/>
                                        <p:tgtEl>
                                          <p:spTgt spid="184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444"/>
                                        </p:tgtEl>
                                        <p:attrNameLst>
                                          <p:attrName>style.visibility</p:attrName>
                                        </p:attrNameLst>
                                      </p:cBhvr>
                                      <p:to>
                                        <p:strVal val="visible"/>
                                      </p:to>
                                    </p:set>
                                    <p:animEffect transition="in" filter="checkerboard(across)">
                                      <p:cBhvr>
                                        <p:cTn id="25" dur="500"/>
                                        <p:tgtEl>
                                          <p:spTgt spid="184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445"/>
                                        </p:tgtEl>
                                        <p:attrNameLst>
                                          <p:attrName>style.visibility</p:attrName>
                                        </p:attrNameLst>
                                      </p:cBhvr>
                                      <p:to>
                                        <p:strVal val="visible"/>
                                      </p:to>
                                    </p:set>
                                    <p:animEffect transition="in" filter="checkerboard(across)">
                                      <p:cBhvr>
                                        <p:cTn id="28" dur="500"/>
                                        <p:tgtEl>
                                          <p:spTgt spid="184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checkerboard(across)">
                                      <p:cBhvr>
                                        <p:cTn id="31" dur="500"/>
                                        <p:tgtEl>
                                          <p:spTgt spid="1844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447"/>
                                        </p:tgtEl>
                                        <p:attrNameLst>
                                          <p:attrName>style.visibility</p:attrName>
                                        </p:attrNameLst>
                                      </p:cBhvr>
                                      <p:to>
                                        <p:strVal val="visible"/>
                                      </p:to>
                                    </p:set>
                                    <p:animEffect transition="in" filter="checkerboard(across)">
                                      <p:cBhvr>
                                        <p:cTn id="34" dur="500"/>
                                        <p:tgtEl>
                                          <p:spTgt spid="184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diamond(in)">
                                      <p:cBhvr>
                                        <p:cTn id="39" dur="2000"/>
                                        <p:tgtEl>
                                          <p:spTgt spid="184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8451"/>
                                        </p:tgtEl>
                                        <p:attrNameLst>
                                          <p:attrName>style.visibility</p:attrName>
                                        </p:attrNameLst>
                                      </p:cBhvr>
                                      <p:to>
                                        <p:strVal val="visible"/>
                                      </p:to>
                                    </p:set>
                                    <p:animEffect transition="in" filter="diamond(in)">
                                      <p:cBhvr>
                                        <p:cTn id="42" dur="2000"/>
                                        <p:tgtEl>
                                          <p:spTgt spid="18451"/>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453"/>
                                        </p:tgtEl>
                                        <p:attrNameLst>
                                          <p:attrName>style.visibility</p:attrName>
                                        </p:attrNameLst>
                                      </p:cBhvr>
                                      <p:to>
                                        <p:strVal val="visible"/>
                                      </p:to>
                                    </p:set>
                                    <p:animEffect transition="in" filter="diamond(in)">
                                      <p:cBhvr>
                                        <p:cTn id="45" dur="2000"/>
                                        <p:tgtEl>
                                          <p:spTgt spid="1845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8455"/>
                                        </p:tgtEl>
                                        <p:attrNameLst>
                                          <p:attrName>style.visibility</p:attrName>
                                        </p:attrNameLst>
                                      </p:cBhvr>
                                      <p:to>
                                        <p:strVal val="visible"/>
                                      </p:to>
                                    </p:set>
                                    <p:animEffect transition="in" filter="diamond(in)">
                                      <p:cBhvr>
                                        <p:cTn id="48" dur="2000"/>
                                        <p:tgtEl>
                                          <p:spTgt spid="184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457"/>
                                        </p:tgtEl>
                                        <p:attrNameLst>
                                          <p:attrName>style.visibility</p:attrName>
                                        </p:attrNameLst>
                                      </p:cBhvr>
                                      <p:to>
                                        <p:strVal val="visible"/>
                                      </p:to>
                                    </p:set>
                                    <p:anim calcmode="lin" valueType="num">
                                      <p:cBhvr additive="base">
                                        <p:cTn id="53" dur="2000" fill="hold"/>
                                        <p:tgtEl>
                                          <p:spTgt spid="18457"/>
                                        </p:tgtEl>
                                        <p:attrNameLst>
                                          <p:attrName>ppt_x</p:attrName>
                                        </p:attrNameLst>
                                      </p:cBhvr>
                                      <p:tavLst>
                                        <p:tav tm="0">
                                          <p:val>
                                            <p:strVal val="1+#ppt_w/2"/>
                                          </p:val>
                                        </p:tav>
                                        <p:tav tm="100000">
                                          <p:val>
                                            <p:strVal val="#ppt_x"/>
                                          </p:val>
                                        </p:tav>
                                      </p:tavLst>
                                    </p:anim>
                                    <p:anim calcmode="lin" valueType="num">
                                      <p:cBhvr additive="base">
                                        <p:cTn id="54" dur="20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18458">
                                            <p:txEl>
                                              <p:pRg st="0" end="0"/>
                                            </p:txEl>
                                          </p:spTgt>
                                        </p:tgtEl>
                                        <p:attrNameLst>
                                          <p:attrName>style.visibility</p:attrName>
                                        </p:attrNameLst>
                                      </p:cBhvr>
                                      <p:to>
                                        <p:strVal val="visible"/>
                                      </p:to>
                                    </p:set>
                                    <p:anim calcmode="lin" valueType="num">
                                      <p:cBhvr additive="base">
                                        <p:cTn id="59" dur="2000" fill="hold"/>
                                        <p:tgtEl>
                                          <p:spTgt spid="18458">
                                            <p:txEl>
                                              <p:pRg st="0" end="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18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animBg="1"/>
      <p:bldP spid="18445" grpId="0" animBg="1"/>
      <p:bldP spid="18446" grpId="0" animBg="1"/>
      <p:bldP spid="18447" grpId="0" animBg="1"/>
      <p:bldP spid="18450" grpId="0"/>
      <p:bldP spid="18451" grpId="0"/>
      <p:bldP spid="18453" grpId="0"/>
      <p:bldP spid="18455" grpId="0"/>
      <p:bldP spid="18457" grpId="0"/>
      <p:bldP spid="184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AutoShape 2">
            <a:extLst>
              <a:ext uri="{FF2B5EF4-FFF2-40B4-BE49-F238E27FC236}">
                <a16:creationId xmlns:a16="http://schemas.microsoft.com/office/drawing/2014/main" id="{5C2C84A0-5439-420D-AF92-631131894DB0}"/>
              </a:ext>
            </a:extLst>
          </p:cNvPr>
          <p:cNvCxnSpPr>
            <a:cxnSpLocks noChangeShapeType="1"/>
          </p:cNvCxnSpPr>
          <p:nvPr/>
        </p:nvCxnSpPr>
        <p:spPr bwMode="auto">
          <a:xfrm>
            <a:off x="1905000" y="3810000"/>
            <a:ext cx="2590800" cy="152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9" name="AutoShape 3">
            <a:extLst>
              <a:ext uri="{FF2B5EF4-FFF2-40B4-BE49-F238E27FC236}">
                <a16:creationId xmlns:a16="http://schemas.microsoft.com/office/drawing/2014/main" id="{B0D5FBB7-9A13-4DC6-81B7-802D0FECB851}"/>
              </a:ext>
            </a:extLst>
          </p:cNvPr>
          <p:cNvCxnSpPr>
            <a:cxnSpLocks noChangeShapeType="1"/>
          </p:cNvCxnSpPr>
          <p:nvPr/>
        </p:nvCxnSpPr>
        <p:spPr bwMode="auto">
          <a:xfrm flipV="1">
            <a:off x="4495800" y="3581400"/>
            <a:ext cx="1981200" cy="3810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AutoShape 4">
            <a:extLst>
              <a:ext uri="{FF2B5EF4-FFF2-40B4-BE49-F238E27FC236}">
                <a16:creationId xmlns:a16="http://schemas.microsoft.com/office/drawing/2014/main" id="{AF61F1CD-D50F-48DE-AFA8-10C1DD2F1C68}"/>
              </a:ext>
            </a:extLst>
          </p:cNvPr>
          <p:cNvCxnSpPr>
            <a:cxnSpLocks noChangeShapeType="1"/>
          </p:cNvCxnSpPr>
          <p:nvPr/>
        </p:nvCxnSpPr>
        <p:spPr bwMode="auto">
          <a:xfrm flipV="1">
            <a:off x="6477000" y="2362200"/>
            <a:ext cx="1219200" cy="12192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1" name="Oval 5">
            <a:extLst>
              <a:ext uri="{FF2B5EF4-FFF2-40B4-BE49-F238E27FC236}">
                <a16:creationId xmlns:a16="http://schemas.microsoft.com/office/drawing/2014/main" id="{180D83E2-7739-4005-A93A-847EE55572E0}"/>
              </a:ext>
            </a:extLst>
          </p:cNvPr>
          <p:cNvSpPr>
            <a:spLocks noChangeArrowheads="1"/>
          </p:cNvSpPr>
          <p:nvPr/>
        </p:nvSpPr>
        <p:spPr bwMode="auto">
          <a:xfrm>
            <a:off x="1752600" y="37338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2" name="Oval 6">
            <a:extLst>
              <a:ext uri="{FF2B5EF4-FFF2-40B4-BE49-F238E27FC236}">
                <a16:creationId xmlns:a16="http://schemas.microsoft.com/office/drawing/2014/main" id="{EFC5CA2D-644E-4565-BA17-4B3EA5F3B20B}"/>
              </a:ext>
            </a:extLst>
          </p:cNvPr>
          <p:cNvSpPr>
            <a:spLocks noChangeArrowheads="1"/>
          </p:cNvSpPr>
          <p:nvPr/>
        </p:nvSpPr>
        <p:spPr bwMode="auto">
          <a:xfrm>
            <a:off x="1752600" y="37338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3" name="Oval 7">
            <a:extLst>
              <a:ext uri="{FF2B5EF4-FFF2-40B4-BE49-F238E27FC236}">
                <a16:creationId xmlns:a16="http://schemas.microsoft.com/office/drawing/2014/main" id="{9A52B8B5-9B30-4AC5-8608-092D6AF9DD99}"/>
              </a:ext>
            </a:extLst>
          </p:cNvPr>
          <p:cNvSpPr>
            <a:spLocks noChangeArrowheads="1"/>
          </p:cNvSpPr>
          <p:nvPr/>
        </p:nvSpPr>
        <p:spPr bwMode="auto">
          <a:xfrm>
            <a:off x="4419600" y="38862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4" name="Oval 8">
            <a:extLst>
              <a:ext uri="{FF2B5EF4-FFF2-40B4-BE49-F238E27FC236}">
                <a16:creationId xmlns:a16="http://schemas.microsoft.com/office/drawing/2014/main" id="{31E7DDE1-8C32-4066-9AAB-0270444B80C2}"/>
              </a:ext>
            </a:extLst>
          </p:cNvPr>
          <p:cNvSpPr>
            <a:spLocks noChangeArrowheads="1"/>
          </p:cNvSpPr>
          <p:nvPr/>
        </p:nvSpPr>
        <p:spPr bwMode="auto">
          <a:xfrm>
            <a:off x="6400800" y="35052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Oval 9">
            <a:extLst>
              <a:ext uri="{FF2B5EF4-FFF2-40B4-BE49-F238E27FC236}">
                <a16:creationId xmlns:a16="http://schemas.microsoft.com/office/drawing/2014/main" id="{B6CB8169-0C11-4F36-976B-7042435B21BC}"/>
              </a:ext>
            </a:extLst>
          </p:cNvPr>
          <p:cNvSpPr>
            <a:spLocks noChangeArrowheads="1"/>
          </p:cNvSpPr>
          <p:nvPr/>
        </p:nvSpPr>
        <p:spPr bwMode="auto">
          <a:xfrm>
            <a:off x="7620000" y="2286000"/>
            <a:ext cx="152400" cy="1524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AutoShape 11">
            <a:extLst>
              <a:ext uri="{FF2B5EF4-FFF2-40B4-BE49-F238E27FC236}">
                <a16:creationId xmlns:a16="http://schemas.microsoft.com/office/drawing/2014/main" id="{234345DF-AF5D-4224-9E4C-914B6CE7679B}"/>
              </a:ext>
            </a:extLst>
          </p:cNvPr>
          <p:cNvSpPr>
            <a:spLocks noChangeArrowheads="1"/>
          </p:cNvSpPr>
          <p:nvPr/>
        </p:nvSpPr>
        <p:spPr bwMode="auto">
          <a:xfrm>
            <a:off x="2895600" y="4114800"/>
            <a:ext cx="838200" cy="22860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8" name="AutoShape 12">
            <a:extLst>
              <a:ext uri="{FF2B5EF4-FFF2-40B4-BE49-F238E27FC236}">
                <a16:creationId xmlns:a16="http://schemas.microsoft.com/office/drawing/2014/main" id="{4B5A41F9-3E91-47FD-BA4E-567C9C614C30}"/>
              </a:ext>
            </a:extLst>
          </p:cNvPr>
          <p:cNvSpPr>
            <a:spLocks noChangeArrowheads="1"/>
          </p:cNvSpPr>
          <p:nvPr/>
        </p:nvSpPr>
        <p:spPr bwMode="auto">
          <a:xfrm rot="-706098">
            <a:off x="5257800" y="3886200"/>
            <a:ext cx="838200" cy="22860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9" name="AutoShape 13">
            <a:extLst>
              <a:ext uri="{FF2B5EF4-FFF2-40B4-BE49-F238E27FC236}">
                <a16:creationId xmlns:a16="http://schemas.microsoft.com/office/drawing/2014/main" id="{153922C1-29C4-4FDC-8CA9-3A830DE3F208}"/>
              </a:ext>
            </a:extLst>
          </p:cNvPr>
          <p:cNvSpPr>
            <a:spLocks noChangeArrowheads="1"/>
          </p:cNvSpPr>
          <p:nvPr/>
        </p:nvSpPr>
        <p:spPr bwMode="auto">
          <a:xfrm rot="-2597350">
            <a:off x="6934200" y="2971800"/>
            <a:ext cx="838200" cy="215900"/>
          </a:xfrm>
          <a:prstGeom prst="rightArrow">
            <a:avLst>
              <a:gd name="adj1" fmla="val 50000"/>
              <a:gd name="adj2" fmla="val 97059"/>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Text Box 14">
            <a:extLst>
              <a:ext uri="{FF2B5EF4-FFF2-40B4-BE49-F238E27FC236}">
                <a16:creationId xmlns:a16="http://schemas.microsoft.com/office/drawing/2014/main" id="{A6BA07ED-12F9-4BC7-B963-2336CFC9375A}"/>
              </a:ext>
            </a:extLst>
          </p:cNvPr>
          <p:cNvSpPr txBox="1">
            <a:spLocks noChangeArrowheads="1"/>
          </p:cNvSpPr>
          <p:nvPr/>
        </p:nvSpPr>
        <p:spPr bwMode="auto">
          <a:xfrm>
            <a:off x="1600200" y="4191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1858</a:t>
            </a:r>
          </a:p>
        </p:txBody>
      </p:sp>
      <p:sp>
        <p:nvSpPr>
          <p:cNvPr id="9230" name="Text Box 15">
            <a:extLst>
              <a:ext uri="{FF2B5EF4-FFF2-40B4-BE49-F238E27FC236}">
                <a16:creationId xmlns:a16="http://schemas.microsoft.com/office/drawing/2014/main" id="{8D216162-DDC2-4B9C-8168-E8446F516180}"/>
              </a:ext>
            </a:extLst>
          </p:cNvPr>
          <p:cNvSpPr txBox="1">
            <a:spLocks noChangeArrowheads="1"/>
          </p:cNvSpPr>
          <p:nvPr/>
        </p:nvSpPr>
        <p:spPr bwMode="auto">
          <a:xfrm>
            <a:off x="4191000" y="4114800"/>
            <a:ext cx="91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Cuối thế kỉ 19</a:t>
            </a:r>
          </a:p>
        </p:txBody>
      </p:sp>
      <p:sp>
        <p:nvSpPr>
          <p:cNvPr id="24592" name="Text Box 16">
            <a:extLst>
              <a:ext uri="{FF2B5EF4-FFF2-40B4-BE49-F238E27FC236}">
                <a16:creationId xmlns:a16="http://schemas.microsoft.com/office/drawing/2014/main" id="{089094E4-FB33-48A6-9C3D-5281BEE41FC2}"/>
              </a:ext>
            </a:extLst>
          </p:cNvPr>
          <p:cNvSpPr txBox="1">
            <a:spLocks noChangeArrowheads="1"/>
          </p:cNvSpPr>
          <p:nvPr/>
        </p:nvSpPr>
        <p:spPr bwMode="auto">
          <a:xfrm>
            <a:off x="6324600" y="3886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1930</a:t>
            </a:r>
          </a:p>
        </p:txBody>
      </p:sp>
      <p:sp>
        <p:nvSpPr>
          <p:cNvPr id="24593" name="Text Box 17">
            <a:extLst>
              <a:ext uri="{FF2B5EF4-FFF2-40B4-BE49-F238E27FC236}">
                <a16:creationId xmlns:a16="http://schemas.microsoft.com/office/drawing/2014/main" id="{DC27133A-3DD2-43B4-B9DF-4C8B676E12FF}"/>
              </a:ext>
            </a:extLst>
          </p:cNvPr>
          <p:cNvSpPr txBox="1">
            <a:spLocks noChangeArrowheads="1"/>
          </p:cNvSpPr>
          <p:nvPr/>
        </p:nvSpPr>
        <p:spPr bwMode="auto">
          <a:xfrm>
            <a:off x="7772400" y="2514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1945</a:t>
            </a:r>
          </a:p>
        </p:txBody>
      </p:sp>
      <p:sp>
        <p:nvSpPr>
          <p:cNvPr id="24594" name="Text Box 18">
            <a:extLst>
              <a:ext uri="{FF2B5EF4-FFF2-40B4-BE49-F238E27FC236}">
                <a16:creationId xmlns:a16="http://schemas.microsoft.com/office/drawing/2014/main" id="{65E04147-8EFB-41F4-A1F5-C75FFBC82AF8}"/>
              </a:ext>
            </a:extLst>
          </p:cNvPr>
          <p:cNvSpPr txBox="1">
            <a:spLocks noChangeArrowheads="1"/>
          </p:cNvSpPr>
          <p:nvPr/>
        </p:nvSpPr>
        <p:spPr bwMode="auto">
          <a:xfrm>
            <a:off x="2438400" y="4572000"/>
            <a:ext cx="1676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Gần nửa thế kỉ đấu tranh nhưng nhân dân ta vẫn là người nô lệ</a:t>
            </a:r>
          </a:p>
        </p:txBody>
      </p:sp>
      <p:sp>
        <p:nvSpPr>
          <p:cNvPr id="9234" name="Text Box 20">
            <a:extLst>
              <a:ext uri="{FF2B5EF4-FFF2-40B4-BE49-F238E27FC236}">
                <a16:creationId xmlns:a16="http://schemas.microsoft.com/office/drawing/2014/main" id="{31CE77BF-A731-48DD-8A2B-A35E7700627B}"/>
              </a:ext>
            </a:extLst>
          </p:cNvPr>
          <p:cNvSpPr txBox="1">
            <a:spLocks noChangeArrowheads="1"/>
          </p:cNvSpPr>
          <p:nvPr/>
        </p:nvSpPr>
        <p:spPr bwMode="auto">
          <a:xfrm>
            <a:off x="5105400" y="4343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9235" name="Text Box 21">
            <a:extLst>
              <a:ext uri="{FF2B5EF4-FFF2-40B4-BE49-F238E27FC236}">
                <a16:creationId xmlns:a16="http://schemas.microsoft.com/office/drawing/2014/main" id="{1666E41F-388A-4CA6-8892-88B6AB9AB89C}"/>
              </a:ext>
            </a:extLst>
          </p:cNvPr>
          <p:cNvSpPr txBox="1">
            <a:spLocks noChangeArrowheads="1"/>
          </p:cNvSpPr>
          <p:nvPr/>
        </p:nvSpPr>
        <p:spPr bwMode="auto">
          <a:xfrm>
            <a:off x="5181600" y="44116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u="sng">
              <a:solidFill>
                <a:schemeClr val="tx1"/>
              </a:solidFill>
            </a:endParaRPr>
          </a:p>
        </p:txBody>
      </p:sp>
      <p:sp>
        <p:nvSpPr>
          <p:cNvPr id="24600" name="Text Box 24">
            <a:extLst>
              <a:ext uri="{FF2B5EF4-FFF2-40B4-BE49-F238E27FC236}">
                <a16:creationId xmlns:a16="http://schemas.microsoft.com/office/drawing/2014/main" id="{9762038B-7D86-46C6-872C-2CA08477C33F}"/>
              </a:ext>
            </a:extLst>
          </p:cNvPr>
          <p:cNvSpPr txBox="1">
            <a:spLocks noChangeArrowheads="1"/>
          </p:cNvSpPr>
          <p:nvPr/>
        </p:nvSpPr>
        <p:spPr bwMode="auto">
          <a:xfrm>
            <a:off x="4953000" y="4487863"/>
            <a:ext cx="1676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Một phần ba thế kỉ đấu tranh, nước ta vẫn chưa giành được độc lập</a:t>
            </a:r>
          </a:p>
        </p:txBody>
      </p:sp>
      <p:sp>
        <p:nvSpPr>
          <p:cNvPr id="24602" name="Text Box 26">
            <a:extLst>
              <a:ext uri="{FF2B5EF4-FFF2-40B4-BE49-F238E27FC236}">
                <a16:creationId xmlns:a16="http://schemas.microsoft.com/office/drawing/2014/main" id="{62068B0E-6941-412B-A3AE-081A9597638C}"/>
              </a:ext>
            </a:extLst>
          </p:cNvPr>
          <p:cNvSpPr txBox="1">
            <a:spLocks noChangeArrowheads="1"/>
          </p:cNvSpPr>
          <p:nvPr/>
        </p:nvSpPr>
        <p:spPr bwMode="auto">
          <a:xfrm>
            <a:off x="7239000" y="3124200"/>
            <a:ext cx="175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15 năm dưới sự lãnh đạo của Đảng CSVN và Chủ tịch Hồ Chí Minh nước ta đã giành được độc lập tự do</a:t>
            </a:r>
          </a:p>
        </p:txBody>
      </p:sp>
      <p:sp>
        <p:nvSpPr>
          <p:cNvPr id="9238" name="AutoShape 27">
            <a:extLst>
              <a:ext uri="{FF2B5EF4-FFF2-40B4-BE49-F238E27FC236}">
                <a16:creationId xmlns:a16="http://schemas.microsoft.com/office/drawing/2014/main" id="{1B272A89-D96A-4C55-ADCA-DD38BB7133A4}"/>
              </a:ext>
            </a:extLst>
          </p:cNvPr>
          <p:cNvSpPr>
            <a:spLocks noChangeArrowheads="1"/>
          </p:cNvSpPr>
          <p:nvPr/>
        </p:nvSpPr>
        <p:spPr bwMode="auto">
          <a:xfrm>
            <a:off x="1371600" y="5334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p>
          <a:p>
            <a:pPr algn="ctr" eaLnBrk="1" hangingPunct="1"/>
            <a:r>
              <a:rPr lang="en-US" altLang="en-US" sz="1800">
                <a:solidFill>
                  <a:srgbClr val="000000"/>
                </a:solidFill>
              </a:rPr>
              <a:t>TỪ NĂM 1858 - 1945</a:t>
            </a:r>
          </a:p>
        </p:txBody>
      </p:sp>
      <p:pic>
        <p:nvPicPr>
          <p:cNvPr id="23" name="Picture 22" descr="Graphical user interface, application&#10;&#10;Description automatically generated">
            <a:extLst>
              <a:ext uri="{FF2B5EF4-FFF2-40B4-BE49-F238E27FC236}">
                <a16:creationId xmlns:a16="http://schemas.microsoft.com/office/drawing/2014/main" id="{11CA16E1-C644-4474-9824-421B8C975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4" name="Rectangle 8">
            <a:extLst>
              <a:ext uri="{FF2B5EF4-FFF2-40B4-BE49-F238E27FC236}">
                <a16:creationId xmlns:a16="http://schemas.microsoft.com/office/drawing/2014/main" id="{F92353D0-80E6-44FB-8330-2FA242FD2628}"/>
              </a:ext>
            </a:extLst>
          </p:cNvPr>
          <p:cNvSpPr>
            <a:spLocks noChangeArrowheads="1"/>
          </p:cNvSpPr>
          <p:nvPr/>
        </p:nvSpPr>
        <p:spPr bwMode="auto">
          <a:xfrm>
            <a:off x="342900" y="2028643"/>
            <a:ext cx="8610600" cy="2031325"/>
          </a:xfrm>
          <a:prstGeom prst="rect">
            <a:avLst/>
          </a:prstGeom>
          <a:noFill/>
          <a:ln w="9525">
            <a:noFill/>
            <a:miter lim="800000"/>
            <a:headEnd/>
            <a:tailEnd/>
          </a:ln>
        </p:spPr>
        <p:txBody>
          <a:bodyPr>
            <a:spAutoFit/>
          </a:bodyPr>
          <a:lstStyle/>
          <a:p>
            <a:pPr algn="ctr">
              <a:spcBef>
                <a:spcPct val="50000"/>
              </a:spcBef>
            </a:pPr>
            <a:r>
              <a:rPr lang="en-US" sz="3600" b="1" dirty="0" err="1">
                <a:solidFill>
                  <a:schemeClr val="bg1"/>
                </a:solidFill>
              </a:rPr>
              <a:t>Trò</a:t>
            </a:r>
            <a:r>
              <a:rPr lang="en-US" sz="3600" b="1" dirty="0">
                <a:solidFill>
                  <a:schemeClr val="bg1"/>
                </a:solidFill>
              </a:rPr>
              <a:t> </a:t>
            </a:r>
            <a:r>
              <a:rPr lang="en-US" sz="3600" b="1" dirty="0" err="1">
                <a:solidFill>
                  <a:schemeClr val="bg1"/>
                </a:solidFill>
              </a:rPr>
              <a:t>chơi</a:t>
            </a:r>
            <a:r>
              <a:rPr lang="en-US" sz="3600" b="1" dirty="0">
                <a:solidFill>
                  <a:schemeClr val="bg1"/>
                </a:solidFill>
              </a:rPr>
              <a:t> “</a:t>
            </a:r>
            <a:r>
              <a:rPr lang="en-US" sz="3600" b="1" dirty="0" err="1">
                <a:solidFill>
                  <a:schemeClr val="bg1"/>
                </a:solidFill>
              </a:rPr>
              <a:t>Nhìn</a:t>
            </a:r>
            <a:r>
              <a:rPr lang="en-US" sz="3600" b="1" dirty="0">
                <a:solidFill>
                  <a:schemeClr val="bg1"/>
                </a:solidFill>
              </a:rPr>
              <a:t> </a:t>
            </a:r>
            <a:r>
              <a:rPr lang="en-US" sz="3600" b="1" dirty="0" err="1">
                <a:solidFill>
                  <a:schemeClr val="bg1"/>
                </a:solidFill>
              </a:rPr>
              <a:t>hình</a:t>
            </a:r>
            <a:r>
              <a:rPr lang="en-US" sz="3600" b="1" dirty="0">
                <a:solidFill>
                  <a:schemeClr val="bg1"/>
                </a:solidFill>
              </a:rPr>
              <a:t> </a:t>
            </a:r>
            <a:r>
              <a:rPr lang="en-US" sz="3600" b="1" dirty="0" err="1">
                <a:solidFill>
                  <a:schemeClr val="bg1"/>
                </a:solidFill>
              </a:rPr>
              <a:t>đoán</a:t>
            </a:r>
            <a:r>
              <a:rPr lang="en-US" sz="3600" b="1" dirty="0">
                <a:solidFill>
                  <a:schemeClr val="bg1"/>
                </a:solidFill>
              </a:rPr>
              <a:t> </a:t>
            </a:r>
            <a:r>
              <a:rPr lang="en-US" sz="3600" b="1" dirty="0" err="1">
                <a:solidFill>
                  <a:schemeClr val="bg1"/>
                </a:solidFill>
              </a:rPr>
              <a:t>sự</a:t>
            </a:r>
            <a:r>
              <a:rPr lang="en-US" sz="3600" b="1" dirty="0">
                <a:solidFill>
                  <a:schemeClr val="bg1"/>
                </a:solidFill>
              </a:rPr>
              <a:t> </a:t>
            </a:r>
            <a:r>
              <a:rPr lang="en-US" sz="3600" b="1" dirty="0" err="1">
                <a:solidFill>
                  <a:schemeClr val="bg1"/>
                </a:solidFill>
              </a:rPr>
              <a:t>kiện</a:t>
            </a:r>
            <a:r>
              <a:rPr lang="en-US" sz="3600" b="1" dirty="0">
                <a:solidFill>
                  <a:schemeClr val="bg1"/>
                </a:solidFill>
              </a:rPr>
              <a:t>, </a:t>
            </a:r>
            <a:r>
              <a:rPr lang="en-US" sz="3600" b="1" dirty="0" err="1">
                <a:solidFill>
                  <a:schemeClr val="bg1"/>
                </a:solidFill>
              </a:rPr>
              <a:t>nhân</a:t>
            </a:r>
            <a:r>
              <a:rPr lang="en-US" sz="3600" b="1" dirty="0">
                <a:solidFill>
                  <a:schemeClr val="bg1"/>
                </a:solidFill>
              </a:rPr>
              <a:t> </a:t>
            </a:r>
            <a:r>
              <a:rPr lang="en-US" sz="3600" b="1" dirty="0" err="1">
                <a:solidFill>
                  <a:schemeClr val="bg1"/>
                </a:solidFill>
              </a:rPr>
              <a:t>vật</a:t>
            </a:r>
            <a:r>
              <a:rPr lang="en-US" sz="3600" b="1" dirty="0">
                <a:solidFill>
                  <a:schemeClr val="bg1"/>
                </a:solidFill>
              </a:rPr>
              <a:t>”</a:t>
            </a:r>
          </a:p>
          <a:p>
            <a:pPr>
              <a:spcBef>
                <a:spcPct val="50000"/>
              </a:spcBef>
            </a:pPr>
            <a:endParaRPr lang="en-US" sz="3600" b="1" dirty="0">
              <a:solidFill>
                <a:schemeClr val="bg1"/>
              </a:solidFill>
            </a:endParaRPr>
          </a:p>
        </p:txBody>
      </p:sp>
    </p:spTree>
  </p:cSld>
  <p:clrMapOvr>
    <a:masterClrMapping/>
  </p:clrMapOvr>
  <p:transition spd="slow">
    <p:cover dir="d"/>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blinds(horizontal)">
                                      <p:cBhvr>
                                        <p:cTn id="7" dur="2000"/>
                                        <p:tgtEl>
                                          <p:spTgt spid="24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4594">
                                            <p:txEl>
                                              <p:pRg st="0" end="0"/>
                                            </p:txEl>
                                          </p:spTgt>
                                        </p:tgtEl>
                                        <p:attrNameLst>
                                          <p:attrName>style.visibility</p:attrName>
                                        </p:attrNameLst>
                                      </p:cBhvr>
                                      <p:to>
                                        <p:strVal val="visible"/>
                                      </p:to>
                                    </p:set>
                                    <p:animEffect transition="in" filter="slide(fromBottom)">
                                      <p:cBhvr>
                                        <p:cTn id="12" dur="2000"/>
                                        <p:tgtEl>
                                          <p:spTgt spid="245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checkerboard(across)">
                                      <p:cBhvr>
                                        <p:cTn id="17" dur="2000"/>
                                        <p:tgtEl>
                                          <p:spTgt spid="24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3" presetClass="emph" presetSubtype="0" fill="remove" nodeType="clickEffect">
                                  <p:stCondLst>
                                    <p:cond delay="0"/>
                                  </p:stCondLst>
                                  <p:childTnLst>
                                    <p:animClr clrSpc="rgb" dir="cw">
                                      <p:cBhvr override="childStyle">
                                        <p:cTn id="21" dur="1500" accel="50000" autoRev="1" fill="hold" tmFilter="0, 0; .33333, 1; 1, 1">
                                          <p:stCondLst>
                                            <p:cond delay="0"/>
                                          </p:stCondLst>
                                        </p:cTn>
                                        <p:tgtEl>
                                          <p:spTgt spid="24592">
                                            <p:txEl>
                                              <p:pRg st="0" end="0"/>
                                            </p:txEl>
                                          </p:spTgt>
                                        </p:tgtEl>
                                        <p:attrNameLst>
                                          <p:attrName>style.color</p:attrName>
                                        </p:attrNameLst>
                                      </p:cBhvr>
                                      <p:to>
                                        <a:srgbClr val="FF3399"/>
                                      </p:to>
                                    </p:animClr>
                                    <p:animClr clrSpc="rgb" dir="cw">
                                      <p:cBhvr>
                                        <p:cTn id="22" dur="1500" accel="50000" autoRev="1" fill="hold" tmFilter="0, 0; .33333, 1; 1, 1">
                                          <p:stCondLst>
                                            <p:cond delay="0"/>
                                          </p:stCondLst>
                                        </p:cTn>
                                        <p:tgtEl>
                                          <p:spTgt spid="24592">
                                            <p:txEl>
                                              <p:pRg st="0" end="0"/>
                                            </p:txEl>
                                          </p:spTgt>
                                        </p:tgtEl>
                                        <p:attrNameLst>
                                          <p:attrName>fillcolor</p:attrName>
                                        </p:attrNameLst>
                                      </p:cBhvr>
                                      <p:to>
                                        <a:srgbClr val="FF3399"/>
                                      </p:to>
                                    </p:animClr>
                                    <p:set>
                                      <p:cBhvr>
                                        <p:cTn id="23" dur="3000" fill="hold"/>
                                        <p:tgtEl>
                                          <p:spTgt spid="24592">
                                            <p:txEl>
                                              <p:pRg st="0" end="0"/>
                                            </p:txEl>
                                          </p:spTgt>
                                        </p:tgtEl>
                                        <p:attrNameLst>
                                          <p:attrName>fill.type</p:attrName>
                                        </p:attrNameLst>
                                      </p:cBhvr>
                                      <p:to>
                                        <p:strVal val="solid"/>
                                      </p:to>
                                    </p:set>
                                    <p:set>
                                      <p:cBhvr>
                                        <p:cTn id="24" dur="3000" fill="hold"/>
                                        <p:tgtEl>
                                          <p:spTgt spid="24592">
                                            <p:txEl>
                                              <p:pRg st="0" end="0"/>
                                            </p:txEl>
                                          </p:spTgt>
                                        </p:tgtEl>
                                        <p:attrNameLst>
                                          <p:attrName>fill.on</p:attrName>
                                        </p:attrNameLst>
                                      </p:cBhvr>
                                      <p:to>
                                        <p:strVal val="true"/>
                                      </p:to>
                                    </p:set>
                                    <p:animScale>
                                      <p:cBhvr>
                                        <p:cTn id="25" dur="1500" accel="50000" autoRev="1" fill="hold" tmFilter="0, 0; .33333, 1; 1, 1">
                                          <p:stCondLst>
                                            <p:cond delay="0"/>
                                          </p:stCondLst>
                                        </p:cTn>
                                        <p:tgtEl>
                                          <p:spTgt spid="24592">
                                            <p:txEl>
                                              <p:pRg st="0" end="0"/>
                                            </p:txEl>
                                          </p:spTgt>
                                        </p:tgtEl>
                                      </p:cBhvr>
                                      <p:from x="100000" y="100000"/>
                                      <p:to x="100000" y="14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4600">
                                            <p:txEl>
                                              <p:pRg st="0" end="0"/>
                                            </p:txEl>
                                          </p:spTgt>
                                        </p:tgtEl>
                                        <p:attrNameLst>
                                          <p:attrName>style.visibility</p:attrName>
                                        </p:attrNameLst>
                                      </p:cBhvr>
                                      <p:to>
                                        <p:strVal val="visible"/>
                                      </p:to>
                                    </p:set>
                                    <p:animEffect transition="in" filter="slide(fromBottom)">
                                      <p:cBhvr>
                                        <p:cTn id="30" dur="2000"/>
                                        <p:tgtEl>
                                          <p:spTgt spid="2460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589"/>
                                        </p:tgtEl>
                                        <p:attrNameLst>
                                          <p:attrName>style.visibility</p:attrName>
                                        </p:attrNameLst>
                                      </p:cBhvr>
                                      <p:to>
                                        <p:strVal val="visible"/>
                                      </p:to>
                                    </p:set>
                                    <p:animEffect transition="in" filter="checkerboard(across)">
                                      <p:cBhvr>
                                        <p:cTn id="35" dur="2000"/>
                                        <p:tgtEl>
                                          <p:spTgt spid="245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3" presetClass="emph" presetSubtype="0" fill="remove" nodeType="clickEffect">
                                  <p:stCondLst>
                                    <p:cond delay="0"/>
                                  </p:stCondLst>
                                  <p:childTnLst>
                                    <p:animClr clrSpc="rgb" dir="cw">
                                      <p:cBhvr override="childStyle">
                                        <p:cTn id="39" dur="1500" accel="50000" autoRev="1" fill="hold" tmFilter="0, 0; .33333, 1; 1, 1">
                                          <p:stCondLst>
                                            <p:cond delay="0"/>
                                          </p:stCondLst>
                                        </p:cTn>
                                        <p:tgtEl>
                                          <p:spTgt spid="24593">
                                            <p:txEl>
                                              <p:pRg st="0" end="0"/>
                                            </p:txEl>
                                          </p:spTgt>
                                        </p:tgtEl>
                                        <p:attrNameLst>
                                          <p:attrName>style.color</p:attrName>
                                        </p:attrNameLst>
                                      </p:cBhvr>
                                      <p:to>
                                        <a:srgbClr val="FF3399"/>
                                      </p:to>
                                    </p:animClr>
                                    <p:animClr clrSpc="rgb" dir="cw">
                                      <p:cBhvr>
                                        <p:cTn id="40" dur="1500" accel="50000" autoRev="1" fill="hold" tmFilter="0, 0; .33333, 1; 1, 1">
                                          <p:stCondLst>
                                            <p:cond delay="0"/>
                                          </p:stCondLst>
                                        </p:cTn>
                                        <p:tgtEl>
                                          <p:spTgt spid="24593">
                                            <p:txEl>
                                              <p:pRg st="0" end="0"/>
                                            </p:txEl>
                                          </p:spTgt>
                                        </p:tgtEl>
                                        <p:attrNameLst>
                                          <p:attrName>fillcolor</p:attrName>
                                        </p:attrNameLst>
                                      </p:cBhvr>
                                      <p:to>
                                        <a:srgbClr val="FF3399"/>
                                      </p:to>
                                    </p:animClr>
                                    <p:set>
                                      <p:cBhvr>
                                        <p:cTn id="41" dur="3000" fill="hold"/>
                                        <p:tgtEl>
                                          <p:spTgt spid="24593">
                                            <p:txEl>
                                              <p:pRg st="0" end="0"/>
                                            </p:txEl>
                                          </p:spTgt>
                                        </p:tgtEl>
                                        <p:attrNameLst>
                                          <p:attrName>fill.type</p:attrName>
                                        </p:attrNameLst>
                                      </p:cBhvr>
                                      <p:to>
                                        <p:strVal val="solid"/>
                                      </p:to>
                                    </p:set>
                                    <p:set>
                                      <p:cBhvr>
                                        <p:cTn id="42" dur="3000" fill="hold"/>
                                        <p:tgtEl>
                                          <p:spTgt spid="24593">
                                            <p:txEl>
                                              <p:pRg st="0" end="0"/>
                                            </p:txEl>
                                          </p:spTgt>
                                        </p:tgtEl>
                                        <p:attrNameLst>
                                          <p:attrName>fill.on</p:attrName>
                                        </p:attrNameLst>
                                      </p:cBhvr>
                                      <p:to>
                                        <p:strVal val="true"/>
                                      </p:to>
                                    </p:set>
                                    <p:animScale>
                                      <p:cBhvr>
                                        <p:cTn id="43" dur="1500" accel="50000" autoRev="1" fill="hold" tmFilter="0, 0; .33333, 1; 1, 1">
                                          <p:stCondLst>
                                            <p:cond delay="0"/>
                                          </p:stCondLst>
                                        </p:cTn>
                                        <p:tgtEl>
                                          <p:spTgt spid="24593">
                                            <p:txEl>
                                              <p:pRg st="0" end="0"/>
                                            </p:txEl>
                                          </p:spTgt>
                                        </p:tgtEl>
                                      </p:cBhvr>
                                      <p:from x="100000" y="100000"/>
                                      <p:to x="100000" y="14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24602">
                                            <p:txEl>
                                              <p:pRg st="0" end="0"/>
                                            </p:txEl>
                                          </p:spTgt>
                                        </p:tgtEl>
                                        <p:attrNameLst>
                                          <p:attrName>style.visibility</p:attrName>
                                        </p:attrNameLst>
                                      </p:cBhvr>
                                      <p:to>
                                        <p:strVal val="visible"/>
                                      </p:to>
                                    </p:set>
                                    <p:animEffect transition="in" filter="slide(fromBottom)">
                                      <p:cBhvr>
                                        <p:cTn id="48" dur="2000"/>
                                        <p:tgtEl>
                                          <p:spTgt spid="24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animBg="1"/>
      <p:bldP spid="2458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5&quot;&gt;&lt;property id=&quot;20148&quot; value=&quot;5&quot;/&gt;&lt;property id=&quot;20300&quot; value=&quot;Slide 2&quot;/&gt;&lt;property id=&quot;20307&quot; value=&quot;308&quot;/&gt;&lt;/object&gt;&lt;object type=&quot;3&quot; unique_id=&quot;10006&quot;&gt;&lt;property id=&quot;20148&quot; value=&quot;5&quot;/&gt;&lt;property id=&quot;20300&quot; value=&quot;Slide 3&quot;/&gt;&lt;property id=&quot;20307&quot; value=&quot;310&quot;/&gt;&lt;/object&gt;&lt;object type=&quot;3&quot; unique_id=&quot;10007&quot;&gt;&lt;property id=&quot;20148&quot; value=&quot;5&quot;/&gt;&lt;property id=&quot;20300&quot; value=&quot;Slide 4 - &amp;quot; 1. Hằng năm nước ta chọn ngày nào làm ngày kỉ niệm cách mạng Tháng Tám ?&amp;quot;&quot;/&gt;&lt;property id=&quot;20307&quot; value=&quot;258&quot;/&gt;&lt;/object&gt;&lt;object type=&quot;3&quot; unique_id=&quot;10008&quot;&gt;&lt;property id=&quot;20148&quot; value=&quot;5&quot;/&gt;&lt;property id=&quot;20300&quot; value=&quot;Slide 5 - &amp;quot;2.Thực dân Pháp xâm lược nước ta vào ngày:&amp;quot;&quot;/&gt;&lt;property id=&quot;20307&quot; value=&quot;259&quot;/&gt;&lt;/object&gt;&lt;object type=&quot;3&quot; unique_id=&quot;10009&quot;&gt;&lt;property id=&quot;20148&quot; value=&quot;5&quot;/&gt;&lt;property id=&quot;20300&quot; value=&quot;Slide 6 - &amp;quot; 3. Điều gì diễn ra ở thôn xã khi có chính quyền nhân dân ?&amp;quot;&quot;/&gt;&lt;property id=&quot;20307&quot; value=&quot;260&quot;/&gt;&lt;/object&gt;&lt;object type=&quot;3&quot; unique_id=&quot;10010&quot;&gt;&lt;property id=&quot;20148&quot; value=&quot;5&quot;/&gt;&lt;property id=&quot;20300&quot; value=&quot;Slide 7 - &amp;quot;   4. Cuộc khởi nghĩa nào sau đây thuộc phong trào khởi nghĩa hưởng ứng chiếu Cần Vương ?&amp;quot;&quot;/&gt;&lt;property id=&quot;20307&quot; value=&quot;261&quot;/&gt;&lt;/object&gt;&lt;object type=&quot;3&quot; unique_id=&quot;10011&quot;&gt;&lt;property id=&quot;20148&quot; value=&quot;5&quot;/&gt;&lt;property id=&quot;20300&quot; value=&quot;Slide 8 - &amp;quot;5. Sự kiện nào sau đây chưa chính xác ?&amp;quot;&quot;/&gt;&lt;property id=&quot;20307&quot; value=&quot;262&quot;/&gt;&lt;/object&gt;&lt;object type=&quot;3&quot; unique_id=&quot;10012&quot;&gt;&lt;property id=&quot;20148&quot; value=&quot;5&quot;/&gt;&lt;property id=&quot;20300&quot; value=&quot;Slide 9 - &amp;quot;6. Người chỉ huy cuộc phản công ở kinh thành Huế là : &amp;quot;&quot;/&gt;&lt;property id=&quot;20307&quot; value=&quot;263&quot;/&gt;&lt;/object&gt;&lt;object type=&quot;3&quot; unique_id=&quot;10013&quot;&gt;&lt;property id=&quot;20148&quot; value=&quot;5&quot;/&gt;&lt;property id=&quot;20300&quot; value=&quot;Slide 10 - &amp;quot;7. Bác Hồ đọc Tuyên ngôn Độc lập nhằm :&amp;quot;&quot;/&gt;&lt;property id=&quot;20307&quot; value=&quot;265&quot;/&gt;&lt;/object&gt;&lt;object type=&quot;3&quot; unique_id=&quot;10014&quot;&gt;&lt;property id=&quot;20148&quot; value=&quot;5&quot;/&gt;&lt;property id=&quot;20300&quot; value=&quot;Slide 11 - &amp;quot;8. Hằng năm nước ta chọn ngày nào làm ngày Quốc khánh ?&amp;quot;&quot;/&gt;&lt;property id=&quot;20307&quot; value=&quot;266&quot;/&gt;&lt;/object&gt;&lt;object type=&quot;3&quot; unique_id=&quot;10015&quot;&gt;&lt;property id=&quot;20148&quot; value=&quot;5&quot;/&gt;&lt;property id=&quot;20300&quot; value=&quot;Slide 12 - &amp;quot;9. Những thay đổi về kinh tế đã tạo ra giai cấp, tầng lớp mới nào trong xã hội cuối thế kỷ XIX đầu thế kỷ XX ?&amp;quot;&quot;/&gt;&lt;property id=&quot;20307&quot; value=&quot;268&quot;/&gt;&lt;/object&gt;&lt;object type=&quot;3&quot; unique_id=&quot;10016&quot;&gt;&lt;property id=&quot;20148&quot; value=&quot;5&quot;/&gt;&lt;property id=&quot;20300&quot; value=&quot;Slide 13 - &amp;quot;10. Nguyễn Tất Thành ra đi tìm đường cứu nước vào thời gian nào ?&amp;quot;&quot;/&gt;&lt;property id=&quot;20307&quot; value=&quot;270&quot;/&gt;&lt;/object&gt;&lt;object type=&quot;3&quot; unique_id=&quot;10017&quot;&gt;&lt;property id=&quot;20148&quot; value=&quot;5&quot;/&gt;&lt;property id=&quot;20300&quot; value=&quot;Slide 14 - &amp;quot;   11. Để đáp lại lòng tin yêu của nhân dân, Trương Định đã làm gì ?&amp;quot;&quot;/&gt;&lt;property id=&quot;20307&quot; value=&quot;271&quot;/&gt;&lt;/object&gt;&lt;object type=&quot;3&quot; unique_id=&quot;10018&quot;&gt;&lt;property id=&quot;20148&quot; value=&quot;5&quot;/&gt;&lt;property id=&quot;20300&quot; value=&quot;Slide 15 - &amp;quot;  12. Nguyễn Trường Tộ đã trình lên vua Tự Đức bản điều trần trong đó bày tỏ :&amp;quot;&quot;/&gt;&lt;property id=&quot;20307&quot; value=&quot;274&quot;/&gt;&lt;/object&gt;&lt;object type=&quot;3&quot; unique_id=&quot;10019&quot;&gt;&lt;property id=&quot;20148&quot; value=&quot;5&quot;/&gt;&lt;property id=&quot;20300&quot; value=&quot;Slide 16 - &amp;quot;  13. Khẩu hiệu nào được nêu ra trong phong trào xô viết Nghệ - Tĩnh :&amp;quot;&quot;/&gt;&lt;property id=&quot;20307&quot; value=&quot;275&quot;/&gt;&lt;/object&gt;&lt;object type=&quot;3&quot; unique_id=&quot;10020&quot;&gt;&lt;property id=&quot;20148&quot; value=&quot;5&quot;/&gt;&lt;property id=&quot;20300&quot; value=&quot;Slide 17 - &amp;quot;   14. Hội nghị thành lập Đảng được tổ chức vào ngày tháng năm nào, ở đâu ?&amp;quot;&quot;/&gt;&lt;property id=&quot;20307&quot; value=&quot;277&quot;/&gt;&lt;/object&gt;&lt;object type=&quot;3&quot; unique_id=&quot;10023&quot;&gt;&lt;property id=&quot;20148&quot; value=&quot;5&quot;/&gt;&lt;property id=&quot;20300&quot; value=&quot;Slide 19&quot;/&gt;&lt;property id=&quot;20307&quot; value=&quot;289&quot;/&gt;&lt;/object&gt;&lt;object type=&quot;3&quot; unique_id=&quot;10024&quot;&gt;&lt;property id=&quot;20148&quot; value=&quot;5&quot;/&gt;&lt;property id=&quot;20300&quot; value=&quot;Slide 20&quot;/&gt;&lt;property id=&quot;20307&quot; value=&quot;290&quot;/&gt;&lt;/object&gt;&lt;object type=&quot;3&quot; unique_id=&quot;10025&quot;&gt;&lt;property id=&quot;20148&quot; value=&quot;5&quot;/&gt;&lt;property id=&quot;20300&quot; value=&quot;Slide 21&quot;/&gt;&lt;property id=&quot;20307&quot; value=&quot;291&quot;/&gt;&lt;/object&gt;&lt;object type=&quot;3&quot; unique_id=&quot;10026&quot;&gt;&lt;property id=&quot;20148&quot; value=&quot;5&quot;/&gt;&lt;property id=&quot;20300&quot; value=&quot;Slide 22&quot;/&gt;&lt;property id=&quot;20307&quot; value=&quot;297&quot;/&gt;&lt;/object&gt;&lt;object type=&quot;3&quot; unique_id=&quot;10027&quot;&gt;&lt;property id=&quot;20148&quot; value=&quot;5&quot;/&gt;&lt;property id=&quot;20300&quot; value=&quot;Slide 23&quot;/&gt;&lt;property id=&quot;20307&quot; value=&quot;298&quot;/&gt;&lt;/object&gt;&lt;object type=&quot;3&quot; unique_id=&quot;10028&quot;&gt;&lt;property id=&quot;20148&quot; value=&quot;5&quot;/&gt;&lt;property id=&quot;20300&quot; value=&quot;Slide 24&quot;/&gt;&lt;property id=&quot;20307&quot; value=&quot;300&quot;/&gt;&lt;/object&gt;&lt;object type=&quot;3&quot; unique_id=&quot;10029&quot;&gt;&lt;property id=&quot;20148&quot; value=&quot;5&quot;/&gt;&lt;property id=&quot;20300&quot; value=&quot;Slide 25&quot;/&gt;&lt;property id=&quot;20307&quot; value=&quot;306&quot;/&gt;&lt;/object&gt;&lt;object type=&quot;3&quot; unique_id=&quot;10030&quot;&gt;&lt;property id=&quot;20148&quot; value=&quot;5&quot;/&gt;&lt;property id=&quot;20300&quot; value=&quot;Slide 26&quot;/&gt;&lt;property id=&quot;20307&quot; value=&quot;307&quot;/&gt;&lt;/object&gt;&lt;object type=&quot;3&quot; unique_id=&quot;10031&quot;&gt;&lt;property id=&quot;20148&quot; value=&quot;5&quot;/&gt;&lt;property id=&quot;20300&quot; value=&quot;Slide 28&quot;/&gt;&lt;property id=&quot;20307&quot; value=&quot;311&quot;/&gt;&lt;/object&gt;&lt;object type=&quot;3&quot; unique_id=&quot;10032&quot;&gt;&lt;property id=&quot;20148&quot; value=&quot;5&quot;/&gt;&lt;property id=&quot;20300&quot; value=&quot;Slide 31&quot;/&gt;&lt;property id=&quot;20307&quot; value=&quot;312&quot;/&gt;&lt;/object&gt;&lt;object type=&quot;3&quot; unique_id=&quot;10157&quot;&gt;&lt;property id=&quot;20148&quot; value=&quot;5&quot;/&gt;&lt;property id=&quot;20300&quot; value=&quot;Slide 18&quot;/&gt;&lt;property id=&quot;20307&quot; value=&quot;316&quot;/&gt;&lt;/object&gt;&lt;object type=&quot;3&quot; unique_id=&quot;10158&quot;&gt;&lt;property id=&quot;20148&quot; value=&quot;5&quot;/&gt;&lt;property id=&quot;20300&quot; value=&quot;Slide 27&quot;/&gt;&lt;property id=&quot;20307&quot; value=&quot;314&quot;/&gt;&lt;/object&gt;&lt;object type=&quot;3&quot; unique_id=&quot;10442&quot;&gt;&lt;property id=&quot;20148&quot; value=&quot;5&quot;/&gt;&lt;property id=&quot;20300&quot; value=&quot;Slide 29&quot;/&gt;&lt;property id=&quot;20307&quot; value=&quot;318&quot;/&gt;&lt;/object&gt;&lt;object type=&quot;3&quot; unique_id=&quot;10443&quot;&gt;&lt;property id=&quot;20148&quot; value=&quot;5&quot;/&gt;&lt;property id=&quot;20300&quot; value=&quot;Slide 30 - &amp;quot;Chuẩn bị bài sau: &amp;#x0D;&amp;#x0A;Vượt qua tình thế hiểm nghèo.&amp;quot;&quot;/&gt;&lt;property id=&quot;20307&quot; value=&quot;32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1283</Words>
  <Application>Microsoft Office PowerPoint</Application>
  <PresentationFormat>Trình chiếu Trên màn hình (4:3)</PresentationFormat>
  <Paragraphs>308</Paragraphs>
  <Slides>22</Slides>
  <Notes>12</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22</vt:i4>
      </vt:variant>
    </vt:vector>
  </HeadingPairs>
  <TitlesOfParts>
    <vt:vector size="27" baseType="lpstr">
      <vt:lpstr>Arial</vt:lpstr>
      <vt:lpstr>Bernard MT Condensed</vt:lpstr>
      <vt:lpstr>Tahoma</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Chuẩn bị bài sau:  Vượt qua tình thế hiểm nghèo.</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Nhà vua ra lệnh cho Trương Định đi nhậm chức lãnh binh ở An Giang nhằm mục đích gì ?</dc:title>
  <dc:creator>Admin</dc:creator>
  <cp:lastModifiedBy>Windows 10</cp:lastModifiedBy>
  <cp:revision>51</cp:revision>
  <dcterms:created xsi:type="dcterms:W3CDTF">2010-10-23T15:29:50Z</dcterms:created>
  <dcterms:modified xsi:type="dcterms:W3CDTF">2022-11-17T08:10:41Z</dcterms:modified>
</cp:coreProperties>
</file>