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705" r:id="rId3"/>
  </p:sldMasterIdLst>
  <p:sldIdLst>
    <p:sldId id="287" r:id="rId4"/>
    <p:sldId id="329" r:id="rId5"/>
    <p:sldId id="365" r:id="rId6"/>
    <p:sldId id="257" r:id="rId7"/>
    <p:sldId id="258" r:id="rId8"/>
    <p:sldId id="259" r:id="rId9"/>
    <p:sldId id="260" r:id="rId10"/>
    <p:sldId id="262" r:id="rId11"/>
    <p:sldId id="307" r:id="rId12"/>
    <p:sldId id="366" r:id="rId13"/>
    <p:sldId id="306" r:id="rId14"/>
    <p:sldId id="311" r:id="rId15"/>
    <p:sldId id="312" r:id="rId16"/>
    <p:sldId id="364" r:id="rId17"/>
    <p:sldId id="328" r:id="rId18"/>
    <p:sldId id="313" r:id="rId19"/>
    <p:sldId id="316" r:id="rId20"/>
    <p:sldId id="292" r:id="rId21"/>
    <p:sldId id="291" r:id="rId22"/>
    <p:sldId id="293" r:id="rId23"/>
    <p:sldId id="317" r:id="rId24"/>
    <p:sldId id="336" r:id="rId25"/>
    <p:sldId id="363" r:id="rId26"/>
    <p:sldId id="319" r:id="rId27"/>
    <p:sldId id="320" r:id="rId28"/>
    <p:sldId id="322" r:id="rId2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FF"/>
    <a:srgbClr val="CC3300"/>
    <a:srgbClr val="0000CC"/>
    <a:srgbClr val="009900"/>
    <a:srgbClr val="FF6600"/>
    <a:srgbClr val="59C030"/>
    <a:srgbClr val="ACD868"/>
    <a:srgbClr val="F6B843"/>
    <a:srgbClr val="66E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83C8-8980-4010-8ACD-8ECF8C931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43FFC-E9FB-436E-B646-34C13580D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AC577-448E-4C0A-BE90-7E350FF6E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69F7-B1EC-4B1B-B716-4BCD5CD2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37B75-80A1-468B-952A-69880555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60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878D-7A0A-4DBC-B79A-0E7FD2D7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A5471-4517-458A-94DA-BACE2534D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14A59-1257-4FB0-AF09-38037D98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B6438-9E9F-48BD-A0DF-BC027227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4C298-0429-4915-A7F1-AA0058B6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9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92D5-F0DB-4EB8-94D1-8A5FE2DD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18AFE-0C5F-4A8C-86B7-7DB41E09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5FDF9-A775-48B7-8F72-EEF10189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A90BF-DF0D-47A0-93AC-74A7E747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F6565-60F9-4DA8-9E6F-663FE9CA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7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370B-1EF0-4C0F-A5CE-CB19D788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D5AE4-82D6-42B3-A9B7-5307BCCA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C8329-5B05-4F87-B061-9F7188E09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C331E-0F6E-488E-81FE-6084C677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F06D2-EE45-4EB4-8140-F282D349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4850D-2A2D-4E52-83EE-7278260E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53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BEDD-CA1A-4B13-936E-A206CA93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0A8A8-97C3-41ED-A2BD-BAF075E1D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D6762-CA22-42DF-A815-66884B81D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1F6F0-70E2-46AE-A2B8-9EBBF2461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8E163-F60F-4185-B7C7-1BC8EBCD1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DD103-1ABC-405D-9BCF-6FECE473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C38C4-C936-4BD4-8E20-9677DF00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80B10-A24A-4FCE-AB53-E52B50D7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0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6F40-F5E5-4E66-83EE-F3408CA7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8BF1F-A32C-4F79-81A4-08D544F3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32027-E692-46F7-B5D2-60FDF3E2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FF037-28B5-42BE-894A-946F8321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6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008A3-E55A-4903-AD2E-296829D95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F8C4F7-DF8C-4514-A9EB-36BE31DC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2CAB3-7C6B-421D-B42D-0F0CA66A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33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FDB6-4721-46AF-8303-091EE535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96D5-B64C-4EEC-ADAE-A61920E9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DF43-6E59-42D4-9BE6-697C2545A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B239B-96DE-4A63-9420-E393BE70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90792-6444-405A-B41B-78004F60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72C10-B841-412A-BA55-81FBBC23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9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AFFBB-CD8C-493C-AC67-AEAEA320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81CD5-45E7-4C1E-A86C-3B6CAA61F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BF51-DD57-4F3B-8782-702FE59D5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1AE08-C94A-42CE-81C4-0D8A7DFA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63466-8398-47CC-9029-EBD0245E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6B659-0158-465F-A0D6-66D70006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29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DAB7-EB57-4F0B-9015-606D5DD8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BAD3-AF3C-4ADB-BD49-B7494E91F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462A-6AE3-4707-A62F-1ECA86D3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154E2-B0EB-4BCE-882F-128491EA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4DA5-00ED-4166-8961-BBE8D48F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5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65B159-13A4-46DE-AC36-B31BB47FB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96E67-CAD9-40E2-B6F0-AA880154B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76D2-07D7-4395-9E82-121F63BB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B95B6-78CA-4DD4-AFEC-26F74712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D2C25-5DCE-49F2-845F-EC2B90DA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0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33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01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93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47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75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83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14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37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6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1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02E9C-934E-43F5-8478-818825BF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8322E-AACE-42ED-8B12-98C22D64A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E7C6B-F81D-4248-AAB3-87AA99516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EF5E-1461-4168-9B47-27241763AB8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808DB-CEFF-46E8-B87A-46A68B2C2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DCBA9-FC56-4FA9-A3B5-2F9DECB4D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5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315A-EE12-48E3-886A-92F0F379C41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7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1999989" y="1490008"/>
            <a:ext cx="8192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vi-VN" sz="6000" b="1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</a:p>
          <a:p>
            <a:pPr algn="ctr"/>
            <a:r>
              <a:rPr lang="vi-VN" sz="6000" b="1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72: ươm - ươp</a:t>
            </a:r>
            <a:endParaRPr lang="en-US" sz="6000" b="1" dirty="0">
              <a:ln w="1016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0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E70C1397-93D8-4F1F-99FB-89FD4DAD148F}"/>
              </a:ext>
            </a:extLst>
          </p:cNvPr>
          <p:cNvSpPr txBox="1">
            <a:spLocks/>
          </p:cNvSpPr>
          <p:nvPr/>
        </p:nvSpPr>
        <p:spPr>
          <a:xfrm>
            <a:off x="1177453" y="1574752"/>
            <a:ext cx="9302147" cy="3307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72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ươm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pl-PL" sz="7200" b="1" dirty="0"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8AAE0-1116-4594-97F5-348D8BC3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1" y="1521690"/>
            <a:ext cx="1065820" cy="2573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C8D95-10F5-465F-AF57-636E51EE2B2D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VNI-Meli" pitchFamily="2" charset="0"/>
              </a:rPr>
              <a:t>TIẾNG VIỆT</a:t>
            </a:r>
            <a:endParaRPr lang="vi-VN" sz="4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82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25B2C-E300-424C-9474-EB376511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557338"/>
            <a:ext cx="7706521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D5DA08-5F9C-430D-B6FE-2F8C1FCE7A2E}"/>
              </a:ext>
            </a:extLst>
          </p:cNvPr>
          <p:cNvSpPr/>
          <p:nvPr/>
        </p:nvSpPr>
        <p:spPr>
          <a:xfrm>
            <a:off x="3726174" y="478552"/>
            <a:ext cx="1974574" cy="11661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A6B07E-8632-4A5C-8C1B-6B15F99C7C31}"/>
              </a:ext>
            </a:extLst>
          </p:cNvPr>
          <p:cNvSpPr/>
          <p:nvPr/>
        </p:nvSpPr>
        <p:spPr>
          <a:xfrm>
            <a:off x="6632014" y="460357"/>
            <a:ext cx="1974574" cy="11661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46D51-AC60-4DB8-91B7-28AD20E8D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8" y="550916"/>
            <a:ext cx="2232695" cy="116262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A2FDFD-9997-4164-927F-17F6F152C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091701"/>
              </p:ext>
            </p:extLst>
          </p:nvPr>
        </p:nvGraphicFramePr>
        <p:xfrm>
          <a:off x="3731885" y="1863207"/>
          <a:ext cx="45405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97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2270297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1080209"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ươm</a:t>
                      </a:r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10802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66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  <a:r>
                        <a:rPr lang="en-US" sz="66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ướm</a:t>
                      </a:r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306372" y="4057767"/>
            <a:ext cx="9953083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chườm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đượm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gươm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ướm</a:t>
            </a:r>
            <a:endParaRPr lang="en-US" sz="4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lượm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mướp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nượp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ướp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3718783" y="432278"/>
            <a:ext cx="1911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endParaRPr 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D4831-C296-4561-8E00-0AE89F3F641A}"/>
              </a:ext>
            </a:extLst>
          </p:cNvPr>
          <p:cNvSpPr txBox="1"/>
          <p:nvPr/>
        </p:nvSpPr>
        <p:spPr>
          <a:xfrm>
            <a:off x="6725129" y="372910"/>
            <a:ext cx="1793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1D4831-C296-4561-8E00-0AE89F3F641A}"/>
              </a:ext>
            </a:extLst>
          </p:cNvPr>
          <p:cNvSpPr txBox="1"/>
          <p:nvPr/>
        </p:nvSpPr>
        <p:spPr>
          <a:xfrm>
            <a:off x="7712897" y="372910"/>
            <a:ext cx="838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>
                <a:solidFill>
                  <a:srgbClr val="FF33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endParaRPr lang="en-US" sz="800" dirty="0">
              <a:solidFill>
                <a:srgbClr val="FF33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3726174" y="432278"/>
            <a:ext cx="1265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800" dirty="0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4719720" y="432278"/>
            <a:ext cx="1142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>
                <a:solidFill>
                  <a:srgbClr val="00B05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lang="en-US" sz="8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6731093" y="393504"/>
            <a:ext cx="1265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800" dirty="0">
              <a:solidFill>
                <a:srgbClr val="0000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285146" y="4057767"/>
            <a:ext cx="9953083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ch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ườm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đư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g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ươm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ướm</a:t>
            </a:r>
            <a:endParaRPr lang="en-US" sz="4400" dirty="0">
              <a:solidFill>
                <a:srgbClr val="0000CC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l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mướp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nượp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ướp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305465" y="4055642"/>
            <a:ext cx="9953083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ch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ườm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đ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g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ươm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ướm</a:t>
            </a:r>
            <a:endParaRPr lang="en-US" sz="4400" dirty="0">
              <a:solidFill>
                <a:srgbClr val="0000CC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l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ượm</a:t>
            </a:r>
            <a:r>
              <a:rPr lang="en-US" sz="4400" dirty="0">
                <a:latin typeface="UTM Avo" panose="02040603050506020204" pitchFamily="18" charset="0"/>
              </a:rPr>
              <a:t>	</a:t>
            </a:r>
            <a:r>
              <a:rPr lang="en-US" sz="4400">
                <a:latin typeface="UTM Avo" panose="02040603050506020204" pitchFamily="18" charset="0"/>
              </a:rPr>
              <a:t>	m</a:t>
            </a:r>
            <a:r>
              <a:rPr lang="en-US" sz="4400">
                <a:solidFill>
                  <a:srgbClr val="009900"/>
                </a:solidFill>
                <a:latin typeface="UTM Avo" panose="02040603050506020204" pitchFamily="18" charset="0"/>
              </a:rPr>
              <a:t>ướp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n</a:t>
            </a:r>
            <a:r>
              <a:rPr lang="en-US" sz="4400" dirty="0" err="1">
                <a:solidFill>
                  <a:srgbClr val="009900"/>
                </a:solidFill>
                <a:latin typeface="UTM Avo" panose="02040603050506020204" pitchFamily="18" charset="0"/>
              </a:rPr>
              <a:t>ượp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solidFill>
                  <a:srgbClr val="009900"/>
                </a:solidFill>
                <a:latin typeface="UTM Avo" panose="02040603050506020204" pitchFamily="18" charset="0"/>
              </a:rPr>
              <a:t>ướp</a:t>
            </a:r>
            <a:endParaRPr lang="en-US" sz="4400" dirty="0">
              <a:solidFill>
                <a:srgbClr val="0099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" grpId="0"/>
      <p:bldP spid="5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C8F52-7542-4F42-B779-68CE63906328}"/>
              </a:ext>
            </a:extLst>
          </p:cNvPr>
          <p:cNvSpPr txBox="1"/>
          <p:nvPr/>
        </p:nvSpPr>
        <p:spPr>
          <a:xfrm>
            <a:off x="5411724" y="2090248"/>
            <a:ext cx="1368552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A543B-1D1D-4D6B-902A-84B87021E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2" y="275237"/>
            <a:ext cx="1665907" cy="867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8A13CC-744A-4437-8C58-5FEC3A5BFB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2" y="1664024"/>
            <a:ext cx="2845316" cy="2144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3289A-582F-478E-A3FC-2B59B1B9C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3" y="1692841"/>
            <a:ext cx="2968031" cy="2144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CC4737-96C6-42A2-BF7C-05FCA938E6D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27" y="1720391"/>
            <a:ext cx="3174528" cy="21167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9A6546-59BE-4432-86B1-7F6EB9AF421B}"/>
              </a:ext>
            </a:extLst>
          </p:cNvPr>
          <p:cNvSpPr txBox="1"/>
          <p:nvPr/>
        </p:nvSpPr>
        <p:spPr>
          <a:xfrm>
            <a:off x="610022" y="4598504"/>
            <a:ext cx="335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 con </a:t>
            </a:r>
            <a:r>
              <a:rPr lang="en-US" sz="4800" dirty="0" err="1">
                <a:latin typeface="UTM Avo" panose="02040603050506020204" pitchFamily="18" charset="0"/>
              </a:rPr>
              <a:t>bướm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3A558-EF62-4067-9E83-82426C2C40B2}"/>
              </a:ext>
            </a:extLst>
          </p:cNvPr>
          <p:cNvSpPr txBox="1"/>
          <p:nvPr/>
        </p:nvSpPr>
        <p:spPr>
          <a:xfrm>
            <a:off x="4042784" y="4598504"/>
            <a:ext cx="3587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nườm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nượp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473F62-BD2B-41D4-AFE7-6692DCA35881}"/>
              </a:ext>
            </a:extLst>
          </p:cNvPr>
          <p:cNvSpPr txBox="1"/>
          <p:nvPr/>
        </p:nvSpPr>
        <p:spPr>
          <a:xfrm>
            <a:off x="7888681" y="4585251"/>
            <a:ext cx="335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giàn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mướp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3C9A9F-B3A6-44E1-8E17-DE16A0C4A722}"/>
              </a:ext>
            </a:extLst>
          </p:cNvPr>
          <p:cNvSpPr txBox="1"/>
          <p:nvPr/>
        </p:nvSpPr>
        <p:spPr>
          <a:xfrm>
            <a:off x="2093222" y="4593807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72C15D-E925-4486-957D-B742AE00B6AF}"/>
              </a:ext>
            </a:extLst>
          </p:cNvPr>
          <p:cNvSpPr txBox="1"/>
          <p:nvPr/>
        </p:nvSpPr>
        <p:spPr>
          <a:xfrm>
            <a:off x="4504047" y="4597264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F44B72-395C-4D48-99A6-E95904E91F31}"/>
              </a:ext>
            </a:extLst>
          </p:cNvPr>
          <p:cNvSpPr txBox="1"/>
          <p:nvPr/>
        </p:nvSpPr>
        <p:spPr>
          <a:xfrm>
            <a:off x="6151601" y="4597264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304F83-E64E-46F4-AA89-F830E15EC46C}"/>
              </a:ext>
            </a:extLst>
          </p:cNvPr>
          <p:cNvSpPr txBox="1"/>
          <p:nvPr/>
        </p:nvSpPr>
        <p:spPr>
          <a:xfrm>
            <a:off x="9680604" y="4585250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FBC49D-6818-45D5-87C1-8AA2977FF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6" y="355526"/>
            <a:ext cx="2117975" cy="110288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F839A1-DD0F-4229-9F3A-062118279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40815"/>
              </p:ext>
            </p:extLst>
          </p:nvPr>
        </p:nvGraphicFramePr>
        <p:xfrm>
          <a:off x="3988902" y="1225486"/>
          <a:ext cx="3726312" cy="172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156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1863156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86487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ươm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8648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ướm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B61976F-DFB8-46AB-AA49-601C363964DB}"/>
              </a:ext>
            </a:extLst>
          </p:cNvPr>
          <p:cNvSpPr txBox="1"/>
          <p:nvPr/>
        </p:nvSpPr>
        <p:spPr>
          <a:xfrm>
            <a:off x="1351021" y="2717417"/>
            <a:ext cx="9953083" cy="163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chườm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đượm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gươm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ướm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lượm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nượp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ướp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522A1-AF20-4C83-AC74-F8769C4AD8D8}"/>
              </a:ext>
            </a:extLst>
          </p:cNvPr>
          <p:cNvSpPr txBox="1"/>
          <p:nvPr/>
        </p:nvSpPr>
        <p:spPr>
          <a:xfrm>
            <a:off x="3638447" y="355526"/>
            <a:ext cx="7853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r>
              <a:rPr lang="en-GB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		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AFDF24-1105-4475-8F8D-BF6FD67AE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58" y="4447166"/>
            <a:ext cx="8702804" cy="194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4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4267199" y="2266123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044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C0AB931-DB76-4D9F-821D-CC60B0E521D1}"/>
              </a:ext>
            </a:extLst>
          </p:cNvPr>
          <p:cNvGrpSpPr/>
          <p:nvPr/>
        </p:nvGrpSpPr>
        <p:grpSpPr>
          <a:xfrm>
            <a:off x="3846820" y="2286000"/>
            <a:ext cx="4498360" cy="2286000"/>
            <a:chOff x="3307171" y="2137972"/>
            <a:chExt cx="4498360" cy="2286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33E12F-35CA-4E16-BA08-2B335C19C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6"/>
            <a:stretch/>
          </p:blipFill>
          <p:spPr>
            <a:xfrm>
              <a:off x="4916556" y="2137972"/>
              <a:ext cx="2888975" cy="2286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FA5A6C-CD9E-4EC9-B1D2-FCA81503F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78111"/>
            <a:stretch/>
          </p:blipFill>
          <p:spPr>
            <a:xfrm>
              <a:off x="3307171" y="2137972"/>
              <a:ext cx="1609385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356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21C97-31C3-469D-B9E8-97EDD0EBFC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7" y="402445"/>
            <a:ext cx="4252383" cy="1241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88500C-2AA1-41B7-A814-46FDA0C26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40" y="2194232"/>
            <a:ext cx="7946087" cy="28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D969A-BECB-4440-8C77-D0DEE5A2F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1"/>
          <a:stretch/>
        </p:blipFill>
        <p:spPr>
          <a:xfrm>
            <a:off x="914401" y="405863"/>
            <a:ext cx="10833904" cy="4524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D3E77D-D008-40FE-9C97-AE25AF74CF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/>
          <a:stretch/>
        </p:blipFill>
        <p:spPr>
          <a:xfrm>
            <a:off x="961664" y="4889555"/>
            <a:ext cx="10268672" cy="1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25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88AAD0-7567-4F5E-A4AF-F6C805DE9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1" y="304800"/>
            <a:ext cx="7924800" cy="5201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E9FF78-636F-4D59-AD0C-63232609BD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29"/>
          <a:stretch/>
        </p:blipFill>
        <p:spPr>
          <a:xfrm>
            <a:off x="1889761" y="4564062"/>
            <a:ext cx="7924800" cy="21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5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B5A69-BD9B-4192-904F-7065F7BE6CA6}"/>
              </a:ext>
            </a:extLst>
          </p:cNvPr>
          <p:cNvSpPr txBox="1"/>
          <p:nvPr/>
        </p:nvSpPr>
        <p:spPr>
          <a:xfrm flipH="1">
            <a:off x="3432314" y="2637183"/>
            <a:ext cx="5599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60076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17" y="700090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586041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prstClr val="black"/>
                </a:solidFill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16529034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77E56-8FC1-4DAD-8F0B-E3577EDC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6" y="1877377"/>
            <a:ext cx="619870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F129A-0ECC-48C6-8F29-1222CECC8713}"/>
              </a:ext>
            </a:extLst>
          </p:cNvPr>
          <p:cNvSpPr txBox="1"/>
          <p:nvPr/>
        </p:nvSpPr>
        <p:spPr>
          <a:xfrm>
            <a:off x="1006997" y="3900667"/>
            <a:ext cx="1012784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UTM Avo" panose="02040603050506020204" pitchFamily="18" charset="0"/>
              </a:rPr>
              <a:t>	</a:t>
            </a:r>
            <a:r>
              <a:rPr lang="en-US" sz="3200" dirty="0" err="1">
                <a:latin typeface="UTM Avo" panose="02040603050506020204" pitchFamily="18" charset="0"/>
              </a:rPr>
              <a:t>Nắng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vàng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ươm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mật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khắp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sân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Chú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mèo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mướp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thảnh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nằm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sưởi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thềm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Mắt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chú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lim</a:t>
            </a:r>
            <a:r>
              <a:rPr lang="en-US" sz="3200" dirty="0">
                <a:latin typeface="UTM Avo" panose="02040603050506020204" pitchFamily="18" charset="0"/>
              </a:rPr>
              <a:t> dim ra </a:t>
            </a:r>
            <a:r>
              <a:rPr lang="en-US" sz="3200" dirty="0" err="1">
                <a:latin typeface="UTM Avo" panose="02040603050506020204" pitchFamily="18" charset="0"/>
              </a:rPr>
              <a:t>điều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thích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thú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sợi</a:t>
            </a:r>
            <a:r>
              <a:rPr lang="en-US" sz="3200" dirty="0">
                <a:latin typeface="UTM Avo" panose="02040603050506020204" pitchFamily="18" charset="0"/>
              </a:rPr>
              <a:t> ria </a:t>
            </a:r>
            <a:r>
              <a:rPr lang="en-US" sz="3200" dirty="0" err="1">
                <a:latin typeface="UTM Avo" panose="02040603050506020204" pitchFamily="18" charset="0"/>
              </a:rPr>
              <a:t>mép</a:t>
            </a:r>
            <a:r>
              <a:rPr lang="en-US" sz="3200" dirty="0">
                <a:latin typeface="UTM Avo" panose="02040603050506020204" pitchFamily="18" charset="0"/>
              </a:rPr>
              <a:t> rung </a:t>
            </a:r>
            <a:r>
              <a:rPr lang="en-US" sz="3200" dirty="0" err="1">
                <a:latin typeface="UTM Avo" panose="02040603050506020204" pitchFamily="18" charset="0"/>
              </a:rPr>
              <a:t>rinh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Đừng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mèo</a:t>
            </a:r>
            <a:r>
              <a:rPr lang="en-US" sz="3200" dirty="0">
                <a:latin typeface="UTM Avo" panose="02040603050506020204" pitchFamily="18" charset="0"/>
              </a:rPr>
              <a:t> ta hay </a:t>
            </a:r>
            <a:r>
              <a:rPr lang="en-US" sz="3200" dirty="0" err="1">
                <a:latin typeface="UTM Avo" panose="02040603050506020204" pitchFamily="18" charset="0"/>
              </a:rPr>
              <a:t>nằm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dài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nghĩ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chú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lười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Sưởi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giúp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mèo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dẻo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dai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đấy</a:t>
            </a:r>
            <a:r>
              <a:rPr lang="en-US" sz="3200">
                <a:latin typeface="UTM Avo" panose="02040603050506020204" pitchFamily="18" charset="0"/>
              </a:rPr>
              <a:t>.</a:t>
            </a:r>
          </a:p>
          <a:p>
            <a:pPr algn="just"/>
            <a:endParaRPr lang="en-US" sz="2400">
              <a:latin typeface="UTM Avo" panose="02040603050506020204" pitchFamily="18" charset="0"/>
            </a:endParaRPr>
          </a:p>
          <a:p>
            <a:pPr algn="just"/>
            <a:endParaRPr lang="en-US" sz="2400">
              <a:latin typeface="UTM Avo" panose="02040603050506020204" pitchFamily="18" charset="0"/>
            </a:endParaRPr>
          </a:p>
          <a:p>
            <a:pPr algn="just"/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B9821-2BE7-4C8F-A1A5-F2979ABB7EDA}"/>
              </a:ext>
            </a:extLst>
          </p:cNvPr>
          <p:cNvSpPr txBox="1"/>
          <p:nvPr/>
        </p:nvSpPr>
        <p:spPr>
          <a:xfrm>
            <a:off x="3966523" y="3900667"/>
            <a:ext cx="110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5CF42-20AE-4081-88C0-0A8D6235D144}"/>
              </a:ext>
            </a:extLst>
          </p:cNvPr>
          <p:cNvSpPr txBox="1"/>
          <p:nvPr/>
        </p:nvSpPr>
        <p:spPr>
          <a:xfrm>
            <a:off x="1006997" y="4395020"/>
            <a:ext cx="150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mướp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1B5A7-900C-452D-9D87-7C2C3963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44" y="272968"/>
            <a:ext cx="7477246" cy="340469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D85E5AA-6C23-4810-80B0-7A23F6921257}"/>
              </a:ext>
            </a:extLst>
          </p:cNvPr>
          <p:cNvSpPr/>
          <p:nvPr/>
        </p:nvSpPr>
        <p:spPr>
          <a:xfrm>
            <a:off x="1620350" y="3972559"/>
            <a:ext cx="355834" cy="343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5A728E-0079-4AFE-A812-EED9D4453029}"/>
              </a:ext>
            </a:extLst>
          </p:cNvPr>
          <p:cNvSpPr/>
          <p:nvPr/>
        </p:nvSpPr>
        <p:spPr>
          <a:xfrm>
            <a:off x="9202126" y="3900667"/>
            <a:ext cx="327485" cy="304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38E3AD-92E1-4816-A848-1FCCAD16A202}"/>
              </a:ext>
            </a:extLst>
          </p:cNvPr>
          <p:cNvSpPr/>
          <p:nvPr/>
        </p:nvSpPr>
        <p:spPr>
          <a:xfrm>
            <a:off x="8696959" y="4395020"/>
            <a:ext cx="343613" cy="3375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2AF2CF-566C-46DF-8B1F-C92D22FA0E23}"/>
              </a:ext>
            </a:extLst>
          </p:cNvPr>
          <p:cNvSpPr/>
          <p:nvPr/>
        </p:nvSpPr>
        <p:spPr>
          <a:xfrm>
            <a:off x="9040571" y="4847824"/>
            <a:ext cx="343613" cy="3375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9B3AF5-A15D-41BE-8215-12058E043F19}"/>
              </a:ext>
            </a:extLst>
          </p:cNvPr>
          <p:cNvSpPr/>
          <p:nvPr/>
        </p:nvSpPr>
        <p:spPr>
          <a:xfrm>
            <a:off x="4568651" y="4825999"/>
            <a:ext cx="327484" cy="3210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CCFCCD-A418-481E-A372-F8BE94F80EA7}"/>
              </a:ext>
            </a:extLst>
          </p:cNvPr>
          <p:cNvSpPr/>
          <p:nvPr/>
        </p:nvSpPr>
        <p:spPr>
          <a:xfrm>
            <a:off x="7378620" y="5316254"/>
            <a:ext cx="343613" cy="3375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9DD96F-707B-4971-AEF5-17D26E4FEF90}"/>
              </a:ext>
            </a:extLst>
          </p:cNvPr>
          <p:cNvCxnSpPr>
            <a:cxnSpLocks/>
          </p:cNvCxnSpPr>
          <p:nvPr/>
        </p:nvCxnSpPr>
        <p:spPr>
          <a:xfrm flipH="1">
            <a:off x="4135120" y="4485442"/>
            <a:ext cx="101600" cy="340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307121-6BCB-43E3-8601-E6D428ADCC12}"/>
              </a:ext>
            </a:extLst>
          </p:cNvPr>
          <p:cNvCxnSpPr>
            <a:cxnSpLocks/>
          </p:cNvCxnSpPr>
          <p:nvPr/>
        </p:nvCxnSpPr>
        <p:spPr>
          <a:xfrm flipH="1">
            <a:off x="4469883" y="5501387"/>
            <a:ext cx="101600" cy="340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2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F129A-0ECC-48C6-8F29-1222CECC8713}"/>
              </a:ext>
            </a:extLst>
          </p:cNvPr>
          <p:cNvSpPr txBox="1"/>
          <p:nvPr/>
        </p:nvSpPr>
        <p:spPr>
          <a:xfrm>
            <a:off x="1091389" y="3528146"/>
            <a:ext cx="9684641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	</a:t>
            </a:r>
            <a:r>
              <a:rPr lang="en-US" sz="2800" dirty="0" err="1">
                <a:latin typeface="UTM Avo" panose="02040603050506020204" pitchFamily="18" charset="0"/>
              </a:rPr>
              <a:t>Nắng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ươm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mật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trải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khắp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sân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mèo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mướp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thảnh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nằm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sưởi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bên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thềm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Mắt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lim</a:t>
            </a:r>
            <a:r>
              <a:rPr lang="en-US" sz="2800" dirty="0">
                <a:latin typeface="UTM Avo" panose="02040603050506020204" pitchFamily="18" charset="0"/>
              </a:rPr>
              <a:t> dim ra </a:t>
            </a:r>
            <a:r>
              <a:rPr lang="en-US" sz="2800" dirty="0" err="1">
                <a:latin typeface="UTM Avo" panose="02040603050506020204" pitchFamily="18" charset="0"/>
              </a:rPr>
              <a:t>điều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thích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thú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Mấy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sợi</a:t>
            </a:r>
            <a:r>
              <a:rPr lang="en-US" sz="2800" dirty="0">
                <a:latin typeface="UTM Avo" panose="02040603050506020204" pitchFamily="18" charset="0"/>
              </a:rPr>
              <a:t> ria </a:t>
            </a:r>
            <a:r>
              <a:rPr lang="en-US" sz="2800" dirty="0" err="1">
                <a:latin typeface="UTM Avo" panose="02040603050506020204" pitchFamily="18" charset="0"/>
              </a:rPr>
              <a:t>mép</a:t>
            </a:r>
            <a:r>
              <a:rPr lang="en-US" sz="2800" dirty="0">
                <a:latin typeface="UTM Avo" panose="02040603050506020204" pitchFamily="18" charset="0"/>
              </a:rPr>
              <a:t> rung </a:t>
            </a:r>
            <a:r>
              <a:rPr lang="en-US" sz="2800" dirty="0" err="1">
                <a:latin typeface="UTM Avo" panose="02040603050506020204" pitchFamily="18" charset="0"/>
              </a:rPr>
              <a:t>rinh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Đừng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mèo</a:t>
            </a:r>
            <a:r>
              <a:rPr lang="en-US" sz="2800" dirty="0">
                <a:latin typeface="UTM Avo" panose="02040603050506020204" pitchFamily="18" charset="0"/>
              </a:rPr>
              <a:t> ta hay </a:t>
            </a:r>
            <a:r>
              <a:rPr lang="en-US" sz="2800" dirty="0" err="1">
                <a:latin typeface="UTM Avo" panose="02040603050506020204" pitchFamily="18" charset="0"/>
              </a:rPr>
              <a:t>nằm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nghĩ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lười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Sưởi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giúp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mèo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dẻo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dai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đấy</a:t>
            </a:r>
            <a:r>
              <a:rPr lang="en-US" sz="280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1B5A7-900C-452D-9D87-7C2C3963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61" y="351341"/>
            <a:ext cx="6862277" cy="307765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6FBDAB-4B96-456D-8283-D1FBB4572558}"/>
              </a:ext>
            </a:extLst>
          </p:cNvPr>
          <p:cNvCxnSpPr/>
          <p:nvPr/>
        </p:nvCxnSpPr>
        <p:spPr>
          <a:xfrm>
            <a:off x="7953666" y="4132162"/>
            <a:ext cx="2046861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FF18B1-A4DC-4643-99BA-6F3B134F33E8}"/>
              </a:ext>
            </a:extLst>
          </p:cNvPr>
          <p:cNvCxnSpPr>
            <a:cxnSpLocks/>
          </p:cNvCxnSpPr>
          <p:nvPr/>
        </p:nvCxnSpPr>
        <p:spPr>
          <a:xfrm>
            <a:off x="1242278" y="4793848"/>
            <a:ext cx="5170097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FEC33D-8ECB-4C79-B6C5-19E938F052F3}"/>
              </a:ext>
            </a:extLst>
          </p:cNvPr>
          <p:cNvCxnSpPr>
            <a:cxnSpLocks/>
          </p:cNvCxnSpPr>
          <p:nvPr/>
        </p:nvCxnSpPr>
        <p:spPr>
          <a:xfrm>
            <a:off x="6604000" y="4802336"/>
            <a:ext cx="3396527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CEFBFF-CA61-496A-A233-E03FBF63C4E7}"/>
              </a:ext>
            </a:extLst>
          </p:cNvPr>
          <p:cNvCxnSpPr>
            <a:cxnSpLocks/>
          </p:cNvCxnSpPr>
          <p:nvPr/>
        </p:nvCxnSpPr>
        <p:spPr>
          <a:xfrm>
            <a:off x="1168400" y="5411936"/>
            <a:ext cx="1280160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4FAEF0-C3BD-4494-BE6B-5424BA09DE10}"/>
              </a:ext>
            </a:extLst>
          </p:cNvPr>
          <p:cNvCxnSpPr>
            <a:cxnSpLocks/>
          </p:cNvCxnSpPr>
          <p:nvPr/>
        </p:nvCxnSpPr>
        <p:spPr>
          <a:xfrm flipV="1">
            <a:off x="2664861" y="5411936"/>
            <a:ext cx="3624179" cy="16976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EE3DE-5A5D-4731-984A-9FE9E419EAE0}"/>
              </a:ext>
            </a:extLst>
          </p:cNvPr>
          <p:cNvCxnSpPr/>
          <p:nvPr/>
        </p:nvCxnSpPr>
        <p:spPr>
          <a:xfrm>
            <a:off x="4338320" y="6035040"/>
            <a:ext cx="5188818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923267-586F-4B68-B656-0232CBDF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1877376"/>
            <a:ext cx="5651772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51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517B55-76E5-4638-A80E-B370A931F543}"/>
              </a:ext>
            </a:extLst>
          </p:cNvPr>
          <p:cNvSpPr txBox="1"/>
          <p:nvPr/>
        </p:nvSpPr>
        <p:spPr>
          <a:xfrm>
            <a:off x="3756990" y="418549"/>
            <a:ext cx="587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Vật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nuôi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yêu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thích</a:t>
            </a:r>
            <a:endParaRPr lang="en-US" sz="4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DAE5D-8B3F-499F-BC9A-E49025FB9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19" y="1325218"/>
            <a:ext cx="8510799" cy="49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3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D25C1-4BA9-4760-AC34-87FB43EAEDAA}"/>
              </a:ext>
            </a:extLst>
          </p:cNvPr>
          <p:cNvSpPr/>
          <p:nvPr/>
        </p:nvSpPr>
        <p:spPr>
          <a:xfrm>
            <a:off x="2334541" y="1528309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ECAA4-B8EE-4B9C-84B2-2B90D9D1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62" y="848138"/>
            <a:ext cx="2795951" cy="19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4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551849-40E9-49D0-8AEC-3E5788014632}"/>
              </a:ext>
            </a:extLst>
          </p:cNvPr>
          <p:cNvSpPr/>
          <p:nvPr/>
        </p:nvSpPr>
        <p:spPr>
          <a:xfrm>
            <a:off x="59454" y="308086"/>
            <a:ext cx="12073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HÃY CÙNG CÁC BẠN CÁ THI ĐỌC BÀI NÀO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ADBB2-D1DB-41FC-A972-4C1B1B5073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67489" r="73063" b="6112"/>
          <a:stretch/>
        </p:blipFill>
        <p:spPr>
          <a:xfrm>
            <a:off x="977912" y="4079486"/>
            <a:ext cx="1851634" cy="100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84FB08-60E4-438A-9DFF-94C9EFA75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9" t="-5982" r="34175" b="67311"/>
          <a:stretch/>
        </p:blipFill>
        <p:spPr>
          <a:xfrm>
            <a:off x="9377701" y="750683"/>
            <a:ext cx="1851634" cy="1470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CFF9A6-A821-488F-9BCD-2218C1BE4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74108" r="28906" b="-4609"/>
          <a:stretch/>
        </p:blipFill>
        <p:spPr>
          <a:xfrm>
            <a:off x="6170465" y="4681697"/>
            <a:ext cx="1851634" cy="1310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B5779B-469C-479E-9A32-6B6F739888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0" t="59656" r="248" b="13945"/>
          <a:stretch/>
        </p:blipFill>
        <p:spPr>
          <a:xfrm>
            <a:off x="9623483" y="3751848"/>
            <a:ext cx="2044046" cy="1003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D0C0EC-F447-4B3C-B692-C635C0AD4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4" t="-1119" r="-2677" b="45302"/>
          <a:stretch/>
        </p:blipFill>
        <p:spPr>
          <a:xfrm>
            <a:off x="9377701" y="1913486"/>
            <a:ext cx="2044045" cy="212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7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11393 0.01412 " pathEditMode="relative" rAng="0" ptsTypes="AA">
                                      <p:cBhvr>
                                        <p:cTn id="9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69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93 0.01412 L -0.11992 -0.02084 " pathEditMode="relative" rAng="0" ptsTypes="AA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-175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10391 -0.0439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-21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25 1.1111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18047 -0.0368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-18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53EF23-A765-4789-92B4-E1487B9B5818}"/>
              </a:ext>
            </a:extLst>
          </p:cNvPr>
          <p:cNvSpPr/>
          <p:nvPr/>
        </p:nvSpPr>
        <p:spPr>
          <a:xfrm>
            <a:off x="351692" y="56495"/>
            <a:ext cx="11563643" cy="2418854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8942331" y="1444190"/>
            <a:ext cx="2674663" cy="30480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48100" y="3657600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4006068" y="4673698"/>
            <a:ext cx="4575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37034"/>
            <a:ext cx="2702852" cy="1910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295273" y="1869120"/>
            <a:ext cx="2418409" cy="1649413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EC4B293F-D7D0-4DED-918F-BC00B9B12DCE}"/>
              </a:ext>
            </a:extLst>
          </p:cNvPr>
          <p:cNvSpPr txBox="1"/>
          <p:nvPr/>
        </p:nvSpPr>
        <p:spPr>
          <a:xfrm>
            <a:off x="1536128" y="1001976"/>
            <a:ext cx="11265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trượt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AD6E57E8-5299-4F41-9F32-C984FDA70013}"/>
              </a:ext>
            </a:extLst>
          </p:cNvPr>
          <p:cNvSpPr txBox="1"/>
          <p:nvPr/>
        </p:nvSpPr>
        <p:spPr>
          <a:xfrm>
            <a:off x="3645554" y="260310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529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53EF23-A765-4789-92B4-E1487B9B5818}"/>
              </a:ext>
            </a:extLst>
          </p:cNvPr>
          <p:cNvSpPr/>
          <p:nvPr/>
        </p:nvSpPr>
        <p:spPr>
          <a:xfrm>
            <a:off x="469392" y="198883"/>
            <a:ext cx="11619912" cy="3096580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9462181" y="1521563"/>
            <a:ext cx="2674663" cy="30480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48100" y="3657600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3983976" y="4569563"/>
            <a:ext cx="475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37034"/>
            <a:ext cx="2702852" cy="1910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469392" y="2287621"/>
            <a:ext cx="2418409" cy="1649413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EC4B293F-D7D0-4DED-918F-BC00B9B12DCE}"/>
              </a:ext>
            </a:extLst>
          </p:cNvPr>
          <p:cNvSpPr txBox="1"/>
          <p:nvPr/>
        </p:nvSpPr>
        <p:spPr>
          <a:xfrm>
            <a:off x="2101242" y="1136842"/>
            <a:ext cx="8473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ướt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AD6E57E8-5299-4F41-9F32-C984FDA70013}"/>
              </a:ext>
            </a:extLst>
          </p:cNvPr>
          <p:cNvSpPr txBox="1"/>
          <p:nvPr/>
        </p:nvSpPr>
        <p:spPr>
          <a:xfrm>
            <a:off x="3390671" y="199341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251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53EF23-A765-4789-92B4-E1487B9B5818}"/>
              </a:ext>
            </a:extLst>
          </p:cNvPr>
          <p:cNvSpPr/>
          <p:nvPr/>
        </p:nvSpPr>
        <p:spPr>
          <a:xfrm>
            <a:off x="111865" y="291487"/>
            <a:ext cx="11648049" cy="2963627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9884376" y="1102122"/>
            <a:ext cx="2674663" cy="30480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48100" y="3657600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3608403" y="4546282"/>
            <a:ext cx="513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37034"/>
            <a:ext cx="2702852" cy="1910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1801" y="2008187"/>
            <a:ext cx="2418409" cy="1649413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EC4B293F-D7D0-4DED-918F-BC00B9B12DCE}"/>
              </a:ext>
            </a:extLst>
          </p:cNvPr>
          <p:cNvSpPr txBox="1"/>
          <p:nvPr/>
        </p:nvSpPr>
        <p:spPr>
          <a:xfrm>
            <a:off x="703385" y="1226223"/>
            <a:ext cx="11488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lướt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thướt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AD6E57E8-5299-4F41-9F32-C984FDA70013}"/>
              </a:ext>
            </a:extLst>
          </p:cNvPr>
          <p:cNvSpPr txBox="1"/>
          <p:nvPr/>
        </p:nvSpPr>
        <p:spPr>
          <a:xfrm>
            <a:off x="2671839" y="423950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411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69531" y="3713871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3951833" y="4686308"/>
            <a:ext cx="501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93305"/>
            <a:ext cx="2702852" cy="19104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42DCF9-B042-4355-A8EF-CB248E827A41}"/>
              </a:ext>
            </a:extLst>
          </p:cNvPr>
          <p:cNvSpPr/>
          <p:nvPr/>
        </p:nvSpPr>
        <p:spPr>
          <a:xfrm>
            <a:off x="473612" y="12469"/>
            <a:ext cx="11525347" cy="3644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796E10D6-B10E-4FD9-98BB-6D72C930004D}"/>
              </a:ext>
            </a:extLst>
          </p:cNvPr>
          <p:cNvSpPr txBox="1"/>
          <p:nvPr/>
        </p:nvSpPr>
        <p:spPr>
          <a:xfrm>
            <a:off x="521353" y="-124061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0" y="3241509"/>
            <a:ext cx="2418409" cy="1649413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9581463" y="2469305"/>
            <a:ext cx="2674663" cy="304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079F70-7D35-40E1-8BCF-F9186A33976C}"/>
              </a:ext>
            </a:extLst>
          </p:cNvPr>
          <p:cNvSpPr txBox="1"/>
          <p:nvPr/>
        </p:nvSpPr>
        <p:spPr>
          <a:xfrm>
            <a:off x="552665" y="662175"/>
            <a:ext cx="10806215" cy="258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Khi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phi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“Bao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?“ </a:t>
            </a:r>
          </a:p>
        </p:txBody>
      </p:sp>
    </p:spTree>
    <p:extLst>
      <p:ext uri="{BB962C8B-B14F-4D97-AF65-F5344CB8AC3E}">
        <p14:creationId xmlns:p14="http://schemas.microsoft.com/office/powerpoint/2010/main" val="19932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FBF509-4BFE-41D8-B500-56CE373B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69" y="2143179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E67F1-B604-4EF4-B6F1-47486564967F}"/>
              </a:ext>
            </a:extLst>
          </p:cNvPr>
          <p:cNvSpPr txBox="1"/>
          <p:nvPr/>
        </p:nvSpPr>
        <p:spPr>
          <a:xfrm>
            <a:off x="11518127" y="1914939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21D4-D1D6-461D-91AF-C2F0B2091FD4}"/>
              </a:ext>
            </a:extLst>
          </p:cNvPr>
          <p:cNvSpPr txBox="1"/>
          <p:nvPr/>
        </p:nvSpPr>
        <p:spPr>
          <a:xfrm>
            <a:off x="11518127" y="1386450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82F35-F49C-41C9-946E-60A7C6FC4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3"/>
          <a:stretch/>
        </p:blipFill>
        <p:spPr>
          <a:xfrm>
            <a:off x="831957" y="343325"/>
            <a:ext cx="10210194" cy="4776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4D84B6-17D1-471C-A8FA-8ECD715000F5}"/>
              </a:ext>
            </a:extLst>
          </p:cNvPr>
          <p:cNvSpPr txBox="1"/>
          <p:nvPr/>
        </p:nvSpPr>
        <p:spPr>
          <a:xfrm>
            <a:off x="1307933" y="5263970"/>
            <a:ext cx="102101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UTM Avo" panose="02040603050506020204" pitchFamily="18" charset="0"/>
              </a:rPr>
              <a:t>Hoa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mướp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vàng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ươm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bướm</a:t>
            </a:r>
            <a:r>
              <a:rPr lang="en-US" sz="4400" dirty="0">
                <a:latin typeface="UTM Avo" panose="02040603050506020204" pitchFamily="18" charset="0"/>
              </a:rPr>
              <a:t> bay </a:t>
            </a:r>
            <a:r>
              <a:rPr lang="en-US" sz="4400" dirty="0" err="1">
                <a:latin typeface="UTM Avo" panose="02040603050506020204" pitchFamily="18" charset="0"/>
              </a:rPr>
              <a:t>rập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rờn</a:t>
            </a:r>
            <a:r>
              <a:rPr lang="en-US" sz="4400" dirty="0">
                <a:latin typeface="UTM Avo" panose="02040603050506020204" pitchFamily="18" charset="0"/>
              </a:rPr>
              <a:t>. </a:t>
            </a:r>
            <a:endParaRPr lang="en-US" sz="440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C4D84B6-17D1-471C-A8FA-8ECD715000F5}"/>
              </a:ext>
            </a:extLst>
          </p:cNvPr>
          <p:cNvSpPr txBox="1"/>
          <p:nvPr/>
        </p:nvSpPr>
        <p:spPr>
          <a:xfrm>
            <a:off x="2799441" y="5263970"/>
            <a:ext cx="12540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EBC3E0D-ED14-48CE-A882-14CD8955E2FF}"/>
              </a:ext>
            </a:extLst>
          </p:cNvPr>
          <p:cNvSpPr txBox="1"/>
          <p:nvPr/>
        </p:nvSpPr>
        <p:spPr>
          <a:xfrm>
            <a:off x="5080506" y="5263969"/>
            <a:ext cx="32416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F32FA12-EF4B-4628-AC78-E1A699EEC04B}"/>
              </a:ext>
            </a:extLst>
          </p:cNvPr>
          <p:cNvSpPr txBox="1"/>
          <p:nvPr/>
        </p:nvSpPr>
        <p:spPr>
          <a:xfrm>
            <a:off x="6724502" y="5263969"/>
            <a:ext cx="26114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151</Words>
  <Application>Microsoft Office PowerPoint</Application>
  <PresentationFormat>Widescreen</PresentationFormat>
  <Paragraphs>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Arial-Rounded</vt:lpstr>
      <vt:lpstr>Calibri</vt:lpstr>
      <vt:lpstr>Calibri Light</vt:lpstr>
      <vt:lpstr>Lato</vt:lpstr>
      <vt:lpstr>Quicksand Medium</vt:lpstr>
      <vt:lpstr>Times New Roman</vt:lpstr>
      <vt:lpstr>UTM Avo</vt:lpstr>
      <vt:lpstr>UTM Cookies</vt:lpstr>
      <vt:lpstr>UTM Edwardian</vt:lpstr>
      <vt:lpstr>VNI-Meli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VA</cp:lastModifiedBy>
  <cp:revision>324</cp:revision>
  <dcterms:created xsi:type="dcterms:W3CDTF">2021-06-02T01:34:28Z</dcterms:created>
  <dcterms:modified xsi:type="dcterms:W3CDTF">2023-06-02T15:25:53Z</dcterms:modified>
</cp:coreProperties>
</file>