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8" r:id="rId2"/>
    <p:sldId id="316" r:id="rId3"/>
    <p:sldId id="307" r:id="rId4"/>
    <p:sldId id="317" r:id="rId5"/>
    <p:sldId id="318" r:id="rId6"/>
    <p:sldId id="322" r:id="rId7"/>
    <p:sldId id="321" r:id="rId8"/>
    <p:sldId id="288" r:id="rId9"/>
    <p:sldId id="306" r:id="rId10"/>
    <p:sldId id="304" r:id="rId11"/>
    <p:sldId id="325" r:id="rId12"/>
    <p:sldId id="331" r:id="rId13"/>
    <p:sldId id="298" r:id="rId14"/>
    <p:sldId id="300" r:id="rId15"/>
    <p:sldId id="326" r:id="rId16"/>
    <p:sldId id="329" r:id="rId17"/>
    <p:sldId id="262" r:id="rId18"/>
    <p:sldId id="305" r:id="rId19"/>
    <p:sldId id="303" r:id="rId20"/>
    <p:sldId id="330" r:id="rId21"/>
    <p:sldId id="292" r:id="rId22"/>
    <p:sldId id="29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28"/>
            <p14:sldId id="316"/>
            <p14:sldId id="307"/>
            <p14:sldId id="317"/>
            <p14:sldId id="318"/>
            <p14:sldId id="322"/>
            <p14:sldId id="321"/>
            <p14:sldId id="288"/>
            <p14:sldId id="306"/>
            <p14:sldId id="304"/>
            <p14:sldId id="325"/>
            <p14:sldId id="331"/>
            <p14:sldId id="298"/>
          </p14:sldIdLst>
        </p14:section>
        <p14:section name="Untitled Section" id="{D889BFC8-6E64-4AA8-9BBA-4BCEC1E417DF}">
          <p14:sldIdLst>
            <p14:sldId id="300"/>
            <p14:sldId id="326"/>
            <p14:sldId id="329"/>
            <p14:sldId id="262"/>
            <p14:sldId id="305"/>
            <p14:sldId id="303"/>
            <p14:sldId id="330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86" d="100"/>
          <a:sy n="86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</a:t>
            </a:r>
            <a:r>
              <a:rPr lang="en-US" sz="5000" smtClean="0">
                <a:solidFill>
                  <a:srgbClr val="FF9933"/>
                </a:solidFill>
                <a:latin typeface="HP-087" pitchFamily="34" charset="0"/>
              </a:rPr>
              <a:t>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013076" y="1219200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19600" y="1398935"/>
            <a:ext cx="3138054" cy="372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41740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902" y="54174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114" y="5401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416" y="538477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9193" y="536845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98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902" y="609808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7114" y="608177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6" y="60654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9193" y="604914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457200" y="1371600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14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92" y="1184334"/>
            <a:ext cx="6796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smtClean="0">
                <a:solidFill>
                  <a:srgbClr val="FF0000"/>
                </a:solidFill>
                <a:latin typeface="+mj-lt"/>
              </a:rPr>
              <a:t>Ghi nhớ: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một số cộn</a:t>
            </a:r>
            <a:r>
              <a:rPr lang="en-US" sz="2600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với 0 bằn</a:t>
            </a:r>
            <a:r>
              <a:rPr lang="en-US" sz="26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chính số đó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              0 cộn</a:t>
            </a:r>
            <a:r>
              <a:rPr lang="en-US" sz="2600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với một số bằn</a:t>
            </a:r>
            <a:r>
              <a:rPr lang="en-US" sz="2600" dirty="0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chính số đó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5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133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-93"/>
                <a:cs typeface="Arial-SGK-TV" pitchFamily="2" charset="0"/>
              </a:rPr>
              <a:t>đ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822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3325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1524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303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928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5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4463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0926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3688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05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398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854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3212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829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.f8.photo.talk.zdn.vn/1605389524047397361/ca1d24d44e768628df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" y="77490"/>
            <a:ext cx="643308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mute="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1117</TotalTime>
  <Words>309</Words>
  <Application>Microsoft Office PowerPoint</Application>
  <PresentationFormat>On-screen Show (4:3)</PresentationFormat>
  <Paragraphs>132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宋体</vt:lpstr>
      <vt:lpstr>.VnAvant</vt:lpstr>
      <vt:lpstr>.VnAvantH</vt:lpstr>
      <vt:lpstr>Arial</vt:lpstr>
      <vt:lpstr>Arial-Rounded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119</cp:revision>
  <cp:lastPrinted>2020-11-10T04:40:23Z</cp:lastPrinted>
  <dcterms:created xsi:type="dcterms:W3CDTF">2020-08-24T16:53:57Z</dcterms:created>
  <dcterms:modified xsi:type="dcterms:W3CDTF">2023-11-01T04:33:58Z</dcterms:modified>
</cp:coreProperties>
</file>