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59" r:id="rId2"/>
    <p:sldId id="415" r:id="rId3"/>
    <p:sldId id="370" r:id="rId4"/>
    <p:sldId id="322" r:id="rId5"/>
    <p:sldId id="401" r:id="rId6"/>
    <p:sldId id="425" r:id="rId7"/>
    <p:sldId id="426" r:id="rId8"/>
    <p:sldId id="404" r:id="rId9"/>
    <p:sldId id="424" r:id="rId10"/>
    <p:sldId id="418" r:id="rId11"/>
    <p:sldId id="402" r:id="rId12"/>
    <p:sldId id="419" r:id="rId13"/>
    <p:sldId id="321" r:id="rId14"/>
    <p:sldId id="421" r:id="rId15"/>
    <p:sldId id="423" r:id="rId16"/>
    <p:sldId id="422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120" d="100"/>
          <a:sy n="120" d="100"/>
        </p:scale>
        <p:origin x="714" y="10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2023/1/30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2023/1/30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2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2809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672"/>
            <a:ext cx="8784976" cy="2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42375" y="83443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28028" y="129040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76192" y="178244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618152" y="21790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7740352" y="219601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28028" y="309624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29324" y="3716087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20359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en-US" sz="4800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ăng</a:t>
            </a:r>
            <a:r>
              <a:rPr lang="en-US" sz="48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oac</a:t>
            </a:r>
            <a:r>
              <a:rPr lang="en-US" sz="48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oach</a:t>
            </a:r>
            <a:endParaRPr lang="en-US" sz="4800" dirty="0" smtClean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1988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42375" y="83443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28028" y="129040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76192" y="178244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618152" y="217905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7740352" y="219601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28028" y="309624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29324" y="3716087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0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360" y="3651870"/>
            <a:ext cx="9177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41"/>
          <p:cNvSpPr txBox="1"/>
          <p:nvPr/>
        </p:nvSpPr>
        <p:spPr>
          <a:xfrm>
            <a:off x="543891" y="1439533"/>
            <a:ext cx="3204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LAO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5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232</Words>
  <Application>Microsoft Office PowerPoint</Application>
  <PresentationFormat>On-screen Show (16:9)</PresentationFormat>
  <Paragraphs>61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Microsoft YaHei</vt:lpstr>
      <vt:lpstr>宋体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Admin</cp:lastModifiedBy>
  <cp:revision>365</cp:revision>
  <dcterms:created xsi:type="dcterms:W3CDTF">2015-12-11T17:46:00Z</dcterms:created>
  <dcterms:modified xsi:type="dcterms:W3CDTF">2023-01-30T02:50:34Z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