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0" r:id="rId2"/>
    <p:sldId id="303" r:id="rId3"/>
    <p:sldId id="305" r:id="rId4"/>
    <p:sldId id="314" r:id="rId5"/>
    <p:sldId id="315" r:id="rId6"/>
    <p:sldId id="306" r:id="rId7"/>
    <p:sldId id="307" r:id="rId8"/>
    <p:sldId id="316" r:id="rId9"/>
    <p:sldId id="308" r:id="rId10"/>
    <p:sldId id="311" r:id="rId11"/>
    <p:sldId id="313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5F"/>
    <a:srgbClr val="99CCFF"/>
    <a:srgbClr val="FF5050"/>
    <a:srgbClr val="FFBDFF"/>
    <a:srgbClr val="FFE1E1"/>
    <a:srgbClr val="FFC9C9"/>
    <a:srgbClr val="FFAFFF"/>
    <a:srgbClr val="FFBDBD"/>
    <a:srgbClr val="8FE193"/>
    <a:srgbClr val="CD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4" autoAdjust="0"/>
  </p:normalViewPr>
  <p:slideViewPr>
    <p:cSldViewPr>
      <p:cViewPr varScale="1">
        <p:scale>
          <a:sx n="69" d="100"/>
          <a:sy n="69" d="100"/>
        </p:scale>
        <p:origin x="762" y="6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23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03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858369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245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66334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0" y="0"/>
            <a:ext cx="9586119" cy="2362200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1217"/>
            <a:ext cx="13624718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732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图片 4403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762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图片 44036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706" y="250468"/>
            <a:ext cx="7609404" cy="6203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004" y="2937830"/>
            <a:ext cx="3760468" cy="39833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5" y="-420510"/>
            <a:ext cx="2978043" cy="72785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088070" y="1390517"/>
            <a:ext cx="6065311" cy="156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184" b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Sáng tạo ra các hình khác nhau từ bộ đồ dùng hình khối</a:t>
            </a:r>
            <a:endParaRPr lang="en-US" sz="3184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24" b="44221"/>
          <a:stretch/>
        </p:blipFill>
        <p:spPr>
          <a:xfrm>
            <a:off x="3884071" y="2743200"/>
            <a:ext cx="4093905" cy="32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图片 921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9220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" y="0"/>
            <a:ext cx="9641872" cy="6769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 rot="21178959">
            <a:off x="3483856" y="868372"/>
            <a:ext cx="3147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Chúc các con   chăm ngoan, 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học giỏi!</a:t>
            </a:r>
            <a:endParaRPr lang="en-US" sz="3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0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3119534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29656" y="2369403"/>
            <a:ext cx="747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512628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16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78893" y="6324600"/>
            <a:ext cx="36980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100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6483" y="170382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5856" y="164131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 hình nào là khối lập phương?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2042319" y="2262170"/>
            <a:ext cx="1600200" cy="1600200"/>
          </a:xfrm>
          <a:prstGeom prst="cub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395119" y="1770334"/>
            <a:ext cx="1752600" cy="2133600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8976519" y="2467910"/>
            <a:ext cx="1188720" cy="1188720"/>
          </a:xfrm>
          <a:prstGeom prst="cube">
            <a:avLst/>
          </a:prstGeom>
          <a:solidFill>
            <a:srgbClr val="00D25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2042319" y="4721352"/>
            <a:ext cx="1447800" cy="1984248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5393397" y="4665657"/>
            <a:ext cx="2011680" cy="201168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70" y="4377206"/>
            <a:ext cx="2076818" cy="23001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62074" y="3010299"/>
            <a:ext cx="81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0119" y="3010297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49346" y="2982586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3077" y="5959524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5077" y="5959523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49346" y="5959524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4683" y="831215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 hình nào là khối hộp chữ nhật?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6483" y="170382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5856" y="164131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 hình nào là khối lập phương?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2042319" y="2262170"/>
            <a:ext cx="1600200" cy="1600200"/>
          </a:xfrm>
          <a:prstGeom prst="cub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395119" y="1770334"/>
            <a:ext cx="1752600" cy="2133600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8976519" y="2467910"/>
            <a:ext cx="1188720" cy="1188720"/>
          </a:xfrm>
          <a:prstGeom prst="cube">
            <a:avLst/>
          </a:prstGeom>
          <a:solidFill>
            <a:srgbClr val="00D25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2042319" y="4721352"/>
            <a:ext cx="1447800" cy="1984248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5393397" y="4665657"/>
            <a:ext cx="2011680" cy="201168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70" y="4377206"/>
            <a:ext cx="2076818" cy="23001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62074" y="3010299"/>
            <a:ext cx="81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0119" y="3010297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49346" y="2982586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3077" y="5959524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5077" y="5959523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49346" y="5959524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54901" y="3023477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352436" y="2970809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375458" y="6004856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24683" y="831215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 hình nào là khối hộp chữ nhật?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270500" y="3010297"/>
            <a:ext cx="640080" cy="64008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341705" y="5924887"/>
            <a:ext cx="640080" cy="64008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0" grpId="0" animBg="1"/>
      <p:bldP spid="28" grpId="0" animBg="1"/>
      <p:bldP spid="29" grpId="0" animBg="1"/>
      <p:bldP spid="30" grpId="0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8394" y="281940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40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5194" y="426720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Mặt trước xúc xắc có mấy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chấm 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5194" y="4851975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Mặt bên phải xúc xắc có mấy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chấm 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5194" y="543675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 trên xúc xắc có mấy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chấm 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b="11995"/>
          <a:stretch/>
        </p:blipFill>
        <p:spPr>
          <a:xfrm>
            <a:off x="3842192" y="619991"/>
            <a:ext cx="4056888" cy="33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8394" y="281940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40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5194" y="426720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Mặt trước xúc xắc có mấy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chấm 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5194" y="4851975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Mặt bên phải xúc xắc có mấy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chấm 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5194" y="543675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 trên xúc xắc có mấy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chấm 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b="11995"/>
          <a:stretch/>
        </p:blipFill>
        <p:spPr>
          <a:xfrm>
            <a:off x="3842192" y="619991"/>
            <a:ext cx="4056888" cy="330669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956719" y="2514600"/>
            <a:ext cx="1828800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28319" y="457200"/>
            <a:ext cx="1219200" cy="5146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300119" y="1858587"/>
            <a:ext cx="912411" cy="5146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85519" y="1437383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0636" y="1592715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6215" y="2283768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3294" y="290578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69315" y="2843435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28747" y="4151016"/>
            <a:ext cx="48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70750" y="1034165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8263" y="1175773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00049" y="1589947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41028" y="201173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20574" y="2381807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12092" y="2755448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09247" y="796601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13013" y="5375195"/>
            <a:ext cx="48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14588" y="4748956"/>
            <a:ext cx="48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2307" y="983954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28261" y="534991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5" grpId="0"/>
      <p:bldP spid="15" grpId="1"/>
      <p:bldP spid="16" grpId="0"/>
      <p:bldP spid="16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1" grpId="0"/>
      <p:bldP spid="32" grpId="0"/>
      <p:bldP spid="32" grpId="1"/>
      <p:bldP spid="33" grpId="0"/>
      <p:bldP spid="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3910" y="311051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3283" y="304800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 nào đúng?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7702" y="1143000"/>
            <a:ext cx="10999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Hình bên phải có nhiều khối lập phương nhỏ hơn hình bên trái.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5519" y="2318726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Hai hình có số khối lập phương nhỏ bằng nhau.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1" t="20000" r="8545" b="61477"/>
          <a:stretch/>
        </p:blipFill>
        <p:spPr>
          <a:xfrm>
            <a:off x="2118519" y="3276600"/>
            <a:ext cx="799501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3910" y="311051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3283" y="304800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 nào đúng?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7702" y="1143000"/>
            <a:ext cx="10999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Hình bên phải có nhiều khối lập phương nhỏ hơn hình bên trái.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5519" y="2318726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Hai hình có số khối lập phương nhỏ bằng nhau.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1" t="20000" r="8545" b="61477"/>
          <a:stretch/>
        </p:blipFill>
        <p:spPr>
          <a:xfrm>
            <a:off x="2118519" y="3276600"/>
            <a:ext cx="7995010" cy="2819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15978" y="2377664"/>
            <a:ext cx="559541" cy="5284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88394" y="1284598"/>
            <a:ext cx="559540" cy="528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9519" y="3809432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3439" y="3809432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9518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5804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0601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9073" y="5091545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5804" y="5139826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7191" y="5134479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5437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51562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9719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27352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44519" y="5148334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5906" y="5134479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86103" y="5162189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8164" y="5134479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2883" y="5865122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6350" y="594574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3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3910" y="311051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3283" y="304800"/>
            <a:ext cx="10695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 8 khối lập phương nhỏ như nhau, hãy xếp thành một khối lập phương lớn.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129"/>
            <a:ext cx="7643948" cy="4812004"/>
          </a:xfrm>
          <a:prstGeom prst="rect">
            <a:avLst/>
          </a:prstGeom>
        </p:spPr>
      </p:pic>
      <p:pic>
        <p:nvPicPr>
          <p:cNvPr id="5" name="Hình ảnh 3">
            <a:extLst>
              <a:ext uri="{FF2B5EF4-FFF2-40B4-BE49-F238E27FC236}">
                <a16:creationId xmlns:a16="http://schemas.microsoft.com/office/drawing/2014/main" id="{85727D35-1EFE-4361-B6EA-B131CBD2E6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3" t="9574" r="9925" b="76747"/>
          <a:stretch/>
        </p:blipFill>
        <p:spPr>
          <a:xfrm>
            <a:off x="8416791" y="1505129"/>
            <a:ext cx="3839326" cy="3393690"/>
          </a:xfrm>
          <a:prstGeom prst="rect">
            <a:avLst/>
          </a:prstGeom>
        </p:spPr>
      </p:pic>
      <p:sp>
        <p:nvSpPr>
          <p:cNvPr id="6" name="Arrow: Right 8">
            <a:extLst>
              <a:ext uri="{FF2B5EF4-FFF2-40B4-BE49-F238E27FC236}">
                <a16:creationId xmlns:a16="http://schemas.microsoft.com/office/drawing/2014/main" id="{EF89C57A-AACE-47F9-AF9D-4354F1DCE2CA}"/>
              </a:ext>
            </a:extLst>
          </p:cNvPr>
          <p:cNvSpPr/>
          <p:nvPr/>
        </p:nvSpPr>
        <p:spPr>
          <a:xfrm>
            <a:off x="7319842" y="3491862"/>
            <a:ext cx="1301317" cy="6445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4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275</Words>
  <Application>Microsoft Office PowerPoint</Application>
  <PresentationFormat>Custom</PresentationFormat>
  <Paragraphs>87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宋体</vt:lpstr>
      <vt:lpstr>Arial</vt:lpstr>
      <vt:lpstr>Arial-SGK-TV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Ngoc Yen</cp:lastModifiedBy>
  <cp:revision>152</cp:revision>
  <dcterms:created xsi:type="dcterms:W3CDTF">2021-05-23T10:25:42Z</dcterms:created>
  <dcterms:modified xsi:type="dcterms:W3CDTF">2021-12-24T14:47:32Z</dcterms:modified>
</cp:coreProperties>
</file>