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45"/>
  </p:notesMasterIdLst>
  <p:sldIdLst>
    <p:sldId id="302" r:id="rId3"/>
    <p:sldId id="256" r:id="rId4"/>
    <p:sldId id="257" r:id="rId5"/>
    <p:sldId id="258" r:id="rId6"/>
    <p:sldId id="288" r:id="rId7"/>
    <p:sldId id="289" r:id="rId8"/>
    <p:sldId id="259" r:id="rId9"/>
    <p:sldId id="260" r:id="rId10"/>
    <p:sldId id="281" r:id="rId11"/>
    <p:sldId id="280" r:id="rId12"/>
    <p:sldId id="282" r:id="rId13"/>
    <p:sldId id="261" r:id="rId14"/>
    <p:sldId id="286" r:id="rId15"/>
    <p:sldId id="284" r:id="rId16"/>
    <p:sldId id="285" r:id="rId17"/>
    <p:sldId id="287" r:id="rId18"/>
    <p:sldId id="263" r:id="rId19"/>
    <p:sldId id="264" r:id="rId20"/>
    <p:sldId id="290" r:id="rId21"/>
    <p:sldId id="291" r:id="rId22"/>
    <p:sldId id="265" r:id="rId23"/>
    <p:sldId id="267" r:id="rId24"/>
    <p:sldId id="266" r:id="rId25"/>
    <p:sldId id="292" r:id="rId26"/>
    <p:sldId id="268" r:id="rId27"/>
    <p:sldId id="269" r:id="rId28"/>
    <p:sldId id="270" r:id="rId29"/>
    <p:sldId id="271" r:id="rId30"/>
    <p:sldId id="294" r:id="rId31"/>
    <p:sldId id="298" r:id="rId32"/>
    <p:sldId id="299" r:id="rId33"/>
    <p:sldId id="300" r:id="rId34"/>
    <p:sldId id="297" r:id="rId35"/>
    <p:sldId id="272" r:id="rId36"/>
    <p:sldId id="273" r:id="rId37"/>
    <p:sldId id="301" r:id="rId38"/>
    <p:sldId id="274" r:id="rId39"/>
    <p:sldId id="275" r:id="rId40"/>
    <p:sldId id="276" r:id="rId41"/>
    <p:sldId id="277" r:id="rId42"/>
    <p:sldId id="278" r:id="rId43"/>
    <p:sldId id="279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00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5" indent="0" algn="ctr">
              <a:buNone/>
              <a:defRPr sz="1350"/>
            </a:lvl3pPr>
            <a:lvl4pPr marL="1028543" indent="0" algn="ctr">
              <a:buNone/>
              <a:defRPr sz="1125"/>
            </a:lvl4pPr>
            <a:lvl5pPr marL="1371391" indent="0" algn="ctr">
              <a:buNone/>
              <a:defRPr sz="1125"/>
            </a:lvl5pPr>
            <a:lvl6pPr marL="1714238" indent="0" algn="ctr">
              <a:buNone/>
              <a:defRPr sz="1125"/>
            </a:lvl6pPr>
            <a:lvl7pPr marL="2057086" indent="0" algn="ctr">
              <a:buNone/>
              <a:defRPr sz="1125"/>
            </a:lvl7pPr>
            <a:lvl8pPr marL="2399933" indent="0" algn="ctr">
              <a:buNone/>
              <a:defRPr sz="1125"/>
            </a:lvl8pPr>
            <a:lvl9pPr marL="2742781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2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9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3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3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08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3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78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5" indent="0">
              <a:buNone/>
              <a:defRPr sz="1350" b="1"/>
            </a:lvl3pPr>
            <a:lvl4pPr marL="1028543" indent="0">
              <a:buNone/>
              <a:defRPr sz="1125" b="1"/>
            </a:lvl4pPr>
            <a:lvl5pPr marL="1371391" indent="0">
              <a:buNone/>
              <a:defRPr sz="1125" b="1"/>
            </a:lvl5pPr>
            <a:lvl6pPr marL="1714238" indent="0">
              <a:buNone/>
              <a:defRPr sz="1125" b="1"/>
            </a:lvl6pPr>
            <a:lvl7pPr marL="2057086" indent="0">
              <a:buNone/>
              <a:defRPr sz="1125" b="1"/>
            </a:lvl7pPr>
            <a:lvl8pPr marL="2399933" indent="0">
              <a:buNone/>
              <a:defRPr sz="1125" b="1"/>
            </a:lvl8pPr>
            <a:lvl9pPr marL="2742781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8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5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5" indent="0">
              <a:buNone/>
              <a:defRPr sz="1800"/>
            </a:lvl3pPr>
            <a:lvl4pPr marL="1028543" indent="0">
              <a:buNone/>
              <a:defRPr sz="1500"/>
            </a:lvl4pPr>
            <a:lvl5pPr marL="1371391" indent="0">
              <a:buNone/>
              <a:defRPr sz="1500"/>
            </a:lvl5pPr>
            <a:lvl6pPr marL="1714238" indent="0">
              <a:buNone/>
              <a:defRPr sz="1500"/>
            </a:lvl6pPr>
            <a:lvl7pPr marL="2057086" indent="0">
              <a:buNone/>
              <a:defRPr sz="1500"/>
            </a:lvl7pPr>
            <a:lvl8pPr marL="2399933" indent="0">
              <a:buNone/>
              <a:defRPr sz="1500"/>
            </a:lvl8pPr>
            <a:lvl9pPr marL="274278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1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48" indent="0">
              <a:buNone/>
              <a:defRPr sz="1050"/>
            </a:lvl2pPr>
            <a:lvl3pPr marL="685695" indent="0">
              <a:buNone/>
              <a:defRPr sz="900"/>
            </a:lvl3pPr>
            <a:lvl4pPr marL="1028543" indent="0">
              <a:buNone/>
              <a:defRPr sz="750"/>
            </a:lvl4pPr>
            <a:lvl5pPr marL="1371391" indent="0">
              <a:buNone/>
              <a:defRPr sz="750"/>
            </a:lvl5pPr>
            <a:lvl6pPr marL="1714238" indent="0">
              <a:buNone/>
              <a:defRPr sz="750"/>
            </a:lvl6pPr>
            <a:lvl7pPr marL="2057086" indent="0">
              <a:buNone/>
              <a:defRPr sz="750"/>
            </a:lvl7pPr>
            <a:lvl8pPr marL="2399933" indent="0">
              <a:buNone/>
              <a:defRPr sz="750"/>
            </a:lvl8pPr>
            <a:lvl9pPr marL="2742781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2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620EAF97-EB87-41B8-A976-8BC6DE5F9824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2023/1/17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2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2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>
              <a:buClrTx/>
              <a:defRPr/>
            </a:pPr>
            <a:fld id="{BF091FFB-C317-4972-9209-87991A55E0D9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defTabSz="342892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8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4" indent="-171424" algn="l" defTabSz="685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2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66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3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0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58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05" indent="-171424" algn="l" defTabSz="685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5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38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86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33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1" algn="l" defTabSz="68569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algn="ctr" defTabSz="820778">
              <a:lnSpc>
                <a:spcPct val="150000"/>
              </a:lnSpc>
              <a:buClrTx/>
              <a:defRPr/>
            </a:pPr>
            <a:r>
              <a:rPr lang="en-US" sz="2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ClrTx/>
              <a:defRPr/>
            </a:pPr>
            <a:r>
              <a:rPr lang="en-US" altLang="zh-CN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TIẾNG </a:t>
            </a:r>
            <a:r>
              <a:rPr lang="en-US" altLang="zh-CN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VIỆT</a:t>
            </a:r>
            <a:endParaRPr lang="zh-CN" alt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919308" y="2085155"/>
            <a:ext cx="1438276" cy="707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24;p1"/>
          <p:cNvSpPr/>
          <p:nvPr/>
        </p:nvSpPr>
        <p:spPr>
          <a:xfrm>
            <a:off x="2487512" y="2971352"/>
            <a:ext cx="43412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54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endParaRPr sz="4800" b="1" dirty="0">
              <a:solidFill>
                <a:srgbClr val="FF66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" name="Google Shape;124;p1"/>
          <p:cNvSpPr/>
          <p:nvPr/>
        </p:nvSpPr>
        <p:spPr>
          <a:xfrm>
            <a:off x="1177886" y="56291"/>
            <a:ext cx="93136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PHÒNG GIÁO DỤC VÀ ĐÀO TẠO QUẬN LONG BIÊN</a:t>
            </a:r>
            <a:endParaRPr sz="1800" b="1" dirty="0">
              <a:solidFill>
                <a:schemeClr val="bg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647" y="-276472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3600" b="1" dirty="0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36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231" y="213993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078" y="2325534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3074" y="-434023"/>
            <a:ext cx="5990926" cy="33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cành hoa đào và đèn lồng trang trí ngày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1" y="234891"/>
            <a:ext cx="9852147" cy="3928607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980818" y="1935443"/>
            <a:ext cx="590760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SƠ KẾT HỌC KÌ 1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7982" y="-1175428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7932" y="19312"/>
            <a:ext cx="2963918" cy="3871221"/>
          </a:xfrm>
          <a:prstGeom prst="rect">
            <a:avLst/>
          </a:prstGeom>
        </p:spPr>
      </p:pic>
      <p:sp>
        <p:nvSpPr>
          <p:cNvPr id="226" name="Google Shape;226;p4"/>
          <p:cNvSpPr txBox="1"/>
          <p:nvPr/>
        </p:nvSpPr>
        <p:spPr>
          <a:xfrm>
            <a:off x="242852" y="182821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 dirty="0">
              <a:solidFill>
                <a:srgbClr val="FFFF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64869" y="100539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bg1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chemeClr val="bg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6557" y="235856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1612" y="2002700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Hoa Đào Mùa - Miễn Phí vector hình ảnh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6066" y="115550"/>
            <a:ext cx="5990926" cy="2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74" y="4412343"/>
            <a:ext cx="3473641" cy="847271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95" y="276126"/>
            <a:ext cx="5064092" cy="4495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1" t="8300"/>
          <a:stretch/>
        </p:blipFill>
        <p:spPr>
          <a:xfrm>
            <a:off x="5326742" y="870857"/>
            <a:ext cx="3752339" cy="34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420777" y="728907"/>
            <a:ext cx="850564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uây</a:t>
            </a:r>
            <a:r>
              <a:rPr lang="en-US" sz="4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0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oang</a:t>
            </a:r>
            <a:r>
              <a:rPr lang="en-US" sz="40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1193</Words>
  <Application>Microsoft Office PowerPoint</Application>
  <PresentationFormat>On-screen Show (16:9)</PresentationFormat>
  <Paragraphs>143</Paragraphs>
  <Slides>42</Slides>
  <Notes>42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微软雅黑</vt:lpstr>
      <vt:lpstr>宋体</vt:lpstr>
      <vt:lpstr>Arial</vt:lpstr>
      <vt:lpstr>Arial Rounded</vt:lpstr>
      <vt:lpstr>Calibri</vt:lpstr>
      <vt:lpstr>Calibri Light</vt:lpstr>
      <vt:lpstr>Times New Roman</vt:lpstr>
      <vt:lpstr>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56</cp:revision>
  <dcterms:created xsi:type="dcterms:W3CDTF">2020-08-13T09:19:08Z</dcterms:created>
  <dcterms:modified xsi:type="dcterms:W3CDTF">2023-01-17T09:31:57Z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