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95" r:id="rId4"/>
    <p:sldId id="305" r:id="rId5"/>
    <p:sldId id="270" r:id="rId6"/>
    <p:sldId id="304" r:id="rId7"/>
    <p:sldId id="303" r:id="rId8"/>
    <p:sldId id="293" r:id="rId9"/>
    <p:sldId id="286" r:id="rId10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53" d="100"/>
          <a:sy n="53" d="100"/>
        </p:scale>
        <p:origin x="984" y="132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0023" y="3910963"/>
            <a:ext cx="4375488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514" y="5468883"/>
            <a:ext cx="6865802" cy="867512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4900" b="1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4: Luyện tập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553" y="1251519"/>
            <a:ext cx="8143710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4870" y="2860502"/>
            <a:ext cx="10680089" cy="2947778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48526" y="2805568"/>
            <a:ext cx="10533855" cy="1344566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448526" y="4688385"/>
            <a:ext cx="7011699" cy="729012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ngữ: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4272896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063915" y="1500159"/>
            <a:ext cx="8321675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80677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Chỉ người: ông, bà, bố, mẹ, anh trai, em gái,…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23820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tưới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ngữ: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159568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Tìm ba từ ngữ chỉ hoạt động trong đoạn thơ dưới đây: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cu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khoái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Khen: Mẹ giỏi hơn ba!</a:t>
            </a:r>
          </a:p>
          <a:p>
            <a:pPr algn="just">
              <a:lnSpc>
                <a:spcPct val="150000"/>
              </a:lnSpc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10859914" y="829410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chạy liền ro ro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0" y="707524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079813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3275" y="4420272"/>
            <a:ext cx="88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5468" y="6936704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72816" y="775372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32928" y="6117554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64641" y="5017186"/>
            <a:ext cx="2545624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thơ nói đến ai?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-106166" y="5378323"/>
            <a:ext cx="2010815" cy="3697029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1723163" y="4509917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5321" y="4680247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người đã  làm những công việc gì?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4619" y="4820768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chỉ công việc đó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19" grpId="1"/>
      <p:bldP spid="26" grpId="0" animBg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113" y="528031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Quan sát tranh và trả lời câu hỏi: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79466" y="356111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898695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Bố mẹ đang làm gì?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05495" y="7128084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776522" cy="826180"/>
            <a:chOff x="11305182" y="1101087"/>
            <a:chExt cx="3776522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461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452671"/>
            <a:ext cx="5456110" cy="3617499"/>
            <a:chOff x="10820690" y="634128"/>
            <a:chExt cx="4963256" cy="3617499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6341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1: Trước mặt ông và bạn của ông là cái gì?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2: Bà đang chăm chú nhìn vào đâu?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3: Mẹ cầm chổi làm gì?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khăn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lau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4: Trước mặt bạn nhỏ là cái gì?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356430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3118" y="3651371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Ông đang đánh cờ.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6444" y="354120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Bà đang xem ti vi.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9497" y="7148725"/>
            <a:ext cx="4898695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Bố đang lau cửa</a:t>
            </a:r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 lau nhà.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5495" y="7206153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Bạn nhỏ đang học bài.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21" grpId="0"/>
      <p:bldP spid="22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740818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276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394</Words>
  <Application>Microsoft Office PowerPoint</Application>
  <PresentationFormat>Custom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295</cp:revision>
  <dcterms:created xsi:type="dcterms:W3CDTF">2021-06-17T09:40:01Z</dcterms:created>
  <dcterms:modified xsi:type="dcterms:W3CDTF">2023-07-20T16:44:57Z</dcterms:modified>
</cp:coreProperties>
</file>