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</p:sldMasterIdLst>
  <p:notesMasterIdLst>
    <p:notesMasterId r:id="rId13"/>
  </p:notesMasterIdLst>
  <p:sldIdLst>
    <p:sldId id="266" r:id="rId4"/>
    <p:sldId id="532" r:id="rId5"/>
    <p:sldId id="522" r:id="rId6"/>
    <p:sldId id="531" r:id="rId7"/>
    <p:sldId id="535" r:id="rId8"/>
    <p:sldId id="514" r:id="rId9"/>
    <p:sldId id="515" r:id="rId10"/>
    <p:sldId id="530" r:id="rId11"/>
    <p:sldId id="5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56839" y="2213594"/>
            <a:ext cx="8116462" cy="1870232"/>
            <a:chOff x="883171" y="2438144"/>
            <a:chExt cx="6813030" cy="1470931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43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71" y="243814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86973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tre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76183" y="668676"/>
            <a:ext cx="9295605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đề</a:t>
            </a:r>
            <a:r>
              <a:rPr kumimoji="0" lang="en-US" sz="40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VẺ ĐẸP QUANH EM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1040" y="23925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0" y="-14642"/>
            <a:ext cx="7973122" cy="7973122"/>
          </a:xfrm>
          <a:prstGeom prst="rtTriangl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3505" y="3871218"/>
            <a:ext cx="61478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Luyện tập – tiết 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1090" y="5088354"/>
            <a:ext cx="2626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(Trang 36)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6076" y="1438753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5" y="-178836"/>
            <a:ext cx="7615451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59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28" y="288321"/>
            <a:ext cx="12413776" cy="10093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Xếp các từ ngữ dưới đây vào nhóm thích hợp: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876" y="1648453"/>
            <a:ext cx="2309314" cy="80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73797"/>
            <a:ext cx="2252645" cy="788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93165" y="2703874"/>
            <a:ext cx="793916" cy="21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4179 0.393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4544 0.2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7266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7005 0.3416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4141 0.1155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7005 0.02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463 L -0.10195 0.175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53099 -0.010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62 4.81481E-6 L -0.53165 -0.242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656248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903" y="4015789"/>
            <a:ext cx="2309314" cy="80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903" y="3305826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023" y="4286561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023" y="3447117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903" y="2621449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023" y="2438294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2023" y="1492606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2903" y="1920427"/>
            <a:ext cx="2252645" cy="78866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72621"/>
            <a:ext cx="105927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303" y="6257057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38893" y="789241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16843" y="789241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24750" y="789241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4915" y="1245771"/>
            <a:ext cx="2279702" cy="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058129" y="1251024"/>
            <a:ext cx="2561588" cy="37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70947" y="1902987"/>
            <a:ext cx="3240506" cy="2658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37380" y="3754969"/>
            <a:ext cx="3240506" cy="58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37380" y="2726532"/>
            <a:ext cx="3240506" cy="366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25922" y="2384863"/>
            <a:ext cx="3251964" cy="2314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1"/>
          </p:cNvCxnSpPr>
          <p:nvPr/>
        </p:nvCxnSpPr>
        <p:spPr>
          <a:xfrm>
            <a:off x="4137380" y="1620670"/>
            <a:ext cx="3054643" cy="216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86786" y="4468694"/>
            <a:ext cx="3291100" cy="171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8838" y="3071763"/>
            <a:ext cx="3229048" cy="1627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1471" y="452375"/>
            <a:ext cx="793916" cy="2191053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4005941" y="1629181"/>
            <a:ext cx="3371945" cy="29219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72621"/>
            <a:ext cx="105927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50" y="1584936"/>
            <a:ext cx="580455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38893" y="789241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16843" y="789241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24750" y="789241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 rot="16200000">
            <a:off x="3151931" y="1343647"/>
            <a:ext cx="322226" cy="140473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Left Brace 28"/>
          <p:cNvSpPr/>
          <p:nvPr/>
        </p:nvSpPr>
        <p:spPr>
          <a:xfrm rot="16200000">
            <a:off x="5074762" y="1172636"/>
            <a:ext cx="266688" cy="180229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2632104" y="2375438"/>
            <a:ext cx="168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Từ ngữ chỉ sự vật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8788" y="2375438"/>
            <a:ext cx="2022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Từ ngữ chỉ đặc điểm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0" y="2560103"/>
            <a:ext cx="284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Câu nêu đặc điểm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6585283" y="2651260"/>
            <a:ext cx="850232" cy="2793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210345" y="245821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7630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" grpId="0"/>
      <p:bldP spid="33" grpId="0"/>
      <p:bldP spid="35" grpId="0"/>
      <p:bldP spid="15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365125"/>
            <a:ext cx="1059279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61" y="2476319"/>
            <a:ext cx="5635675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23339" y="981746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7072" y="981746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79192" y="981746"/>
            <a:ext cx="2800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47455" y="1506083"/>
            <a:ext cx="2507672" cy="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vàng óng.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460974" y="1476026"/>
            <a:ext cx="3099522" cy="37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 - Bầu trời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Bầu trời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vời vợi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2644900"/>
            <a:ext cx="6706659" cy="8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thế nào?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3413680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Ngôi sao sáng lấp lánh.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4070296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thế nào?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4648542"/>
            <a:ext cx="8122363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Dòng sông quanh co uốn khúc.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5260583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165298" y="5811593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Nương 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 rot="10800000">
            <a:off x="7842793" y="1938427"/>
            <a:ext cx="354722" cy="4285910"/>
          </a:xfrm>
          <a:prstGeom prst="leftBrace">
            <a:avLst>
              <a:gd name="adj1" fmla="val 8333"/>
              <a:gd name="adj2" fmla="val 495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8478563" y="1808138"/>
            <a:ext cx="1587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Khi hỏi về đặc điểm của sự vật ta dùng cụm từ “thế nào?”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1" grpId="0"/>
      <p:bldP spid="17" grpId="0"/>
      <p:bldP spid="19" grpId="0"/>
      <p:bldP spid="20" grpId="0"/>
      <p:bldP spid="21" grpId="0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9811" y="1287614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38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9826" y="2033479"/>
            <a:ext cx="786808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332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2_Office Theme</vt:lpstr>
      <vt:lpstr>2_Office 主题​​</vt:lpstr>
      <vt:lpstr>8_Office Theme</vt:lpstr>
      <vt:lpstr>PowerPoint Presentation</vt:lpstr>
      <vt:lpstr>PowerPoint Presentation</vt:lpstr>
      <vt:lpstr>1. Xếp các từ ngữ dưới đây vào nhóm thích hợp:</vt:lpstr>
      <vt:lpstr>2. Ghép từ ngữ chỉ sự vật với những từ ngữ chỉ đặc điểm ở bài tập số 1 để tạo thành 3 câu.</vt:lpstr>
      <vt:lpstr>2. Ghép từ ngữ chỉ sự vật với những từ ngữ chỉ đặc điểm ở bài tập số 1 để tạo thành 3 câu.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80</cp:revision>
  <dcterms:created xsi:type="dcterms:W3CDTF">2021-05-27T08:02:03Z</dcterms:created>
  <dcterms:modified xsi:type="dcterms:W3CDTF">2023-07-23T03:45:54Z</dcterms:modified>
</cp:coreProperties>
</file>