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319" r:id="rId3"/>
    <p:sldId id="314" r:id="rId4"/>
    <p:sldId id="297" r:id="rId5"/>
    <p:sldId id="320" r:id="rId6"/>
    <p:sldId id="299" r:id="rId7"/>
    <p:sldId id="326" r:id="rId8"/>
    <p:sldId id="316" r:id="rId9"/>
    <p:sldId id="317" r:id="rId10"/>
    <p:sldId id="298" r:id="rId11"/>
    <p:sldId id="327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3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2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613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5305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3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2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9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7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3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2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>
                <a:solidFill>
                  <a:prstClr val="black"/>
                </a:solidFill>
              </a:rPr>
              <a:pPr/>
              <a:t>2023/7/23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6" y="496183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197" y="2069066"/>
            <a:ext cx="3245739" cy="383987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468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3719187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43348" y="941888"/>
            <a:ext cx="7816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prstClr val="white"/>
                </a:solidFill>
              </a:rPr>
              <a:t>Tìm được từ ngữ chỉ hoạt động bảo vệ, chăm sóc cây.</a:t>
            </a:r>
            <a:endParaRPr lang="vi-VN" sz="4000" b="1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43347" y="2408492"/>
            <a:ext cx="7816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prstClr val="white"/>
                </a:solidFill>
              </a:rPr>
              <a:t> Tìm được từ ngữ chỉ hoạt động thích hợp điền vào chỗ trống.</a:t>
            </a:r>
            <a:endParaRPr lang="vi-VN" sz="4000" b="1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3346" y="3978152"/>
            <a:ext cx="7816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000" b="1" dirty="0">
                <a:solidFill>
                  <a:prstClr val="white"/>
                </a:solidFill>
              </a:rPr>
              <a:t> </a:t>
            </a:r>
            <a:r>
              <a:rPr lang="en-US" sz="4000" b="1" dirty="0">
                <a:solidFill>
                  <a:prstClr val="white"/>
                </a:solidFill>
              </a:rPr>
              <a:t>Biết điền đúng dấu phẩy vào vị trí thích hợp giữa các từ ngữ chỉ hoạt động, chỉ sự vật trong câu.</a:t>
            </a:r>
            <a:endParaRPr lang="vi-VN" sz="4000" b="1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342" y="230240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642193" y="137760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NON </a:t>
            </a:r>
            <a:b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CƯỜI RỒI</a:t>
            </a:r>
            <a:endParaRPr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2542910" y="5566004"/>
            <a:ext cx="62868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8443" y="2205697"/>
            <a:ext cx="881683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30" y="2826235"/>
            <a:ext cx="4144972" cy="41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507649" y="989190"/>
            <a:ext cx="7024263" cy="267454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55708" y="1403133"/>
            <a:ext cx="4865189" cy="183126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nuôi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37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780778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624" y="3216163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 –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</a:t>
            </a: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3719187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43348" y="941888"/>
            <a:ext cx="7816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prstClr val="white"/>
                </a:solidFill>
              </a:rPr>
              <a:t>Tìm được từ ngữ chỉ hoạt động bảo vệ, chăm sóc cây.</a:t>
            </a:r>
            <a:endParaRPr lang="vi-VN" sz="4000" b="1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43347" y="2408492"/>
            <a:ext cx="7816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prstClr val="white"/>
                </a:solidFill>
              </a:rPr>
              <a:t> Tìm được từ ngữ chỉ hoạt động thích hợp điền vào chỗ trống.</a:t>
            </a:r>
            <a:endParaRPr lang="vi-VN" sz="4000" b="1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3346" y="3978152"/>
            <a:ext cx="7816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000" b="1" dirty="0">
                <a:solidFill>
                  <a:prstClr val="white"/>
                </a:solidFill>
              </a:rPr>
              <a:t> </a:t>
            </a:r>
            <a:r>
              <a:rPr lang="en-US" sz="4000" b="1" dirty="0">
                <a:solidFill>
                  <a:prstClr val="white"/>
                </a:solidFill>
              </a:rPr>
              <a:t>Biết điền đúng dấu phẩy vào vị trí thích hợp giữa các từ ngữ chỉ hoạt động, chỉ sự vật trong câu.</a:t>
            </a:r>
            <a:endParaRPr lang="vi-VN" sz="4000" b="1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342" y="230240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19958" y="735338"/>
            <a:ext cx="10802885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chỉ hoạt động bảo vệ chăm sóc cây.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4153" y="2159002"/>
            <a:ext cx="2096952" cy="1614917"/>
            <a:chOff x="457962" y="1381126"/>
            <a:chExt cx="1179535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62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5621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71634" y="2159002"/>
            <a:ext cx="2086007" cy="1614917"/>
            <a:chOff x="497526" y="1381126"/>
            <a:chExt cx="1173379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39029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cành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82655" y="2159002"/>
            <a:ext cx="2275180" cy="1614917"/>
            <a:chOff x="497526" y="1381126"/>
            <a:chExt cx="1279788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45438" y="1774924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tỉa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76688" y="2159002"/>
            <a:ext cx="2168068" cy="1614917"/>
            <a:chOff x="497526" y="1381126"/>
            <a:chExt cx="1219537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85187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vun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06804" y="3773919"/>
            <a:ext cx="2384374" cy="1614917"/>
            <a:chOff x="497526" y="1381126"/>
            <a:chExt cx="1341212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89556" y="1769643"/>
              <a:ext cx="1249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giẫm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117825" y="3773919"/>
            <a:ext cx="2289087" cy="1614917"/>
            <a:chOff x="497526" y="1381126"/>
            <a:chExt cx="1287608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53258" y="1769650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hái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00834" y="3773919"/>
            <a:ext cx="2463081" cy="1614917"/>
            <a:chOff x="497526" y="1381126"/>
            <a:chExt cx="1385478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53652" y="1752063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65666" y="2159002"/>
            <a:ext cx="2265641" cy="1614917"/>
            <a:chOff x="497526" y="1381126"/>
            <a:chExt cx="1274420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42594" y="1774924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xit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50623" y="-171240"/>
            <a:ext cx="10802885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từ ngữ phù hợp thay cho ô vuông.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35050" y="1163945"/>
            <a:ext cx="11209646" cy="458469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Buổi sáng, bước ra vườn hồng,                         bông hồng đỏ thắm, bé vui sướng reo lên:</a:t>
            </a:r>
          </a:p>
          <a:p>
            <a:pPr>
              <a:lnSpc>
                <a:spcPct val="14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Bạn xinh đẹp, đáng yêu làm sao!</a:t>
            </a:r>
          </a:p>
          <a:p>
            <a:pPr>
              <a:lnSpc>
                <a:spcPct val="14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Nói rồi, bé định                       bông hoa.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4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Xin                    tôi.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77650" y="693503"/>
            <a:ext cx="1912459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7330" y="693503"/>
            <a:ext cx="2015348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27054" y="693503"/>
            <a:ext cx="1595819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3237" y="2096101"/>
            <a:ext cx="320927" cy="3693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vi-V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6357" y="3891252"/>
            <a:ext cx="320927" cy="3693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vi-V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69398" y="4547149"/>
            <a:ext cx="320927" cy="3693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0342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787 L 0.08268 0.182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0046 L 0.1388 0.454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1342 L -0.52786 0.5444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4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49807" y="822573"/>
            <a:ext cx="9675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248854" y="2423011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84209" y="2926711"/>
            <a:ext cx="16459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53834" y="2926711"/>
            <a:ext cx="12366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6936368" y="3179342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2802750" y="3900629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709960" y="3648954"/>
            <a:ext cx="12366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95416" y="3648954"/>
            <a:ext cx="12366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93000" y="4377824"/>
            <a:ext cx="12366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19432" y="4377824"/>
            <a:ext cx="12366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6341695" y="2887723"/>
            <a:ext cx="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7873490" y="2914249"/>
            <a:ext cx="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6044358" y="3621992"/>
            <a:ext cx="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7604265" y="3636356"/>
            <a:ext cx="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1913965" y="4408170"/>
            <a:ext cx="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3340397" y="4446037"/>
            <a:ext cx="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</a:p>
        </p:txBody>
      </p:sp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/>
      <p:bldP spid="6" grpId="0"/>
      <p:bldP spid="9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352</Words>
  <Application>Microsoft Office PowerPoint</Application>
  <PresentationFormat>Widescreen</PresentationFormat>
  <Paragraphs>52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3_Office 主题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91</cp:revision>
  <dcterms:created xsi:type="dcterms:W3CDTF">2021-07-13T00:48:11Z</dcterms:created>
  <dcterms:modified xsi:type="dcterms:W3CDTF">2023-07-23T04:05:28Z</dcterms:modified>
</cp:coreProperties>
</file>