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8"/>
  </p:notesMasterIdLst>
  <p:sldIdLst>
    <p:sldId id="316" r:id="rId3"/>
    <p:sldId id="304" r:id="rId4"/>
    <p:sldId id="260" r:id="rId5"/>
    <p:sldId id="294" r:id="rId6"/>
    <p:sldId id="295" r:id="rId7"/>
    <p:sldId id="277" r:id="rId8"/>
    <p:sldId id="296" r:id="rId9"/>
    <p:sldId id="297" r:id="rId10"/>
    <p:sldId id="298" r:id="rId11"/>
    <p:sldId id="299" r:id="rId12"/>
    <p:sldId id="300" r:id="rId13"/>
    <p:sldId id="278" r:id="rId14"/>
    <p:sldId id="305" r:id="rId15"/>
    <p:sldId id="270" r:id="rId16"/>
    <p:sldId id="306" r:id="rId17"/>
    <p:sldId id="307" r:id="rId18"/>
    <p:sldId id="311" r:id="rId19"/>
    <p:sldId id="312" r:id="rId20"/>
    <p:sldId id="308" r:id="rId21"/>
    <p:sldId id="313" r:id="rId22"/>
    <p:sldId id="309" r:id="rId23"/>
    <p:sldId id="310" r:id="rId24"/>
    <p:sldId id="317" r:id="rId25"/>
    <p:sldId id="267" r:id="rId26"/>
    <p:sldId id="31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D85F"/>
    <a:srgbClr val="339933"/>
    <a:srgbClr val="00A650"/>
    <a:srgbClr val="F2701F"/>
    <a:srgbClr val="E31353"/>
    <a:srgbClr val="06C5F5"/>
    <a:srgbClr val="F15A88"/>
    <a:srgbClr val="F8A9B9"/>
    <a:srgbClr val="3FCA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>
        <p:scale>
          <a:sx n="53" d="100"/>
          <a:sy n="53" d="100"/>
        </p:scale>
        <p:origin x="1398" y="456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129767-F39A-440A-B0F5-B32CBEE2E356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CA6EE-D120-405B-A31A-77ED0FE27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64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600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Chim có cánh, có lông bao phủ toàn thân, bay ở trên trời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Cá có đuôi và vây cá, có vảy bao phủ toàn thân, bơi ở dưới nước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10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60">
            <a:extLst>
              <a:ext uri="{FF2B5EF4-FFF2-40B4-BE49-F238E27FC236}">
                <a16:creationId xmlns:a16="http://schemas.microsoft.com/office/drawing/2014/main" id="{2596BA64-F4FC-448E-8F9F-6F77C45872A9}"/>
              </a:ext>
            </a:extLst>
          </p:cNvPr>
          <p:cNvSpPr/>
          <p:nvPr userDrawn="1"/>
        </p:nvSpPr>
        <p:spPr>
          <a:xfrm>
            <a:off x="0" y="0"/>
            <a:ext cx="12192000" cy="2853949"/>
          </a:xfrm>
          <a:custGeom>
            <a:avLst/>
            <a:gdLst>
              <a:gd name="connsiteX0" fmla="*/ 0 w 12587678"/>
              <a:gd name="connsiteY0" fmla="*/ 0 h 2853949"/>
              <a:gd name="connsiteX1" fmla="*/ 12586523 w 12587678"/>
              <a:gd name="connsiteY1" fmla="*/ 0 h 2853949"/>
              <a:gd name="connsiteX2" fmla="*/ 12587678 w 12587678"/>
              <a:gd name="connsiteY2" fmla="*/ 15270 h 2853949"/>
              <a:gd name="connsiteX3" fmla="*/ 11524550 w 12587678"/>
              <a:gd name="connsiteY3" fmla="*/ 1078397 h 2853949"/>
              <a:gd name="connsiteX4" fmla="*/ 11246151 w 12587678"/>
              <a:gd name="connsiteY4" fmla="*/ 1041573 h 2853949"/>
              <a:gd name="connsiteX5" fmla="*/ 11172395 w 12587678"/>
              <a:gd name="connsiteY5" fmla="*/ 1018139 h 2853949"/>
              <a:gd name="connsiteX6" fmla="*/ 11125892 w 12587678"/>
              <a:gd name="connsiteY6" fmla="*/ 1167950 h 2853949"/>
              <a:gd name="connsiteX7" fmla="*/ 9831625 w 12587678"/>
              <a:gd name="connsiteY7" fmla="*/ 2025847 h 2853949"/>
              <a:gd name="connsiteX8" fmla="*/ 8938137 w 12587678"/>
              <a:gd name="connsiteY8" fmla="*/ 1705093 h 2853949"/>
              <a:gd name="connsiteX9" fmla="*/ 8925820 w 12587678"/>
              <a:gd name="connsiteY9" fmla="*/ 1693899 h 2853949"/>
              <a:gd name="connsiteX10" fmla="*/ 8807004 w 12587678"/>
              <a:gd name="connsiteY10" fmla="*/ 1858217 h 2853949"/>
              <a:gd name="connsiteX11" fmla="*/ 6577976 w 12587678"/>
              <a:gd name="connsiteY11" fmla="*/ 2853949 h 2853949"/>
              <a:gd name="connsiteX12" fmla="*/ 4503697 w 12587678"/>
              <a:gd name="connsiteY12" fmla="*/ 2032080 h 2853949"/>
              <a:gd name="connsiteX13" fmla="*/ 4479477 w 12587678"/>
              <a:gd name="connsiteY13" fmla="*/ 2004869 h 2853949"/>
              <a:gd name="connsiteX14" fmla="*/ 4460387 w 12587678"/>
              <a:gd name="connsiteY14" fmla="*/ 2019145 h 2853949"/>
              <a:gd name="connsiteX15" fmla="*/ 3675033 w 12587678"/>
              <a:gd name="connsiteY15" fmla="*/ 2259037 h 2853949"/>
              <a:gd name="connsiteX16" fmla="*/ 2380766 w 12587678"/>
              <a:gd name="connsiteY16" fmla="*/ 1401140 h 2853949"/>
              <a:gd name="connsiteX17" fmla="*/ 2379500 w 12587678"/>
              <a:gd name="connsiteY17" fmla="*/ 1397060 h 2853949"/>
              <a:gd name="connsiteX18" fmla="*/ 2325832 w 12587678"/>
              <a:gd name="connsiteY18" fmla="*/ 1405250 h 2853949"/>
              <a:gd name="connsiteX19" fmla="*/ 2217133 w 12587678"/>
              <a:gd name="connsiteY19" fmla="*/ 1410739 h 2853949"/>
              <a:gd name="connsiteX20" fmla="*/ 1237551 w 12587678"/>
              <a:gd name="connsiteY20" fmla="*/ 761429 h 2853949"/>
              <a:gd name="connsiteX21" fmla="*/ 1198211 w 12587678"/>
              <a:gd name="connsiteY21" fmla="*/ 634694 h 2853949"/>
              <a:gd name="connsiteX22" fmla="*/ 1145387 w 12587678"/>
              <a:gd name="connsiteY22" fmla="*/ 654028 h 2853949"/>
              <a:gd name="connsiteX23" fmla="*/ 876748 w 12587678"/>
              <a:gd name="connsiteY23" fmla="*/ 694642 h 2853949"/>
              <a:gd name="connsiteX24" fmla="*/ 44357 w 12587678"/>
              <a:gd name="connsiteY24" fmla="*/ 142897 h 285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587678" h="2853949">
                <a:moveTo>
                  <a:pt x="0" y="0"/>
                </a:moveTo>
                <a:lnTo>
                  <a:pt x="12586523" y="0"/>
                </a:lnTo>
                <a:lnTo>
                  <a:pt x="12587678" y="15270"/>
                </a:lnTo>
                <a:cubicBezTo>
                  <a:pt x="12587678" y="602418"/>
                  <a:pt x="12111699" y="1078397"/>
                  <a:pt x="11524550" y="1078397"/>
                </a:cubicBezTo>
                <a:cubicBezTo>
                  <a:pt x="11428221" y="1078397"/>
                  <a:pt x="11334884" y="1065585"/>
                  <a:pt x="11246151" y="1041573"/>
                </a:cubicBezTo>
                <a:lnTo>
                  <a:pt x="11172395" y="1018139"/>
                </a:lnTo>
                <a:lnTo>
                  <a:pt x="11125892" y="1167950"/>
                </a:lnTo>
                <a:cubicBezTo>
                  <a:pt x="10912654" y="1672100"/>
                  <a:pt x="10413450" y="2025847"/>
                  <a:pt x="9831625" y="2025847"/>
                </a:cubicBezTo>
                <a:cubicBezTo>
                  <a:pt x="9492227" y="2025847"/>
                  <a:pt x="9180943" y="1905475"/>
                  <a:pt x="8938137" y="1705093"/>
                </a:cubicBezTo>
                <a:lnTo>
                  <a:pt x="8925820" y="1693899"/>
                </a:lnTo>
                <a:lnTo>
                  <a:pt x="8807004" y="1858217"/>
                </a:lnTo>
                <a:cubicBezTo>
                  <a:pt x="8323930" y="2458970"/>
                  <a:pt x="7505854" y="2853949"/>
                  <a:pt x="6577976" y="2853949"/>
                </a:cubicBezTo>
                <a:cubicBezTo>
                  <a:pt x="5742886" y="2853949"/>
                  <a:pt x="4996736" y="2534016"/>
                  <a:pt x="4503697" y="2032080"/>
                </a:cubicBezTo>
                <a:lnTo>
                  <a:pt x="4479477" y="2004869"/>
                </a:lnTo>
                <a:lnTo>
                  <a:pt x="4460387" y="2019145"/>
                </a:lnTo>
                <a:cubicBezTo>
                  <a:pt x="4236203" y="2170600"/>
                  <a:pt x="3965945" y="2259037"/>
                  <a:pt x="3675033" y="2259037"/>
                </a:cubicBezTo>
                <a:cubicBezTo>
                  <a:pt x="3093207" y="2259037"/>
                  <a:pt x="2594004" y="1905290"/>
                  <a:pt x="2380766" y="1401140"/>
                </a:cubicBezTo>
                <a:lnTo>
                  <a:pt x="2379500" y="1397060"/>
                </a:lnTo>
                <a:lnTo>
                  <a:pt x="2325832" y="1405250"/>
                </a:lnTo>
                <a:cubicBezTo>
                  <a:pt x="2290093" y="1408880"/>
                  <a:pt x="2253830" y="1410739"/>
                  <a:pt x="2217133" y="1410739"/>
                </a:cubicBezTo>
                <a:cubicBezTo>
                  <a:pt x="1776772" y="1410739"/>
                  <a:pt x="1398943" y="1143001"/>
                  <a:pt x="1237551" y="761429"/>
                </a:cubicBezTo>
                <a:lnTo>
                  <a:pt x="1198211" y="634694"/>
                </a:lnTo>
                <a:lnTo>
                  <a:pt x="1145387" y="654028"/>
                </a:lnTo>
                <a:cubicBezTo>
                  <a:pt x="1060524" y="680423"/>
                  <a:pt x="970297" y="694642"/>
                  <a:pt x="876748" y="694642"/>
                </a:cubicBezTo>
                <a:cubicBezTo>
                  <a:pt x="502554" y="694642"/>
                  <a:pt x="181498" y="467135"/>
                  <a:pt x="44357" y="142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22958861-AE0B-4C07-AEC7-A19837FC7C1E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1" name="63">
            <a:extLst>
              <a:ext uri="{FF2B5EF4-FFF2-40B4-BE49-F238E27FC236}">
                <a16:creationId xmlns:a16="http://schemas.microsoft.com/office/drawing/2014/main" id="{C8B319CA-02F5-4CCA-B079-C2D7FFC065A8}"/>
              </a:ext>
            </a:extLst>
          </p:cNvPr>
          <p:cNvSpPr/>
          <p:nvPr userDrawn="1"/>
        </p:nvSpPr>
        <p:spPr>
          <a:xfrm>
            <a:off x="5309" y="-1326"/>
            <a:ext cx="12186692" cy="1933626"/>
          </a:xfrm>
          <a:custGeom>
            <a:avLst/>
            <a:gdLst>
              <a:gd name="connsiteX0" fmla="*/ 11228064 w 12305841"/>
              <a:gd name="connsiteY0" fmla="*/ 0 h 1933626"/>
              <a:gd name="connsiteX1" fmla="*/ 12305841 w 12305841"/>
              <a:gd name="connsiteY1" fmla="*/ 0 h 1933626"/>
              <a:gd name="connsiteX2" fmla="*/ 12305841 w 12305841"/>
              <a:gd name="connsiteY2" fmla="*/ 393287 h 1933626"/>
              <a:gd name="connsiteX3" fmla="*/ 12276808 w 12305841"/>
              <a:gd name="connsiteY3" fmla="*/ 402263 h 1933626"/>
              <a:gd name="connsiteX4" fmla="*/ 12049470 w 12305841"/>
              <a:gd name="connsiteY4" fmla="*/ 429815 h 1933626"/>
              <a:gd name="connsiteX5" fmla="*/ 11291005 w 12305841"/>
              <a:gd name="connsiteY5" fmla="*/ 77500 h 1933626"/>
              <a:gd name="connsiteX6" fmla="*/ 0 w 12305841"/>
              <a:gd name="connsiteY6" fmla="*/ 0 h 1933626"/>
              <a:gd name="connsiteX7" fmla="*/ 11211893 w 12305841"/>
              <a:gd name="connsiteY7" fmla="*/ 0 h 1933626"/>
              <a:gd name="connsiteX8" fmla="*/ 11211659 w 12305841"/>
              <a:gd name="connsiteY8" fmla="*/ 2398 h 1933626"/>
              <a:gd name="connsiteX9" fmla="*/ 9665212 w 12305841"/>
              <a:gd name="connsiteY9" fmla="*/ 1306270 h 1933626"/>
              <a:gd name="connsiteX10" fmla="*/ 8447151 w 12305841"/>
              <a:gd name="connsiteY10" fmla="*/ 712019 h 1933626"/>
              <a:gd name="connsiteX11" fmla="*/ 8440912 w 12305841"/>
              <a:gd name="connsiteY11" fmla="*/ 703389 h 1933626"/>
              <a:gd name="connsiteX12" fmla="*/ 8349789 w 12305841"/>
              <a:gd name="connsiteY12" fmla="*/ 936280 h 1933626"/>
              <a:gd name="connsiteX13" fmla="*/ 6453243 w 12305841"/>
              <a:gd name="connsiteY13" fmla="*/ 1933626 h 1933626"/>
              <a:gd name="connsiteX14" fmla="*/ 4436763 w 12305841"/>
              <a:gd name="connsiteY14" fmla="*/ 629754 h 1933626"/>
              <a:gd name="connsiteX15" fmla="*/ 4435336 w 12305841"/>
              <a:gd name="connsiteY15" fmla="*/ 618525 h 1933626"/>
              <a:gd name="connsiteX16" fmla="*/ 4418353 w 12305841"/>
              <a:gd name="connsiteY16" fmla="*/ 650889 h 1933626"/>
              <a:gd name="connsiteX17" fmla="*/ 3109422 w 12305841"/>
              <a:gd name="connsiteY17" fmla="*/ 1370851 h 1933626"/>
              <a:gd name="connsiteX18" fmla="*/ 1654953 w 12305841"/>
              <a:gd name="connsiteY18" fmla="*/ 373505 h 1933626"/>
              <a:gd name="connsiteX19" fmla="*/ 1575302 w 12305841"/>
              <a:gd name="connsiteY19" fmla="*/ 108059 h 1933626"/>
              <a:gd name="connsiteX20" fmla="*/ 1544784 w 12305841"/>
              <a:gd name="connsiteY20" fmla="*/ 152528 h 1933626"/>
              <a:gd name="connsiteX21" fmla="*/ 747142 w 12305841"/>
              <a:gd name="connsiteY21" fmla="*/ 549750 h 1933626"/>
              <a:gd name="connsiteX22" fmla="*/ 29607 w 12305841"/>
              <a:gd name="connsiteY22" fmla="*/ 240060 h 1933626"/>
              <a:gd name="connsiteX23" fmla="*/ 0 w 12305841"/>
              <a:gd name="connsiteY23" fmla="*/ 207709 h 1933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305841" h="1933626">
                <a:moveTo>
                  <a:pt x="11228064" y="0"/>
                </a:moveTo>
                <a:lnTo>
                  <a:pt x="12305841" y="0"/>
                </a:lnTo>
                <a:lnTo>
                  <a:pt x="12305841" y="393287"/>
                </a:lnTo>
                <a:lnTo>
                  <a:pt x="12276808" y="402263"/>
                </a:lnTo>
                <a:cubicBezTo>
                  <a:pt x="12203376" y="420327"/>
                  <a:pt x="12127345" y="429815"/>
                  <a:pt x="12049470" y="429815"/>
                </a:cubicBezTo>
                <a:cubicBezTo>
                  <a:pt x="11757441" y="429815"/>
                  <a:pt x="11491330" y="296399"/>
                  <a:pt x="11291005" y="77500"/>
                </a:cubicBezTo>
                <a:close/>
                <a:moveTo>
                  <a:pt x="0" y="0"/>
                </a:moveTo>
                <a:lnTo>
                  <a:pt x="11211893" y="0"/>
                </a:lnTo>
                <a:lnTo>
                  <a:pt x="11211659" y="2398"/>
                </a:lnTo>
                <a:cubicBezTo>
                  <a:pt x="11064468" y="746517"/>
                  <a:pt x="10428028" y="1306270"/>
                  <a:pt x="9665212" y="1306270"/>
                </a:cubicBezTo>
                <a:cubicBezTo>
                  <a:pt x="9174829" y="1306270"/>
                  <a:pt x="8736675" y="1074943"/>
                  <a:pt x="8447151" y="712019"/>
                </a:cubicBezTo>
                <a:lnTo>
                  <a:pt x="8440912" y="703389"/>
                </a:lnTo>
                <a:lnTo>
                  <a:pt x="8349789" y="936280"/>
                </a:lnTo>
                <a:cubicBezTo>
                  <a:pt x="8037322" y="1522378"/>
                  <a:pt x="7305817" y="1933626"/>
                  <a:pt x="6453243" y="1933626"/>
                </a:cubicBezTo>
                <a:cubicBezTo>
                  <a:pt x="5458571" y="1933626"/>
                  <a:pt x="4628691" y="1373871"/>
                  <a:pt x="4436763" y="629754"/>
                </a:cubicBezTo>
                <a:lnTo>
                  <a:pt x="4435336" y="618525"/>
                </a:lnTo>
                <a:lnTo>
                  <a:pt x="4418353" y="650889"/>
                </a:lnTo>
                <a:cubicBezTo>
                  <a:pt x="4134683" y="1085262"/>
                  <a:pt x="3654292" y="1370851"/>
                  <a:pt x="3109422" y="1370851"/>
                </a:cubicBezTo>
                <a:cubicBezTo>
                  <a:pt x="2455579" y="1370851"/>
                  <a:pt x="1894585" y="959603"/>
                  <a:pt x="1654953" y="373505"/>
                </a:cubicBezTo>
                <a:lnTo>
                  <a:pt x="1575302" y="108059"/>
                </a:lnTo>
                <a:lnTo>
                  <a:pt x="1544784" y="152528"/>
                </a:lnTo>
                <a:cubicBezTo>
                  <a:pt x="1340650" y="397952"/>
                  <a:pt x="1058641" y="549750"/>
                  <a:pt x="747142" y="549750"/>
                </a:cubicBezTo>
                <a:cubicBezTo>
                  <a:pt x="474582" y="549750"/>
                  <a:pt x="224598" y="433530"/>
                  <a:pt x="29607" y="240060"/>
                </a:cubicBezTo>
                <a:lnTo>
                  <a:pt x="0" y="2077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2" name="21">
            <a:extLst>
              <a:ext uri="{FF2B5EF4-FFF2-40B4-BE49-F238E27FC236}">
                <a16:creationId xmlns:a16="http://schemas.microsoft.com/office/drawing/2014/main" id="{5C3B308F-3EBB-4FE2-BD0D-4E6DF7B3200A}"/>
              </a:ext>
            </a:extLst>
          </p:cNvPr>
          <p:cNvSpPr/>
          <p:nvPr userDrawn="1"/>
        </p:nvSpPr>
        <p:spPr>
          <a:xfrm>
            <a:off x="1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3" name="58">
            <a:extLst>
              <a:ext uri="{FF2B5EF4-FFF2-40B4-BE49-F238E27FC236}">
                <a16:creationId xmlns:a16="http://schemas.microsoft.com/office/drawing/2014/main" id="{D998065D-A73B-4654-8F4A-3C7A00EF1900}"/>
              </a:ext>
            </a:extLst>
          </p:cNvPr>
          <p:cNvSpPr/>
          <p:nvPr userDrawn="1"/>
        </p:nvSpPr>
        <p:spPr>
          <a:xfrm rot="1532284">
            <a:off x="11109698" y="1135014"/>
            <a:ext cx="403104" cy="433137"/>
          </a:xfrm>
          <a:prstGeom prst="star5">
            <a:avLst>
              <a:gd name="adj" fmla="val 30364"/>
              <a:gd name="hf" fmla="val 105146"/>
              <a:gd name="vf" fmla="val 110557"/>
            </a:avLst>
          </a:prstGeom>
          <a:noFill/>
          <a:ln w="69850">
            <a:solidFill>
              <a:srgbClr val="DF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8435120-8454-48A9-B0AE-CC3BC92D9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6145" b="27940"/>
          <a:stretch/>
        </p:blipFill>
        <p:spPr>
          <a:xfrm>
            <a:off x="2017966" y="333511"/>
            <a:ext cx="2059449" cy="65916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70D58FE-F615-43D4-BF89-BD7CED64342C}"/>
              </a:ext>
            </a:extLst>
          </p:cNvPr>
          <p:cNvGrpSpPr/>
          <p:nvPr userDrawn="1"/>
        </p:nvGrpSpPr>
        <p:grpSpPr>
          <a:xfrm>
            <a:off x="2307015" y="2834285"/>
            <a:ext cx="8858256" cy="1950889"/>
            <a:chOff x="2307015" y="2834285"/>
            <a:chExt cx="8858256" cy="195088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B70C70F-0DB3-481E-AED3-3510CE31CC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307015" y="2834285"/>
              <a:ext cx="8858256" cy="195088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451F295-5AE1-47A4-AAD4-C8A58EA68C51}"/>
                </a:ext>
              </a:extLst>
            </p:cNvPr>
            <p:cNvSpPr/>
            <p:nvPr userDrawn="1"/>
          </p:nvSpPr>
          <p:spPr>
            <a:xfrm>
              <a:off x="2945713" y="3381105"/>
              <a:ext cx="6953560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800" dirty="0">
                  <a:solidFill>
                    <a:srgbClr val="00A650"/>
                  </a:solidFill>
                  <a:latin typeface="iCiel Cadena" panose="02000503000000020004" pitchFamily="2" charset="0"/>
                </a:rPr>
                <a:t>TỪ CHÚ BỒ CÂU ĐẾN IN-TƠ-NÉT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37C025C-6AF4-4AFF-8DBE-DBDED459E6B4}"/>
              </a:ext>
            </a:extLst>
          </p:cNvPr>
          <p:cNvGrpSpPr/>
          <p:nvPr userDrawn="1"/>
        </p:nvGrpSpPr>
        <p:grpSpPr>
          <a:xfrm>
            <a:off x="1145574" y="653102"/>
            <a:ext cx="1902117" cy="4151736"/>
            <a:chOff x="1145574" y="653102"/>
            <a:chExt cx="1902117" cy="415173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0A4837D-E222-419C-AD28-2C53D77263F9}"/>
                </a:ext>
              </a:extLst>
            </p:cNvPr>
            <p:cNvGrpSpPr/>
            <p:nvPr userDrawn="1"/>
          </p:nvGrpSpPr>
          <p:grpSpPr>
            <a:xfrm>
              <a:off x="1145574" y="653102"/>
              <a:ext cx="1902117" cy="4151736"/>
              <a:chOff x="1145574" y="653102"/>
              <a:chExt cx="1902117" cy="4151736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7902372-9593-49AA-9141-ACA15BD6EDA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1145574" y="653102"/>
                <a:ext cx="1902117" cy="4151736"/>
              </a:xfrm>
              <a:prstGeom prst="rect">
                <a:avLst/>
              </a:prstGeom>
            </p:spPr>
          </p:pic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8137A329-79DE-4D40-9C8E-4B128BA11015}"/>
                  </a:ext>
                </a:extLst>
              </p:cNvPr>
              <p:cNvSpPr/>
              <p:nvPr userDrawn="1"/>
            </p:nvSpPr>
            <p:spPr>
              <a:xfrm>
                <a:off x="1326577" y="3116601"/>
                <a:ext cx="1520064" cy="1492093"/>
              </a:xfrm>
              <a:prstGeom prst="ellipse">
                <a:avLst/>
              </a:prstGeom>
              <a:solidFill>
                <a:srgbClr val="00A650"/>
              </a:solidFill>
              <a:ln>
                <a:solidFill>
                  <a:srgbClr val="00A6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73D46BD-30DC-4737-B8E9-720A5BE20054}"/>
                </a:ext>
              </a:extLst>
            </p:cNvPr>
            <p:cNvSpPr txBox="1"/>
            <p:nvPr userDrawn="1"/>
          </p:nvSpPr>
          <p:spPr>
            <a:xfrm>
              <a:off x="1471002" y="3095973"/>
              <a:ext cx="123121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iCiel Cadena" panose="02000503000000020004" pitchFamily="2" charset="0"/>
                </a:rPr>
                <a:t>BÀI </a:t>
              </a:r>
            </a:p>
            <a:p>
              <a:pPr algn="ctr"/>
              <a:r>
                <a:rPr lang="en-US" sz="4800" dirty="0">
                  <a:solidFill>
                    <a:schemeClr val="bg1"/>
                  </a:solidFill>
                  <a:latin typeface="iCiel Cadena" panose="02000503000000020004" pitchFamily="2" charset="0"/>
                </a:rPr>
                <a:t>20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72FD904-59E9-4F88-B468-99339FB228BF}"/>
              </a:ext>
            </a:extLst>
          </p:cNvPr>
          <p:cNvSpPr txBox="1"/>
          <p:nvPr userDrawn="1"/>
        </p:nvSpPr>
        <p:spPr>
          <a:xfrm>
            <a:off x="3999095" y="415260"/>
            <a:ext cx="66732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A650"/>
                </a:solidFill>
                <a:latin typeface="iCiel Cadena" panose="02000503000000020004" pitchFamily="2" charset="0"/>
              </a:rPr>
              <a:t>GIAO TIẾP VÀ KẾT NỐI</a:t>
            </a:r>
          </a:p>
        </p:txBody>
      </p:sp>
    </p:spTree>
    <p:extLst>
      <p:ext uri="{BB962C8B-B14F-4D97-AF65-F5344CB8AC3E}">
        <p14:creationId xmlns:p14="http://schemas.microsoft.com/office/powerpoint/2010/main" val="159081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FAAA2-D9F0-4DD3-A893-780D652EA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12D21B-3BAD-4646-A742-667C014183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B19284-7DA4-45CE-A0E8-2104D534C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3E3A4-4037-4797-9C71-4565C6F99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69AA2-445F-4F20-B535-CB5556EA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B339E6-E1E9-452C-A1F8-B9E86A51F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7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4CE9F-D087-43D0-AE23-80035E169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69F7D-FDDD-4447-A3F0-2A10EF81D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D549B-61FA-4E7B-A6AF-CB01539DB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91E4D-74F7-4634-A937-891B6FE2B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C7E7E-4EEA-4297-B048-17BC3C84D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2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21E6F8-CB17-4D39-96FF-C30B141F3E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9CA2BA-3309-4647-8E94-BE6BFCA5DF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D7510-5D22-47DB-8667-15AE5054B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1698F-76FF-46B6-903E-B774483FB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E3B05-96EB-4BDB-A776-C8D5ACD54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5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86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94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43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44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69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43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12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310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84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37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18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99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2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1F02B5-E222-4A1C-AF05-0507E87B74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15942" y="229278"/>
            <a:ext cx="3738085" cy="1064767"/>
          </a:xfrm>
          <a:prstGeom prst="rect">
            <a:avLst/>
          </a:prstGeom>
        </p:spPr>
      </p:pic>
      <p:cxnSp>
        <p:nvCxnSpPr>
          <p:cNvPr id="11" name="97">
            <a:extLst>
              <a:ext uri="{FF2B5EF4-FFF2-40B4-BE49-F238E27FC236}">
                <a16:creationId xmlns:a16="http://schemas.microsoft.com/office/drawing/2014/main" id="{23EAD84B-CA07-4073-9A80-75CD5791E056}"/>
              </a:ext>
            </a:extLst>
          </p:cNvPr>
          <p:cNvCxnSpPr>
            <a:cxnSpLocks/>
          </p:cNvCxnSpPr>
          <p:nvPr userDrawn="1"/>
        </p:nvCxnSpPr>
        <p:spPr>
          <a:xfrm>
            <a:off x="336892" y="683105"/>
            <a:ext cx="394168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01">
            <a:extLst>
              <a:ext uri="{FF2B5EF4-FFF2-40B4-BE49-F238E27FC236}">
                <a16:creationId xmlns:a16="http://schemas.microsoft.com/office/drawing/2014/main" id="{A51429CE-22C6-436F-BB4F-BDE6E1C14ABE}"/>
              </a:ext>
            </a:extLst>
          </p:cNvPr>
          <p:cNvCxnSpPr>
            <a:cxnSpLocks/>
          </p:cNvCxnSpPr>
          <p:nvPr userDrawn="1"/>
        </p:nvCxnSpPr>
        <p:spPr>
          <a:xfrm>
            <a:off x="336892" y="740294"/>
            <a:ext cx="3945093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97">
            <a:extLst>
              <a:ext uri="{FF2B5EF4-FFF2-40B4-BE49-F238E27FC236}">
                <a16:creationId xmlns:a16="http://schemas.microsoft.com/office/drawing/2014/main" id="{76F5E8FB-E764-4C8A-97D5-BC0EDF6FFBE8}"/>
              </a:ext>
            </a:extLst>
          </p:cNvPr>
          <p:cNvCxnSpPr>
            <a:cxnSpLocks/>
          </p:cNvCxnSpPr>
          <p:nvPr userDrawn="1"/>
        </p:nvCxnSpPr>
        <p:spPr>
          <a:xfrm>
            <a:off x="7892174" y="683105"/>
            <a:ext cx="394168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101">
            <a:extLst>
              <a:ext uri="{FF2B5EF4-FFF2-40B4-BE49-F238E27FC236}">
                <a16:creationId xmlns:a16="http://schemas.microsoft.com/office/drawing/2014/main" id="{DA75C233-071E-4117-9D66-8A70A58EA5C1}"/>
              </a:ext>
            </a:extLst>
          </p:cNvPr>
          <p:cNvCxnSpPr>
            <a:cxnSpLocks/>
          </p:cNvCxnSpPr>
          <p:nvPr userDrawn="1"/>
        </p:nvCxnSpPr>
        <p:spPr>
          <a:xfrm>
            <a:off x="7892174" y="740294"/>
            <a:ext cx="3945093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92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71F72E4D-414F-41BC-8499-F6D1BB041E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77430" y="3454895"/>
            <a:ext cx="1767993" cy="2133785"/>
          </a:xfrm>
          <a:prstGeom prst="rect">
            <a:avLst/>
          </a:prstGeom>
        </p:spPr>
      </p:pic>
      <p:sp>
        <p:nvSpPr>
          <p:cNvPr id="8" name="21">
            <a:extLst>
              <a:ext uri="{FF2B5EF4-FFF2-40B4-BE49-F238E27FC236}">
                <a16:creationId xmlns:a16="http://schemas.microsoft.com/office/drawing/2014/main" id="{53EF5745-5E26-4FFA-AAB4-DD5EFADB8AAA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grpSp>
        <p:nvGrpSpPr>
          <p:cNvPr id="38" name="90">
            <a:extLst>
              <a:ext uri="{FF2B5EF4-FFF2-40B4-BE49-F238E27FC236}">
                <a16:creationId xmlns:a16="http://schemas.microsoft.com/office/drawing/2014/main" id="{ABAE38F5-1B92-46B2-A177-05FD01B2F60B}"/>
              </a:ext>
            </a:extLst>
          </p:cNvPr>
          <p:cNvGrpSpPr/>
          <p:nvPr userDrawn="1"/>
        </p:nvGrpSpPr>
        <p:grpSpPr>
          <a:xfrm>
            <a:off x="9642732" y="5004862"/>
            <a:ext cx="2308359" cy="1447795"/>
            <a:chOff x="594424" y="1153191"/>
            <a:chExt cx="2605976" cy="1634460"/>
          </a:xfrm>
        </p:grpSpPr>
        <p:sp>
          <p:nvSpPr>
            <p:cNvPr id="39" name="81">
              <a:extLst>
                <a:ext uri="{FF2B5EF4-FFF2-40B4-BE49-F238E27FC236}">
                  <a16:creationId xmlns:a16="http://schemas.microsoft.com/office/drawing/2014/main" id="{963298A1-848A-4AD1-9D91-A4DC5AF4A7B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40" name="82">
              <a:extLst>
                <a:ext uri="{FF2B5EF4-FFF2-40B4-BE49-F238E27FC236}">
                  <a16:creationId xmlns:a16="http://schemas.microsoft.com/office/drawing/2014/main" id="{08A817D2-0373-4595-AEB3-00DB0D1356FF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41" name="PHẠM DUYÊN">
            <a:extLst>
              <a:ext uri="{FF2B5EF4-FFF2-40B4-BE49-F238E27FC236}">
                <a16:creationId xmlns:a16="http://schemas.microsoft.com/office/drawing/2014/main" id="{0B06B5E6-CCA4-455C-8946-D29B2160D983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5A1F4A-98BC-4E21-9CE2-2060E32BA6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7374" y="316523"/>
            <a:ext cx="9443522" cy="60233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F38C2E-56F5-4C08-B20A-6FC8B40735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4271" y="405831"/>
            <a:ext cx="899758" cy="907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035582-D0BD-4456-92B0-9356853A52B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56482" y="4856472"/>
            <a:ext cx="621846" cy="6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3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90416-0CCA-44DA-B1DC-D22401BD5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33592-7E46-417A-BF3A-4007B8FF32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EE41B1-5EA8-4111-A6D3-02FC8C570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094C3-6BF5-4A70-AF11-B06FB7353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DA3FE6-65E1-4DC4-99AE-599BCD99A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9B1D4C-F4FB-43F4-AB2F-3942B14FF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3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43E17-171A-4921-837F-B002B798C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DF7C6-0A52-4EF9-9116-D69D7F85C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F1C3AC-AB7E-4FFD-BAFE-E37887D6F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505F02-AC00-4E75-BE28-A5F08C7768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8C9C6A-CF2B-47F9-80B8-576852036A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74442-75AA-4FDA-8B00-38F929BDF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B112F9-7649-4726-98FE-6B30FDB5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9556CE-DAD4-44A5-8F7E-6BD5F461E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2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64E9D-3143-4ADF-91ED-31FCA4814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477072-53A9-44F9-A7AF-7AE4C58FD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5FDBB7-C84A-4E87-8E58-8B8EE8A5A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9387A0-B2E0-4BE9-95B6-5737A2BC6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4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CECB1C-A006-436F-8278-8583514CD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41B71B-4A29-4790-879A-EF55D6952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9B72B-086E-4108-BB2C-6A06B5CF5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7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54E88-1621-45AC-9326-520B1E4BA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59699-674A-48B4-BF1A-A007A3BC9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322A5-9EE7-42D3-9A09-9D095F58E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AF5CD-C602-4B32-93AF-B20CBF609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DB590-7050-4477-B834-B10DAB052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73B764-48A0-4DFB-BEE5-48A5A756A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7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35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CCF764-E5F8-4985-8CA5-6B44000F3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621B5-79FC-4B38-86F6-37FFD3F28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4906C-6B6D-457A-9B0D-D0E3FF697B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F918C-415C-4299-9F97-D5FD12D3444D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B0A12-9D9C-4C2E-BD38-CA115F9EC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EC5B7-FBD3-4184-A73A-C0916646E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1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66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9.wdp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microsoft.com/office/2007/relationships/hdphoto" Target="../media/hdphoto13.wdp"/><Relationship Id="rId3" Type="http://schemas.microsoft.com/office/2007/relationships/hdphoto" Target="../media/hdphoto7.wdp"/><Relationship Id="rId7" Type="http://schemas.microsoft.com/office/2007/relationships/hdphoto" Target="../media/hdphoto9.wdp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image" Target="../media/image28.png"/><Relationship Id="rId16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9.jpeg"/><Relationship Id="rId5" Type="http://schemas.microsoft.com/office/2007/relationships/hdphoto" Target="../media/hdphoto8.wdp"/><Relationship Id="rId15" Type="http://schemas.openxmlformats.org/officeDocument/2006/relationships/image" Target="../media/image42.png"/><Relationship Id="rId10" Type="http://schemas.openxmlformats.org/officeDocument/2006/relationships/image" Target="../media/image33.png"/><Relationship Id="rId19" Type="http://schemas.openxmlformats.org/officeDocument/2006/relationships/image" Target="../media/image44.gif"/><Relationship Id="rId4" Type="http://schemas.openxmlformats.org/officeDocument/2006/relationships/image" Target="../media/image29.png"/><Relationship Id="rId9" Type="http://schemas.microsoft.com/office/2007/relationships/hdphoto" Target="../media/hdphoto10.wdp"/><Relationship Id="rId1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66D3825-4332-4B7D-8C1A-56B25B40C2D9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71214D57-23E5-48C7-A3A5-78A36B9CEB16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Rectangle: Top Corners Rounded 6">
              <a:extLst>
                <a:ext uri="{FF2B5EF4-FFF2-40B4-BE49-F238E27FC236}">
                  <a16:creationId xmlns:a16="http://schemas.microsoft.com/office/drawing/2014/main" id="{7E3EEB88-F142-4A0F-845C-8237F84C4BEA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158C314-3395-49B5-91FF-98CEF0A66F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972E46D-801C-478B-84E2-279D597810AE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C413320-9252-47B5-B9DD-5B55D64D5F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E789AD6-AB81-402D-941C-26F77BF1A4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6EFF4F86-F9EB-41FA-B349-4013F6285245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ADEBE5D5-D1F2-40FA-BDBF-9BDF6D13E5E5}"/>
              </a:ext>
            </a:extLst>
          </p:cNvPr>
          <p:cNvSpPr txBox="1"/>
          <p:nvPr/>
        </p:nvSpPr>
        <p:spPr>
          <a:xfrm>
            <a:off x="1922883" y="991151"/>
            <a:ext cx="16611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prstClr val="white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</a:p>
          <a:p>
            <a:pPr algn="ctr"/>
            <a:r>
              <a:rPr lang="en-US" altLang="zh-CN" sz="4800" b="1" dirty="0">
                <a:solidFill>
                  <a:prstClr val="white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endParaRPr lang="zh-CN" altLang="en-US" sz="4800" b="1" dirty="0">
              <a:solidFill>
                <a:prstClr val="white"/>
              </a:solidFill>
              <a:latin typeface="Arial Rounded MT Bold" panose="020F07040305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文本框 22">
            <a:extLst>
              <a:ext uri="{FF2B5EF4-FFF2-40B4-BE49-F238E27FC236}">
                <a16:creationId xmlns:a16="http://schemas.microsoft.com/office/drawing/2014/main" id="{0C9928D3-15CE-463A-8DD4-D2BDB8DB2C15}"/>
              </a:ext>
            </a:extLst>
          </p:cNvPr>
          <p:cNvSpPr txBox="1"/>
          <p:nvPr/>
        </p:nvSpPr>
        <p:spPr>
          <a:xfrm>
            <a:off x="5536387" y="1365944"/>
            <a:ext cx="1691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17" name="文本框 22">
            <a:extLst>
              <a:ext uri="{FF2B5EF4-FFF2-40B4-BE49-F238E27FC236}">
                <a16:creationId xmlns:a16="http://schemas.microsoft.com/office/drawing/2014/main" id="{EEC9C8C1-0C79-413E-BAA9-97ED57DE33F1}"/>
              </a:ext>
            </a:extLst>
          </p:cNvPr>
          <p:cNvSpPr txBox="1"/>
          <p:nvPr/>
        </p:nvSpPr>
        <p:spPr>
          <a:xfrm>
            <a:off x="374488" y="2894056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ĐỌC – Tiết 1 +2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270BCF1-6167-44FF-9DE8-E1F136F334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3436" r="12967"/>
          <a:stretch/>
        </p:blipFill>
        <p:spPr>
          <a:xfrm>
            <a:off x="0" y="6124685"/>
            <a:ext cx="12249151" cy="80474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66D3825-4332-4B7D-8C1A-56B25B40C2D9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21" name="Rectangle: Top Corners Rounded 5">
              <a:extLst>
                <a:ext uri="{FF2B5EF4-FFF2-40B4-BE49-F238E27FC236}">
                  <a16:creationId xmlns:a16="http://schemas.microsoft.com/office/drawing/2014/main" id="{71214D57-23E5-48C7-A3A5-78A36B9CEB16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6">
              <a:extLst>
                <a:ext uri="{FF2B5EF4-FFF2-40B4-BE49-F238E27FC236}">
                  <a16:creationId xmlns:a16="http://schemas.microsoft.com/office/drawing/2014/main" id="{7E3EEB88-F142-4A0F-845C-8237F84C4BEA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F158C314-3395-49B5-91FF-98CEF0A66F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972E46D-801C-478B-84E2-279D597810AE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C413320-9252-47B5-B9DD-5B55D64D5F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E789AD6-AB81-402D-941C-26F77BF1A4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6EFF4F86-F9EB-41FA-B349-4013F6285245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文本框 22">
            <a:extLst>
              <a:ext uri="{FF2B5EF4-FFF2-40B4-BE49-F238E27FC236}">
                <a16:creationId xmlns:a16="http://schemas.microsoft.com/office/drawing/2014/main" id="{ADEBE5D5-D1F2-40FA-BDBF-9BDF6D13E5E5}"/>
              </a:ext>
            </a:extLst>
          </p:cNvPr>
          <p:cNvSpPr txBox="1"/>
          <p:nvPr/>
        </p:nvSpPr>
        <p:spPr>
          <a:xfrm>
            <a:off x="1860884" y="881999"/>
            <a:ext cx="16683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Tuần</a:t>
            </a:r>
          </a:p>
          <a:p>
            <a:pPr algn="ctr"/>
            <a:r>
              <a:rPr lang="en-US" altLang="zh-CN" sz="48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29</a:t>
            </a:r>
            <a:endParaRPr lang="zh-CN" altLang="en-US" sz="4800" b="1" dirty="0">
              <a:solidFill>
                <a:prstClr val="white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270BCF1-6167-44FF-9DE8-E1F136F334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3436" r="12967"/>
          <a:stretch/>
        </p:blipFill>
        <p:spPr>
          <a:xfrm>
            <a:off x="0" y="6124685"/>
            <a:ext cx="12249151" cy="804742"/>
          </a:xfrm>
          <a:prstGeom prst="rect">
            <a:avLst/>
          </a:prstGeom>
        </p:spPr>
      </p:pic>
      <p:sp>
        <p:nvSpPr>
          <p:cNvPr id="31" name="文本框 22">
            <a:extLst>
              <a:ext uri="{FF2B5EF4-FFF2-40B4-BE49-F238E27FC236}">
                <a16:creationId xmlns:a16="http://schemas.microsoft.com/office/drawing/2014/main" id="{0C9928D3-15CE-463A-8DD4-D2BDB8DB2C15}"/>
              </a:ext>
            </a:extLst>
          </p:cNvPr>
          <p:cNvSpPr txBox="1"/>
          <p:nvPr/>
        </p:nvSpPr>
        <p:spPr>
          <a:xfrm>
            <a:off x="3669453" y="1190314"/>
            <a:ext cx="771132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CHỦ ĐỀ: </a:t>
            </a:r>
          </a:p>
          <a:p>
            <a:pPr algn="ctr"/>
            <a:r>
              <a:rPr lang="en-US" altLang="zh-CN" sz="5000" b="1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GIAO TIẾP VÀ KẾT NỐI</a:t>
            </a:r>
            <a:endParaRPr lang="zh-CN" altLang="en-US" sz="5000" b="1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835299" y="5875462"/>
            <a:ext cx="3633538" cy="8847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SGK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87</a:t>
            </a:r>
            <a:endParaRPr lang="vi-VN" sz="48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9292" y="3589159"/>
            <a:ext cx="9442796" cy="228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9927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837398-6758-47B9-AD59-DEB8D63ECBF2}"/>
              </a:ext>
            </a:extLst>
          </p:cNvPr>
          <p:cNvSpPr txBox="1"/>
          <p:nvPr/>
        </p:nvSpPr>
        <p:spPr>
          <a:xfrm>
            <a:off x="166914" y="748604"/>
            <a:ext cx="11858172" cy="330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   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nay,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việc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trao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đổi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tin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dễ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dàng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hơn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rất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nhiều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thư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gọi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điện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khác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Nhờ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in-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tơ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-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nét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cũng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nhìn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thấy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nói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chuyện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mình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dù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hai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đang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ở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cách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nhau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rất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xa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3E7FFA3-FB82-4729-8B28-F4E64F5EF59C}"/>
              </a:ext>
            </a:extLst>
          </p:cNvPr>
          <p:cNvSpPr/>
          <p:nvPr/>
        </p:nvSpPr>
        <p:spPr>
          <a:xfrm>
            <a:off x="255493" y="1038889"/>
            <a:ext cx="500743" cy="4996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DC341BD-95EC-42EC-9561-FE612466512B}"/>
              </a:ext>
            </a:extLst>
          </p:cNvPr>
          <p:cNvCxnSpPr>
            <a:cxnSpLocks/>
          </p:cNvCxnSpPr>
          <p:nvPr/>
        </p:nvCxnSpPr>
        <p:spPr>
          <a:xfrm>
            <a:off x="9410166" y="2305639"/>
            <a:ext cx="16546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E4E8387-2731-4AD2-B771-06EC0E233198}"/>
              </a:ext>
            </a:extLst>
          </p:cNvPr>
          <p:cNvSpPr txBox="1"/>
          <p:nvPr/>
        </p:nvSpPr>
        <p:spPr>
          <a:xfrm>
            <a:off x="255493" y="4341844"/>
            <a:ext cx="2371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in-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tơ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21D798-2196-49C1-B2C9-E16EAD9E8ECC}"/>
              </a:ext>
            </a:extLst>
          </p:cNvPr>
          <p:cNvSpPr txBox="1"/>
          <p:nvPr/>
        </p:nvSpPr>
        <p:spPr>
          <a:xfrm>
            <a:off x="1957941" y="4341844"/>
            <a:ext cx="9480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621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5" grpId="0"/>
      <p:bldP spid="1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837398-6758-47B9-AD59-DEB8D63ECBF2}"/>
              </a:ext>
            </a:extLst>
          </p:cNvPr>
          <p:cNvSpPr txBox="1"/>
          <p:nvPr/>
        </p:nvSpPr>
        <p:spPr>
          <a:xfrm>
            <a:off x="166914" y="1038889"/>
            <a:ext cx="11858172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   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Ngoài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chuyện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trực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tiếp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, con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còn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nghĩ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ra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rất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nhiều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cách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trao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đổi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nhau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khi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ở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xa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   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xa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xưa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ta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biết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huấn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bồ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đưa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thư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Bồ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nhớ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rất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tốt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Nó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bay qua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chặng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dài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hàng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nghìn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cây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mang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thư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đến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nơi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nhận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   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biển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còn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nghĩ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ra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cách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bỏ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thư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chiếc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chai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thủy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tinh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Nhờ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sóng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biển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chiếc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chai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này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đẩy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đất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liền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bức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thư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vài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chục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sau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mới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thấy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   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nay,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việc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trao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đổi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tin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dễ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dàng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hơn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rất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nhiều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thư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gọi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điện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khác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Nhờ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in-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tơ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-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nét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cũng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nhìn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thấy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nói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chuyện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mình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dù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hai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đang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ở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cách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nhau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rất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xa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DCD952-3DB5-4725-90B0-EAAEF4C3B270}"/>
              </a:ext>
            </a:extLst>
          </p:cNvPr>
          <p:cNvSpPr txBox="1"/>
          <p:nvPr/>
        </p:nvSpPr>
        <p:spPr>
          <a:xfrm>
            <a:off x="1079821" y="392558"/>
            <a:ext cx="82035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TỪ CHÚ BỒ CÂU ĐẾN IN-TƠ-NÉT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3E7FFA3-FB82-4729-8B28-F4E64F5EF59C}"/>
              </a:ext>
            </a:extLst>
          </p:cNvPr>
          <p:cNvSpPr/>
          <p:nvPr/>
        </p:nvSpPr>
        <p:spPr>
          <a:xfrm>
            <a:off x="139379" y="1038889"/>
            <a:ext cx="500743" cy="4996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1731CE-5257-48C5-B6AA-35D5691F7A95}"/>
              </a:ext>
            </a:extLst>
          </p:cNvPr>
          <p:cNvSpPr/>
          <p:nvPr/>
        </p:nvSpPr>
        <p:spPr>
          <a:xfrm>
            <a:off x="139378" y="2109200"/>
            <a:ext cx="500743" cy="4996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9F05CF4-B443-4051-AC46-DBB6C979950A}"/>
              </a:ext>
            </a:extLst>
          </p:cNvPr>
          <p:cNvSpPr/>
          <p:nvPr/>
        </p:nvSpPr>
        <p:spPr>
          <a:xfrm>
            <a:off x="166914" y="3573579"/>
            <a:ext cx="500743" cy="4996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B3DBF00-17BA-44B9-84D6-BB78DF933C7D}"/>
              </a:ext>
            </a:extLst>
          </p:cNvPr>
          <p:cNvSpPr/>
          <p:nvPr/>
        </p:nvSpPr>
        <p:spPr>
          <a:xfrm>
            <a:off x="139377" y="5092685"/>
            <a:ext cx="500743" cy="4996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AE1CB24-E0A8-498C-8BC9-211880708754}"/>
              </a:ext>
            </a:extLst>
          </p:cNvPr>
          <p:cNvGrpSpPr/>
          <p:nvPr/>
        </p:nvGrpSpPr>
        <p:grpSpPr>
          <a:xfrm>
            <a:off x="9521371" y="358414"/>
            <a:ext cx="2504926" cy="575090"/>
            <a:chOff x="6518032" y="1372820"/>
            <a:chExt cx="3540370" cy="830997"/>
          </a:xfrm>
        </p:grpSpPr>
        <p:sp>
          <p:nvSpPr>
            <p:cNvPr id="10" name="任意多边形 35">
              <a:extLst>
                <a:ext uri="{FF2B5EF4-FFF2-40B4-BE49-F238E27FC236}">
                  <a16:creationId xmlns:a16="http://schemas.microsoft.com/office/drawing/2014/main" id="{8C2EE8FD-D250-436E-A90A-6274E6921290}"/>
                </a:ext>
              </a:extLst>
            </p:cNvPr>
            <p:cNvSpPr/>
            <p:nvPr/>
          </p:nvSpPr>
          <p:spPr>
            <a:xfrm>
              <a:off x="6518032" y="1372820"/>
              <a:ext cx="3540370" cy="830997"/>
            </a:xfrm>
            <a:prstGeom prst="wedgeRoundRectCallout">
              <a:avLst>
                <a:gd name="adj1" fmla="val -56514"/>
                <a:gd name="adj2" fmla="val 43719"/>
                <a:gd name="adj3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810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ECEFF9E-F4EA-4B56-A875-70A6C49DDE93}"/>
                </a:ext>
              </a:extLst>
            </p:cNvPr>
            <p:cNvSpPr txBox="1"/>
            <p:nvPr/>
          </p:nvSpPr>
          <p:spPr>
            <a:xfrm>
              <a:off x="6622699" y="1433540"/>
              <a:ext cx="3375664" cy="7560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toàn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0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0">
            <a:extLst>
              <a:ext uri="{FF2B5EF4-FFF2-40B4-BE49-F238E27FC236}">
                <a16:creationId xmlns:a16="http://schemas.microsoft.com/office/drawing/2014/main" id="{101B2AA1-7DFF-44D1-8C29-44EF579D3135}"/>
              </a:ext>
            </a:extLst>
          </p:cNvPr>
          <p:cNvSpPr/>
          <p:nvPr/>
        </p:nvSpPr>
        <p:spPr>
          <a:xfrm>
            <a:off x="3761965" y="3429000"/>
            <a:ext cx="4668065" cy="122244"/>
          </a:xfrm>
          <a:prstGeom prst="rect">
            <a:avLst/>
          </a:prstGeom>
          <a:solidFill>
            <a:srgbClr val="BCD85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94FEE7-36B7-41BC-94C0-6FEF4048E7AF}"/>
              </a:ext>
            </a:extLst>
          </p:cNvPr>
          <p:cNvSpPr txBox="1"/>
          <p:nvPr/>
        </p:nvSpPr>
        <p:spPr>
          <a:xfrm>
            <a:off x="1735057" y="1375938"/>
            <a:ext cx="8721880" cy="17039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A65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LUYỆN ĐỌC NHÓM</a:t>
            </a:r>
            <a:endParaRPr lang="zh-CN" altLang="en-US" sz="6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A65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2" descr="Clip nghệ thuật Đồ họa học sinh Vector Đồ họa mạng di động Giáo viên - học  sinh tiểu học png tải về - Miễn phí trong suốt Nhóm Xã Hội png">
            <a:extLst>
              <a:ext uri="{FF2B5EF4-FFF2-40B4-BE49-F238E27FC236}">
                <a16:creationId xmlns:a16="http://schemas.microsoft.com/office/drawing/2014/main" id="{02217DEB-C6EA-4500-89B2-4AFE8F091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2444" y1="78542" x2="83667" y2="91250"/>
                        <a14:foregroundMark x1="17667" y1="60000" x2="42667" y2="66458"/>
                        <a14:foregroundMark x1="48333" y1="65208" x2="76444" y2="63958"/>
                        <a14:foregroundMark x1="77222" y1="70625" x2="77222" y2="84583"/>
                        <a14:foregroundMark x1="72333" y1="67292" x2="73889" y2="82917"/>
                        <a14:foregroundMark x1="9889" y1="95625" x2="16667" y2="76042"/>
                        <a14:foregroundMark x1="18000" y1="67083" x2="26333" y2="73125"/>
                        <a14:foregroundMark x1="86111" y1="50625" x2="87556" y2="59792"/>
                        <a14:foregroundMark x1="56222" y1="3542" x2="67222" y2="7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156" y="3551244"/>
            <a:ext cx="5737682" cy="306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6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0">
            <a:extLst>
              <a:ext uri="{FF2B5EF4-FFF2-40B4-BE49-F238E27FC236}">
                <a16:creationId xmlns:a16="http://schemas.microsoft.com/office/drawing/2014/main" id="{101B2AA1-7DFF-44D1-8C29-44EF579D3135}"/>
              </a:ext>
            </a:extLst>
          </p:cNvPr>
          <p:cNvSpPr/>
          <p:nvPr/>
        </p:nvSpPr>
        <p:spPr>
          <a:xfrm>
            <a:off x="3761965" y="3312888"/>
            <a:ext cx="4668065" cy="122244"/>
          </a:xfrm>
          <a:prstGeom prst="rect">
            <a:avLst/>
          </a:prstGeom>
          <a:solidFill>
            <a:srgbClr val="BCD85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  <a:sym typeface="思源黑体 CN Regular" panose="020B0500000000000000" pitchFamily="34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94FEE7-36B7-41BC-94C0-6FEF4048E7AF}"/>
              </a:ext>
            </a:extLst>
          </p:cNvPr>
          <p:cNvSpPr txBox="1"/>
          <p:nvPr/>
        </p:nvSpPr>
        <p:spPr>
          <a:xfrm>
            <a:off x="1735057" y="1375938"/>
            <a:ext cx="8721880" cy="17039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339933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TRẢ LỜI CÂU HỎI</a:t>
            </a:r>
            <a:endParaRPr kumimoji="0" lang="zh-CN" alt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339933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3076" name="Picture 4" descr="Hình ảnh Bé Giơ Tay Trả Lời Câu Hỏi Mùa Tựu Trường, Clipart Lớp Học, đứa  Trẻ, Trường Mở miễn phí tải tập tin PNG PSDComment và Vector">
            <a:extLst>
              <a:ext uri="{FF2B5EF4-FFF2-40B4-BE49-F238E27FC236}">
                <a16:creationId xmlns:a16="http://schemas.microsoft.com/office/drawing/2014/main" id="{BAB89E73-9D9F-4399-9D45-F3FB3E4F0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50" b="91563" l="625" r="100000">
                        <a14:foregroundMark x1="19531" y1="20000" x2="39063" y2="42500"/>
                        <a14:foregroundMark x1="21406" y1="41094" x2="30938" y2="60156"/>
                        <a14:foregroundMark x1="22344" y1="29531" x2="29531" y2="38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367" y="2808513"/>
            <a:ext cx="4325260" cy="404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06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E67912-0027-4057-9143-D9F2035FE164}"/>
              </a:ext>
            </a:extLst>
          </p:cNvPr>
          <p:cNvGrpSpPr/>
          <p:nvPr/>
        </p:nvGrpSpPr>
        <p:grpSpPr>
          <a:xfrm>
            <a:off x="156397" y="384183"/>
            <a:ext cx="655597" cy="769441"/>
            <a:chOff x="442725" y="390269"/>
            <a:chExt cx="655597" cy="76944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40AAC6-9CDB-4DB7-AE62-5FF5BF3EDEF6}"/>
                </a:ext>
              </a:extLst>
            </p:cNvPr>
            <p:cNvSpPr/>
            <p:nvPr/>
          </p:nvSpPr>
          <p:spPr>
            <a:xfrm>
              <a:off x="442725" y="451823"/>
              <a:ext cx="655597" cy="646331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9F14AB-8EBB-4984-AF3C-64D6CEE4144A}"/>
                </a:ext>
              </a:extLst>
            </p:cNvPr>
            <p:cNvSpPr/>
            <p:nvPr/>
          </p:nvSpPr>
          <p:spPr>
            <a:xfrm>
              <a:off x="518935" y="390269"/>
              <a:ext cx="47000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9" name="8">
            <a:extLst>
              <a:ext uri="{FF2B5EF4-FFF2-40B4-BE49-F238E27FC236}">
                <a16:creationId xmlns:a16="http://schemas.microsoft.com/office/drawing/2014/main" id="{1241CF47-36E8-4556-B29F-4563EF4C2CF6}"/>
              </a:ext>
            </a:extLst>
          </p:cNvPr>
          <p:cNvSpPr/>
          <p:nvPr/>
        </p:nvSpPr>
        <p:spPr>
          <a:xfrm>
            <a:off x="811103" y="385831"/>
            <a:ext cx="113272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00A6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4000" b="1" dirty="0">
                <a:solidFill>
                  <a:srgbClr val="00A6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A6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xưa</a:t>
            </a:r>
            <a:r>
              <a:rPr lang="en-US" sz="4000" b="1" dirty="0">
                <a:solidFill>
                  <a:srgbClr val="00A6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A6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00A6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solidFill>
                  <a:srgbClr val="00A6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00A6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A6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gửi</a:t>
            </a:r>
            <a:r>
              <a:rPr lang="en-US" sz="4000" b="1" dirty="0">
                <a:solidFill>
                  <a:srgbClr val="00A6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A6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</a:t>
            </a:r>
            <a:r>
              <a:rPr lang="en-US" sz="4000" b="1" dirty="0">
                <a:solidFill>
                  <a:srgbClr val="00A6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A6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A6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A6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A6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A6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00A6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A6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A6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vi-VN" sz="4000" b="1" dirty="0">
              <a:solidFill>
                <a:srgbClr val="00A6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91F19114-6F14-4759-BEE5-3C5AA081FA8B}"/>
              </a:ext>
            </a:extLst>
          </p:cNvPr>
          <p:cNvSpPr/>
          <p:nvPr/>
        </p:nvSpPr>
        <p:spPr>
          <a:xfrm>
            <a:off x="1058270" y="1536769"/>
            <a:ext cx="108329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xưa</a:t>
            </a:r>
            <a:r>
              <a:rPr lang="en-US" sz="4000" dirty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huấn</a:t>
            </a:r>
            <a:r>
              <a:rPr lang="en-US" sz="4000" dirty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4000" dirty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bồ</a:t>
            </a:r>
            <a:r>
              <a:rPr lang="en-US" sz="4000" dirty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đưa</a:t>
            </a:r>
            <a:r>
              <a:rPr lang="en-US" sz="4000" dirty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</a:t>
            </a:r>
            <a:r>
              <a:rPr lang="en-US" sz="4000" dirty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bỏ</a:t>
            </a:r>
            <a:r>
              <a:rPr lang="en-US" sz="4000" dirty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</a:t>
            </a:r>
            <a:r>
              <a:rPr lang="en-US" sz="4000" dirty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4000" dirty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chai </a:t>
            </a:r>
            <a:r>
              <a:rPr lang="en-US" sz="4000" dirty="0" err="1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thủy</a:t>
            </a:r>
            <a:r>
              <a:rPr lang="en-US" sz="4000" dirty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r>
              <a:rPr lang="en-US" sz="4000" dirty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54">
            <a:extLst>
              <a:ext uri="{FF2B5EF4-FFF2-40B4-BE49-F238E27FC236}">
                <a16:creationId xmlns:a16="http://schemas.microsoft.com/office/drawing/2014/main" id="{BA346520-71C6-435F-B7E7-E62BEE8C6A25}"/>
              </a:ext>
            </a:extLst>
          </p:cNvPr>
          <p:cNvSpPr>
            <a:spLocks noEditPoints="1"/>
          </p:cNvSpPr>
          <p:nvPr/>
        </p:nvSpPr>
        <p:spPr bwMode="auto">
          <a:xfrm>
            <a:off x="321156" y="1659373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098" name="Picture 2" descr="Tại sao chim bồ câu có thể đưa thư? - VnExpress">
            <a:extLst>
              <a:ext uri="{FF2B5EF4-FFF2-40B4-BE49-F238E27FC236}">
                <a16:creationId xmlns:a16="http://schemas.microsoft.com/office/drawing/2014/main" id="{14DD5D27-BE6A-43EB-83F9-56ADBD75B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21" y="3303261"/>
            <a:ext cx="5080267" cy="304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á thư tình cảm động trong chai thủy tinh trên biển của thủy thủ Trung  Quốc: Gửi cho vị hôn thê nhưng cuối cùng chồng cô ấy không phải là anh">
            <a:extLst>
              <a:ext uri="{FF2B5EF4-FFF2-40B4-BE49-F238E27FC236}">
                <a16:creationId xmlns:a16="http://schemas.microsoft.com/office/drawing/2014/main" id="{3B3B8B2F-E208-440C-AD00-6CFE8E8B6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648" y="3303260"/>
            <a:ext cx="4897531" cy="305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8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E67912-0027-4057-9143-D9F2035FE164}"/>
              </a:ext>
            </a:extLst>
          </p:cNvPr>
          <p:cNvGrpSpPr/>
          <p:nvPr/>
        </p:nvGrpSpPr>
        <p:grpSpPr>
          <a:xfrm>
            <a:off x="156397" y="384183"/>
            <a:ext cx="655597" cy="769441"/>
            <a:chOff x="442725" y="390269"/>
            <a:chExt cx="655597" cy="76944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40AAC6-9CDB-4DB7-AE62-5FF5BF3EDEF6}"/>
                </a:ext>
              </a:extLst>
            </p:cNvPr>
            <p:cNvSpPr/>
            <p:nvPr/>
          </p:nvSpPr>
          <p:spPr>
            <a:xfrm>
              <a:off x="442725" y="451823"/>
              <a:ext cx="655597" cy="646331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9F14AB-8EBB-4984-AF3C-64D6CEE4144A}"/>
                </a:ext>
              </a:extLst>
            </p:cNvPr>
            <p:cNvSpPr/>
            <p:nvPr/>
          </p:nvSpPr>
          <p:spPr>
            <a:xfrm>
              <a:off x="518935" y="390269"/>
              <a:ext cx="47000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9" name="8">
            <a:extLst>
              <a:ext uri="{FF2B5EF4-FFF2-40B4-BE49-F238E27FC236}">
                <a16:creationId xmlns:a16="http://schemas.microsoft.com/office/drawing/2014/main" id="{1241CF47-36E8-4556-B29F-4563EF4C2CF6}"/>
              </a:ext>
            </a:extLst>
          </p:cNvPr>
          <p:cNvSpPr/>
          <p:nvPr/>
        </p:nvSpPr>
        <p:spPr>
          <a:xfrm>
            <a:off x="811103" y="385831"/>
            <a:ext cx="113272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bồ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A65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91F19114-6F14-4759-BEE5-3C5AA081FA8B}"/>
              </a:ext>
            </a:extLst>
          </p:cNvPr>
          <p:cNvSpPr/>
          <p:nvPr/>
        </p:nvSpPr>
        <p:spPr>
          <a:xfrm>
            <a:off x="1058270" y="1536769"/>
            <a:ext cx="108329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bồ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qua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54">
            <a:extLst>
              <a:ext uri="{FF2B5EF4-FFF2-40B4-BE49-F238E27FC236}">
                <a16:creationId xmlns:a16="http://schemas.microsoft.com/office/drawing/2014/main" id="{BA346520-71C6-435F-B7E7-E62BEE8C6A25}"/>
              </a:ext>
            </a:extLst>
          </p:cNvPr>
          <p:cNvSpPr>
            <a:spLocks noEditPoints="1"/>
          </p:cNvSpPr>
          <p:nvPr/>
        </p:nvSpPr>
        <p:spPr bwMode="auto">
          <a:xfrm>
            <a:off x="321156" y="1659373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8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098" name="Picture 2" descr="Tại sao chim bồ câu có thể đưa thư? - VnExpress">
            <a:extLst>
              <a:ext uri="{FF2B5EF4-FFF2-40B4-BE49-F238E27FC236}">
                <a16:creationId xmlns:a16="http://schemas.microsoft.com/office/drawing/2014/main" id="{14DD5D27-BE6A-43EB-83F9-56ADBD75B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33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972" y="4162373"/>
            <a:ext cx="3862860" cy="231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69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E67912-0027-4057-9143-D9F2035FE164}"/>
              </a:ext>
            </a:extLst>
          </p:cNvPr>
          <p:cNvGrpSpPr/>
          <p:nvPr/>
        </p:nvGrpSpPr>
        <p:grpSpPr>
          <a:xfrm>
            <a:off x="156397" y="384183"/>
            <a:ext cx="655597" cy="769441"/>
            <a:chOff x="442725" y="390269"/>
            <a:chExt cx="655597" cy="76944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40AAC6-9CDB-4DB7-AE62-5FF5BF3EDEF6}"/>
                </a:ext>
              </a:extLst>
            </p:cNvPr>
            <p:cNvSpPr/>
            <p:nvPr/>
          </p:nvSpPr>
          <p:spPr>
            <a:xfrm>
              <a:off x="442725" y="451823"/>
              <a:ext cx="655597" cy="646331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9F14AB-8EBB-4984-AF3C-64D6CEE4144A}"/>
                </a:ext>
              </a:extLst>
            </p:cNvPr>
            <p:cNvSpPr/>
            <p:nvPr/>
          </p:nvSpPr>
          <p:spPr>
            <a:xfrm>
              <a:off x="518935" y="390269"/>
              <a:ext cx="47000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9" name="8">
            <a:extLst>
              <a:ext uri="{FF2B5EF4-FFF2-40B4-BE49-F238E27FC236}">
                <a16:creationId xmlns:a16="http://schemas.microsoft.com/office/drawing/2014/main" id="{1241CF47-36E8-4556-B29F-4563EF4C2CF6}"/>
              </a:ext>
            </a:extLst>
          </p:cNvPr>
          <p:cNvSpPr/>
          <p:nvPr/>
        </p:nvSpPr>
        <p:spPr>
          <a:xfrm>
            <a:off x="811103" y="385831"/>
            <a:ext cx="113272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A65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8" name="Picture 6" descr="Cặp Vợ Chồng Già Gọi điện Hình ảnh | Định dạng hình ảnh PSD 401631784|  vn.lovepik.com">
            <a:extLst>
              <a:ext uri="{FF2B5EF4-FFF2-40B4-BE49-F238E27FC236}">
                <a16:creationId xmlns:a16="http://schemas.microsoft.com/office/drawing/2014/main" id="{0D8AD4DF-0DED-4504-8960-9A340015F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10000" r="92907">
                        <a14:foregroundMark x1="25698" y1="54655" x2="15814" y2="95345"/>
                        <a14:foregroundMark x1="32442" y1="52759" x2="41163" y2="64828"/>
                        <a14:foregroundMark x1="47209" y1="62069" x2="53953" y2="68793"/>
                        <a14:foregroundMark x1="47326" y1="70345" x2="48372" y2="84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87" y="1484526"/>
            <a:ext cx="409575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Día De La Madre Videollamada Familia Tablet , Día De La Madre,  Videollamada, Familia PNG y PSD para Descargar Gratis | Pngtree | Dia de  las madres, Escuela en casa, Png">
            <a:extLst>
              <a:ext uri="{FF2B5EF4-FFF2-40B4-BE49-F238E27FC236}">
                <a16:creationId xmlns:a16="http://schemas.microsoft.com/office/drawing/2014/main" id="{0D50B380-F71D-4CC1-B6D8-ECDC28462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25" b="90000" l="10000" r="90000">
                        <a14:foregroundMark x1="21719" y1="12969" x2="81406" y2="11563"/>
                        <a14:foregroundMark x1="46719" y1="14531" x2="53750" y2="14688"/>
                        <a14:foregroundMark x1="47344" y1="80625" x2="50469" y2="81563"/>
                        <a14:foregroundMark x1="28594" y1="87344" x2="78281" y2="87344"/>
                        <a14:foregroundMark x1="78281" y1="87031" x2="82813" y2="85625"/>
                        <a14:foregroundMark x1="82188" y1="84531" x2="82188" y2="13750"/>
                        <a14:foregroundMark x1="21250" y1="12812" x2="20313" y2="85625"/>
                        <a14:foregroundMark x1="57344" y1="81563" x2="71250" y2="82500"/>
                        <a14:foregroundMark x1="22656" y1="11406" x2="78594" y2="10625"/>
                        <a14:foregroundMark x1="20625" y1="85000" x2="22500" y2="88125"/>
                        <a14:foregroundMark x1="78594" y1="10469" x2="82656" y2="1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342" y="1399915"/>
            <a:ext cx="3434442" cy="343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Lá Thư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8E85B9B0-2DFA-4ECC-8CCE-F647FB95D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89" b="90833" l="5000" r="91944">
                        <a14:foregroundMark x1="65556" y1="37222" x2="80833" y2="47222"/>
                        <a14:foregroundMark x1="15833" y1="68611" x2="16111" y2="75000"/>
                        <a14:foregroundMark x1="16667" y1="33333" x2="16111" y2="71111"/>
                        <a14:foregroundMark x1="15833" y1="32500" x2="83889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03" y="1484526"/>
            <a:ext cx="3265220" cy="326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6AF9AF-06A8-4043-B111-88646B1330FB}"/>
              </a:ext>
            </a:extLst>
          </p:cNvPr>
          <p:cNvSpPr txBox="1"/>
          <p:nvPr/>
        </p:nvSpPr>
        <p:spPr>
          <a:xfrm>
            <a:off x="1135859" y="4525143"/>
            <a:ext cx="233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8BF48D-D2B4-4084-AB87-7F6016FAA766}"/>
              </a:ext>
            </a:extLst>
          </p:cNvPr>
          <p:cNvSpPr txBox="1"/>
          <p:nvPr/>
        </p:nvSpPr>
        <p:spPr>
          <a:xfrm>
            <a:off x="4822862" y="4525143"/>
            <a:ext cx="233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điện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81F8F5-CC14-4748-971B-0007A5B45B3C}"/>
              </a:ext>
            </a:extLst>
          </p:cNvPr>
          <p:cNvSpPr txBox="1"/>
          <p:nvPr/>
        </p:nvSpPr>
        <p:spPr>
          <a:xfrm>
            <a:off x="8620483" y="4525143"/>
            <a:ext cx="3632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in-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tơ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01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6D41C3E9-855A-44D4-87DC-B1951BBFB2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79" y="2079170"/>
            <a:ext cx="3479176" cy="447402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1392FE1-561C-4F0C-A85A-C2B1020A3598}"/>
              </a:ext>
            </a:extLst>
          </p:cNvPr>
          <p:cNvGrpSpPr/>
          <p:nvPr/>
        </p:nvGrpSpPr>
        <p:grpSpPr>
          <a:xfrm>
            <a:off x="3711533" y="1191986"/>
            <a:ext cx="7840627" cy="4474028"/>
            <a:chOff x="3522848" y="1191986"/>
            <a:chExt cx="7840627" cy="4474028"/>
          </a:xfrm>
        </p:grpSpPr>
        <p:grpSp>
          <p:nvGrpSpPr>
            <p:cNvPr id="3" name="组合 6">
              <a:extLst>
                <a:ext uri="{FF2B5EF4-FFF2-40B4-BE49-F238E27FC236}">
                  <a16:creationId xmlns:a16="http://schemas.microsoft.com/office/drawing/2014/main" id="{8C966B2C-ED9D-475A-9E93-CE0A371ACF1F}"/>
                </a:ext>
              </a:extLst>
            </p:cNvPr>
            <p:cNvGrpSpPr/>
            <p:nvPr/>
          </p:nvGrpSpPr>
          <p:grpSpPr>
            <a:xfrm>
              <a:off x="3522848" y="1191986"/>
              <a:ext cx="7840627" cy="4474028"/>
              <a:chOff x="678" y="2328"/>
              <a:chExt cx="14704" cy="8316"/>
            </a:xfrm>
          </p:grpSpPr>
          <p:grpSp>
            <p:nvGrpSpPr>
              <p:cNvPr id="4" name="组合 8">
                <a:extLst>
                  <a:ext uri="{FF2B5EF4-FFF2-40B4-BE49-F238E27FC236}">
                    <a16:creationId xmlns:a16="http://schemas.microsoft.com/office/drawing/2014/main" id="{B00F8A7B-48A9-43BA-945D-F422340B5A9B}"/>
                  </a:ext>
                </a:extLst>
              </p:cNvPr>
              <p:cNvGrpSpPr/>
              <p:nvPr/>
            </p:nvGrpSpPr>
            <p:grpSpPr>
              <a:xfrm>
                <a:off x="678" y="2328"/>
                <a:ext cx="14704" cy="8316"/>
                <a:chOff x="1020" y="2328"/>
                <a:chExt cx="11012" cy="7804"/>
              </a:xfrm>
            </p:grpSpPr>
            <p:sp>
              <p:nvSpPr>
                <p:cNvPr id="6" name="云形 10">
                  <a:extLst>
                    <a:ext uri="{FF2B5EF4-FFF2-40B4-BE49-F238E27FC236}">
                      <a16:creationId xmlns:a16="http://schemas.microsoft.com/office/drawing/2014/main" id="{7EB2C03C-8826-4CE7-9777-24FE32CD57E2}"/>
                    </a:ext>
                  </a:extLst>
                </p:cNvPr>
                <p:cNvSpPr/>
                <p:nvPr/>
              </p:nvSpPr>
              <p:spPr>
                <a:xfrm>
                  <a:off x="1220" y="2528"/>
                  <a:ext cx="10812" cy="7604"/>
                </a:xfrm>
                <a:prstGeom prst="cloud">
                  <a:avLst/>
                </a:prstGeom>
                <a:solidFill>
                  <a:srgbClr val="6D9AD1"/>
                </a:solidFill>
                <a:ln w="25400" cap="flat" cmpd="sng" algn="ctr">
                  <a:noFill/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" name="云形 11">
                  <a:extLst>
                    <a:ext uri="{FF2B5EF4-FFF2-40B4-BE49-F238E27FC236}">
                      <a16:creationId xmlns:a16="http://schemas.microsoft.com/office/drawing/2014/main" id="{06B49D3A-C421-4D5B-B191-644C6E19E37D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604"/>
                </a:xfrm>
                <a:prstGeom prst="cloud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2210F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" name="文本框 9">
                <a:extLst>
                  <a:ext uri="{FF2B5EF4-FFF2-40B4-BE49-F238E27FC236}">
                    <a16:creationId xmlns:a16="http://schemas.microsoft.com/office/drawing/2014/main" id="{0839A38B-E6D0-419D-98CA-F4A816F0B38B}"/>
                  </a:ext>
                </a:extLst>
              </p:cNvPr>
              <p:cNvSpPr txBox="1"/>
              <p:nvPr/>
            </p:nvSpPr>
            <p:spPr>
              <a:xfrm>
                <a:off x="2168" y="3719"/>
                <a:ext cx="12372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lnSpc>
                    <a:spcPct val="200000"/>
                  </a:lnSpc>
                  <a:defRPr sz="2000" b="0" i="0" spc="30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包图简圆体" panose="02010601030101010101" pitchFamily="2" charset="-122"/>
                    <a:ea typeface="包图简圆体" panose="02010601030101010101" pitchFamily="2" charset="-122"/>
                  </a:defRPr>
                </a:lvl1pPr>
              </a:lstStyle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0" cap="none" spc="30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8">
              <a:extLst>
                <a:ext uri="{FF2B5EF4-FFF2-40B4-BE49-F238E27FC236}">
                  <a16:creationId xmlns:a16="http://schemas.microsoft.com/office/drawing/2014/main" id="{5B4AC2AB-F9CF-45CF-80BE-ADC4646EBB4D}"/>
                </a:ext>
              </a:extLst>
            </p:cNvPr>
            <p:cNvSpPr/>
            <p:nvPr/>
          </p:nvSpPr>
          <p:spPr>
            <a:xfrm>
              <a:off x="4282773" y="2314733"/>
              <a:ext cx="6463177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Ngoài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liên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còn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khác</a:t>
              </a:r>
              <a:r>
                <a:rPr 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57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guồn gốc hiếm ai hay của câu nói &quot;Chạy như cờ lông công&quot;!">
            <a:extLst>
              <a:ext uri="{FF2B5EF4-FFF2-40B4-BE49-F238E27FC236}">
                <a16:creationId xmlns:a16="http://schemas.microsoft.com/office/drawing/2014/main" id="{7E7D0A0B-7AC7-4F3A-BEEE-4454B3646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78" y="780596"/>
            <a:ext cx="4232609" cy="264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02F29B-2301-4304-A506-95036049FD3E}"/>
              </a:ext>
            </a:extLst>
          </p:cNvPr>
          <p:cNvSpPr txBox="1"/>
          <p:nvPr/>
        </p:nvSpPr>
        <p:spPr>
          <a:xfrm>
            <a:off x="693568" y="4191315"/>
            <a:ext cx="33480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ngựa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đưa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39D5A8-2031-433F-9373-0C94190D8045}"/>
              </a:ext>
            </a:extLst>
          </p:cNvPr>
          <p:cNvSpPr txBox="1"/>
          <p:nvPr/>
        </p:nvSpPr>
        <p:spPr>
          <a:xfrm>
            <a:off x="4483887" y="4191315"/>
            <a:ext cx="33480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hiệu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khói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lửa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46" name="Picture 6" descr="Truyền Tin: Báo Hiệu Bằng Khói Lửa Từ Xa | GĐPT Việt Nam">
            <a:extLst>
              <a:ext uri="{FF2B5EF4-FFF2-40B4-BE49-F238E27FC236}">
                <a16:creationId xmlns:a16="http://schemas.microsoft.com/office/drawing/2014/main" id="{28379C5E-84DC-4F8B-BE38-E83F41581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" t="1511" r="1903" b="5689"/>
          <a:stretch/>
        </p:blipFill>
        <p:spPr bwMode="auto">
          <a:xfrm>
            <a:off x="5018529" y="780596"/>
            <a:ext cx="2278743" cy="299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C1D4C2-026F-4A03-871B-2ED54814C126}"/>
              </a:ext>
            </a:extLst>
          </p:cNvPr>
          <p:cNvSpPr txBox="1"/>
          <p:nvPr/>
        </p:nvSpPr>
        <p:spPr>
          <a:xfrm>
            <a:off x="8048806" y="4191315"/>
            <a:ext cx="40415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điện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thoại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di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48" name="Picture 8" descr="Facebook - Wikipedia">
            <a:extLst>
              <a:ext uri="{FF2B5EF4-FFF2-40B4-BE49-F238E27FC236}">
                <a16:creationId xmlns:a16="http://schemas.microsoft.com/office/drawing/2014/main" id="{5B40ACAC-5D83-434B-BA08-B7D60A143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807" y="867909"/>
            <a:ext cx="1390330" cy="139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Zalo PC - Tải Zalo PC để làm việc nhóm hiệu quả và gửi file nhanh">
            <a:extLst>
              <a:ext uri="{FF2B5EF4-FFF2-40B4-BE49-F238E27FC236}">
                <a16:creationId xmlns:a16="http://schemas.microsoft.com/office/drawing/2014/main" id="{0A0DB48D-2BC0-42A5-A0A6-317942330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041" y="780596"/>
            <a:ext cx="1483768" cy="148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Bộ phận hỗ trợ của Apple (VN)">
            <a:extLst>
              <a:ext uri="{FF2B5EF4-FFF2-40B4-BE49-F238E27FC236}">
                <a16:creationId xmlns:a16="http://schemas.microsoft.com/office/drawing/2014/main" id="{694BB6B3-5AE8-49F3-AD38-B0A4C4694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929" y="2482734"/>
            <a:ext cx="1484086" cy="148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Hướng Dẫn Cách Sử Dụng Zoom Trên Máy Tính Điện Thoại 2022">
            <a:extLst>
              <a:ext uri="{FF2B5EF4-FFF2-40B4-BE49-F238E27FC236}">
                <a16:creationId xmlns:a16="http://schemas.microsoft.com/office/drawing/2014/main" id="{99AB98E4-5902-487E-BE96-EAFC8D2CA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50" b="97167" l="1750" r="97583">
                        <a14:foregroundMark x1="42833" y1="29833" x2="60333" y2="40250"/>
                        <a14:foregroundMark x1="62500" y1="31750" x2="64583" y2="38917"/>
                        <a14:foregroundMark x1="36667" y1="27500" x2="36917" y2="42083"/>
                        <a14:foregroundMark x1="5333" y1="74917" x2="21000" y2="76000"/>
                        <a14:foregroundMark x1="21000" y1="76000" x2="7500" y2="91417"/>
                        <a14:foregroundMark x1="7000" y1="91417" x2="21250" y2="93083"/>
                        <a14:foregroundMark x1="35417" y1="75333" x2="28167" y2="74500"/>
                        <a14:foregroundMark x1="27750" y1="75167" x2="23583" y2="84667"/>
                        <a14:foregroundMark x1="23583" y1="85917" x2="29667" y2="93333"/>
                        <a14:foregroundMark x1="30917" y1="93333" x2="36667" y2="91833"/>
                        <a14:foregroundMark x1="55500" y1="74750" x2="46167" y2="79333"/>
                        <a14:foregroundMark x1="46167" y1="80417" x2="51250" y2="92250"/>
                        <a14:foregroundMark x1="53000" y1="91833" x2="54250" y2="91833"/>
                        <a14:foregroundMark x1="68833" y1="74500" x2="68000" y2="90167"/>
                        <a14:foregroundMark x1="70500" y1="76583" x2="79417" y2="75750"/>
                        <a14:foregroundMark x1="79417" y1="75750" x2="81333" y2="85750"/>
                        <a14:foregroundMark x1="37500" y1="27333" x2="46583" y2="44667"/>
                        <a14:foregroundMark x1="54250" y1="27750" x2="62500" y2="38083"/>
                        <a14:foregroundMark x1="65250" y1="29000" x2="64583" y2="43417"/>
                        <a14:foregroundMark x1="32667" y1="27917" x2="32667" y2="42333"/>
                        <a14:foregroundMark x1="34167" y1="42750" x2="51083" y2="44000"/>
                        <a14:foregroundMark x1="43000" y1="32417" x2="55083" y2="43167"/>
                        <a14:foregroundMark x1="46167" y1="29833" x2="54833" y2="34250"/>
                        <a14:foregroundMark x1="57167" y1="76000" x2="62917" y2="80417"/>
                        <a14:foregroundMark x1="86583" y1="74917" x2="92500" y2="76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206" y="2482734"/>
            <a:ext cx="1667438" cy="166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27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E67912-0027-4057-9143-D9F2035FE164}"/>
              </a:ext>
            </a:extLst>
          </p:cNvPr>
          <p:cNvGrpSpPr/>
          <p:nvPr/>
        </p:nvGrpSpPr>
        <p:grpSpPr>
          <a:xfrm>
            <a:off x="156397" y="384183"/>
            <a:ext cx="655597" cy="769441"/>
            <a:chOff x="442725" y="390269"/>
            <a:chExt cx="655597" cy="76944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40AAC6-9CDB-4DB7-AE62-5FF5BF3EDEF6}"/>
                </a:ext>
              </a:extLst>
            </p:cNvPr>
            <p:cNvSpPr/>
            <p:nvPr/>
          </p:nvSpPr>
          <p:spPr>
            <a:xfrm>
              <a:off x="442725" y="451823"/>
              <a:ext cx="655597" cy="646331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9F14AB-8EBB-4984-AF3C-64D6CEE4144A}"/>
                </a:ext>
              </a:extLst>
            </p:cNvPr>
            <p:cNvSpPr/>
            <p:nvPr/>
          </p:nvSpPr>
          <p:spPr>
            <a:xfrm>
              <a:off x="518935" y="390269"/>
              <a:ext cx="47000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9" name="8">
            <a:extLst>
              <a:ext uri="{FF2B5EF4-FFF2-40B4-BE49-F238E27FC236}">
                <a16:creationId xmlns:a16="http://schemas.microsoft.com/office/drawing/2014/main" id="{1241CF47-36E8-4556-B29F-4563EF4C2CF6}"/>
              </a:ext>
            </a:extLst>
          </p:cNvPr>
          <p:cNvSpPr/>
          <p:nvPr/>
        </p:nvSpPr>
        <p:spPr>
          <a:xfrm>
            <a:off x="811103" y="385831"/>
            <a:ext cx="113272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phương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A65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Tại sao chim bồ câu có thể đưa thư? - VnExpress">
            <a:extLst>
              <a:ext uri="{FF2B5EF4-FFF2-40B4-BE49-F238E27FC236}">
                <a16:creationId xmlns:a16="http://schemas.microsoft.com/office/drawing/2014/main" id="{14DD5D27-BE6A-43EB-83F9-56ADBD75B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33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105" y="1644345"/>
            <a:ext cx="3227413" cy="193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ặp Vợ Chồng Già Gọi điện Hình ảnh | Định dạng hình ảnh PSD 401631784|  vn.lovepik.com">
            <a:extLst>
              <a:ext uri="{FF2B5EF4-FFF2-40B4-BE49-F238E27FC236}">
                <a16:creationId xmlns:a16="http://schemas.microsoft.com/office/drawing/2014/main" id="{4C452A22-4E4E-4B63-A42C-51DD90493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10000" r="92907">
                        <a14:foregroundMark x1="25698" y1="54655" x2="15814" y2="95345"/>
                        <a14:foregroundMark x1="32442" y1="52759" x2="41163" y2="64828"/>
                        <a14:foregroundMark x1="47209" y1="62069" x2="53953" y2="68793"/>
                        <a14:foregroundMark x1="47326" y1="70345" x2="48372" y2="84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956" y="1593717"/>
            <a:ext cx="2553196" cy="172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Día De La Madre Videollamada Familia Tablet , Día De La Madre,  Videollamada, Familia PNG y PSD para Descargar Gratis | Pngtree | Dia de  las madres, Escuela en casa, Png">
            <a:extLst>
              <a:ext uri="{FF2B5EF4-FFF2-40B4-BE49-F238E27FC236}">
                <a16:creationId xmlns:a16="http://schemas.microsoft.com/office/drawing/2014/main" id="{6BD3E37F-9C8A-496E-8D8D-2A4B0650B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25" b="90000" l="10000" r="90000">
                        <a14:foregroundMark x1="21719" y1="12969" x2="81406" y2="11563"/>
                        <a14:foregroundMark x1="46719" y1="14531" x2="53750" y2="14688"/>
                        <a14:foregroundMark x1="47344" y1="80625" x2="50469" y2="81563"/>
                        <a14:foregroundMark x1="28594" y1="87344" x2="78281" y2="87344"/>
                        <a14:foregroundMark x1="78281" y1="87031" x2="82813" y2="85625"/>
                        <a14:foregroundMark x1="82188" y1="84531" x2="82188" y2="13750"/>
                        <a14:foregroundMark x1="21250" y1="12812" x2="20313" y2="85625"/>
                        <a14:foregroundMark x1="57344" y1="81563" x2="71250" y2="82500"/>
                        <a14:foregroundMark x1="22656" y1="11406" x2="78594" y2="10625"/>
                        <a14:foregroundMark x1="20625" y1="85000" x2="22500" y2="88125"/>
                        <a14:foregroundMark x1="78594" y1="10469" x2="82656" y2="1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758" y="1384203"/>
            <a:ext cx="2140952" cy="214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Lá Thư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19AC9679-D0B1-4221-ABEC-1C8433C22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89" b="90833" l="5000" r="91944">
                        <a14:foregroundMark x1="65556" y1="37222" x2="80833" y2="47222"/>
                        <a14:foregroundMark x1="15833" y1="68611" x2="16111" y2="75000"/>
                        <a14:foregroundMark x1="16667" y1="33333" x2="16111" y2="71111"/>
                        <a14:foregroundMark x1="15833" y1="32500" x2="83889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787" y="1698273"/>
            <a:ext cx="2035463" cy="203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Nguồn gốc hiếm ai hay của câu nói &quot;Chạy như cờ lông công&quot;!">
            <a:extLst>
              <a:ext uri="{FF2B5EF4-FFF2-40B4-BE49-F238E27FC236}">
                <a16:creationId xmlns:a16="http://schemas.microsoft.com/office/drawing/2014/main" id="{64BCABFA-0691-4C14-AB19-85912C2DC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688" y="3970961"/>
            <a:ext cx="2554468" cy="159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Truyền Tin: Báo Hiệu Bằng Khói Lửa Từ Xa | GĐPT Việt Nam">
            <a:extLst>
              <a:ext uri="{FF2B5EF4-FFF2-40B4-BE49-F238E27FC236}">
                <a16:creationId xmlns:a16="http://schemas.microsoft.com/office/drawing/2014/main" id="{804EDB9E-E4BA-4326-A4EC-B44A5166E7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" t="1511" r="1903" b="5689"/>
          <a:stretch/>
        </p:blipFill>
        <p:spPr bwMode="auto">
          <a:xfrm>
            <a:off x="7461721" y="3950634"/>
            <a:ext cx="1375269" cy="180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Facebook - Wikipedia">
            <a:extLst>
              <a:ext uri="{FF2B5EF4-FFF2-40B4-BE49-F238E27FC236}">
                <a16:creationId xmlns:a16="http://schemas.microsoft.com/office/drawing/2014/main" id="{D1FA4894-C330-413B-9838-36F9E0A6D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612" y="3871733"/>
            <a:ext cx="832129" cy="83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Zalo PC - Tải Zalo PC để làm việc nhóm hiệu quả và gửi file nhanh">
            <a:extLst>
              <a:ext uri="{FF2B5EF4-FFF2-40B4-BE49-F238E27FC236}">
                <a16:creationId xmlns:a16="http://schemas.microsoft.com/office/drawing/2014/main" id="{F8F36753-0CCA-4FB4-BDEE-3DDC77B0E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127" y="3871733"/>
            <a:ext cx="888052" cy="88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Bộ phận hỗ trợ của Apple (VN)">
            <a:extLst>
              <a:ext uri="{FF2B5EF4-FFF2-40B4-BE49-F238E27FC236}">
                <a16:creationId xmlns:a16="http://schemas.microsoft.com/office/drawing/2014/main" id="{0567A180-6646-4466-B8BF-80E7170EA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548" y="5125207"/>
            <a:ext cx="888243" cy="88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Hướng Dẫn Cách Sử Dụng Zoom Trên Máy Tính Điện Thoại 2022">
            <a:extLst>
              <a:ext uri="{FF2B5EF4-FFF2-40B4-BE49-F238E27FC236}">
                <a16:creationId xmlns:a16="http://schemas.microsoft.com/office/drawing/2014/main" id="{D6198DBB-FC21-4AE3-AA92-24C2E17D2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750" b="97167" l="1750" r="97583">
                        <a14:foregroundMark x1="42833" y1="29833" x2="60333" y2="40250"/>
                        <a14:foregroundMark x1="62500" y1="31750" x2="64583" y2="38917"/>
                        <a14:foregroundMark x1="36667" y1="27500" x2="36917" y2="42083"/>
                        <a14:foregroundMark x1="5333" y1="74917" x2="21000" y2="76000"/>
                        <a14:foregroundMark x1="21000" y1="76000" x2="7500" y2="91417"/>
                        <a14:foregroundMark x1="7000" y1="91417" x2="21250" y2="93083"/>
                        <a14:foregroundMark x1="35417" y1="75333" x2="28167" y2="74500"/>
                        <a14:foregroundMark x1="27750" y1="75167" x2="23583" y2="84667"/>
                        <a14:foregroundMark x1="23583" y1="85917" x2="29667" y2="93333"/>
                        <a14:foregroundMark x1="30917" y1="93333" x2="36667" y2="91833"/>
                        <a14:foregroundMark x1="55500" y1="74750" x2="46167" y2="79333"/>
                        <a14:foregroundMark x1="46167" y1="80417" x2="51250" y2="92250"/>
                        <a14:foregroundMark x1="53000" y1="91833" x2="54250" y2="91833"/>
                        <a14:foregroundMark x1="68833" y1="74500" x2="68000" y2="90167"/>
                        <a14:foregroundMark x1="70500" y1="76583" x2="79417" y2="75750"/>
                        <a14:foregroundMark x1="79417" y1="75750" x2="81333" y2="85750"/>
                        <a14:foregroundMark x1="37500" y1="27333" x2="46583" y2="44667"/>
                        <a14:foregroundMark x1="54250" y1="27750" x2="62500" y2="38083"/>
                        <a14:foregroundMark x1="65250" y1="29000" x2="64583" y2="43417"/>
                        <a14:foregroundMark x1="32667" y1="27917" x2="32667" y2="42333"/>
                        <a14:foregroundMark x1="34167" y1="42750" x2="51083" y2="44000"/>
                        <a14:foregroundMark x1="43000" y1="32417" x2="55083" y2="43167"/>
                        <a14:foregroundMark x1="46167" y1="29833" x2="54833" y2="34250"/>
                        <a14:foregroundMark x1="57167" y1="76000" x2="62917" y2="80417"/>
                        <a14:foregroundMark x1="86583" y1="74917" x2="92500" y2="76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1879" y="5015469"/>
            <a:ext cx="997981" cy="99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ọc Sinh Hình ảnh | Định dạng hình ảnh PNG 400478851| vn.lovepik.com">
            <a:extLst>
              <a:ext uri="{FF2B5EF4-FFF2-40B4-BE49-F238E27FC236}">
                <a16:creationId xmlns:a16="http://schemas.microsoft.com/office/drawing/2014/main" id="{3BCA055F-D570-4FE4-80C4-129679B51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588" b="97557" l="0" r="99535">
                        <a14:foregroundMark x1="42326" y1="86528" x2="41395" y2="95041"/>
                        <a14:foregroundMark x1="68953" y1="90600" x2="82907" y2="94375"/>
                        <a14:foregroundMark x1="57674" y1="61362" x2="61279" y2="67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1" y="2062169"/>
            <a:ext cx="2869154" cy="45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AAF02A-1E07-46DE-A3B4-5BE4E39D7D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2768" y="1741185"/>
            <a:ext cx="851652" cy="98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71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6FD986-4358-499B-B166-13D03D276A9D}"/>
              </a:ext>
            </a:extLst>
          </p:cNvPr>
          <p:cNvSpPr txBox="1"/>
          <p:nvPr/>
        </p:nvSpPr>
        <p:spPr>
          <a:xfrm>
            <a:off x="3391040" y="-61685"/>
            <a:ext cx="554204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YÊU CẦU CẦN ĐẠT </a:t>
            </a:r>
            <a:endParaRPr lang="zh-CN" altLang="en-US" sz="36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5B60A36-D0E5-4299-ABFC-E0D515BF40AB}"/>
              </a:ext>
            </a:extLst>
          </p:cNvPr>
          <p:cNvGrpSpPr/>
          <p:nvPr/>
        </p:nvGrpSpPr>
        <p:grpSpPr>
          <a:xfrm>
            <a:off x="596581" y="1111944"/>
            <a:ext cx="11130962" cy="1194528"/>
            <a:chOff x="1605689" y="2539189"/>
            <a:chExt cx="6178969" cy="4651498"/>
          </a:xfrm>
        </p:grpSpPr>
        <p:sp>
          <p:nvSpPr>
            <p:cNvPr id="4" name="任意多边形 35">
              <a:extLst>
                <a:ext uri="{FF2B5EF4-FFF2-40B4-BE49-F238E27FC236}">
                  <a16:creationId xmlns:a16="http://schemas.microsoft.com/office/drawing/2014/main" id="{C112D177-8FCB-4023-8E70-080C5EB95CE8}"/>
                </a:ext>
              </a:extLst>
            </p:cNvPr>
            <p:cNvSpPr/>
            <p:nvPr/>
          </p:nvSpPr>
          <p:spPr>
            <a:xfrm>
              <a:off x="1605689" y="2539189"/>
              <a:ext cx="6178969" cy="4651498"/>
            </a:xfrm>
            <a:prstGeom prst="wedgeRoundRectCallout">
              <a:avLst>
                <a:gd name="adj1" fmla="val -53409"/>
                <a:gd name="adj2" fmla="val -10082"/>
                <a:gd name="adj3" fmla="val 16667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F5A4F"/>
              </a:solidFill>
              <a:prstDash val="lgDash"/>
              <a:miter lim="800000"/>
            </a:ln>
            <a:effectLst>
              <a:glow rad="63500">
                <a:srgbClr val="FFD3D0"/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A974037-59F5-4B7E-93EF-D11144AAF0A7}"/>
                </a:ext>
              </a:extLst>
            </p:cNvPr>
            <p:cNvSpPr txBox="1"/>
            <p:nvPr/>
          </p:nvSpPr>
          <p:spPr>
            <a:xfrm>
              <a:off x="1701128" y="2619755"/>
              <a:ext cx="6083530" cy="36549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1.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rõ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ràng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văn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bản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tin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ngắn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biết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ngắt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hơi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ở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chỗ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dấu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56C65BB-1319-4A5C-9212-5B4FE7A430CA}"/>
              </a:ext>
            </a:extLst>
          </p:cNvPr>
          <p:cNvGrpSpPr/>
          <p:nvPr/>
        </p:nvGrpSpPr>
        <p:grpSpPr>
          <a:xfrm>
            <a:off x="682544" y="2763017"/>
            <a:ext cx="11130962" cy="717084"/>
            <a:chOff x="1605689" y="2539189"/>
            <a:chExt cx="6178969" cy="4651498"/>
          </a:xfrm>
        </p:grpSpPr>
        <p:sp>
          <p:nvSpPr>
            <p:cNvPr id="7" name="任意多边形 35">
              <a:extLst>
                <a:ext uri="{FF2B5EF4-FFF2-40B4-BE49-F238E27FC236}">
                  <a16:creationId xmlns:a16="http://schemas.microsoft.com/office/drawing/2014/main" id="{36177106-4735-46C1-AFD5-4F2AB7571D5F}"/>
                </a:ext>
              </a:extLst>
            </p:cNvPr>
            <p:cNvSpPr/>
            <p:nvPr/>
          </p:nvSpPr>
          <p:spPr>
            <a:xfrm>
              <a:off x="1605689" y="2539189"/>
              <a:ext cx="6178969" cy="4651498"/>
            </a:xfrm>
            <a:prstGeom prst="wedgeRoundRectCallout">
              <a:avLst>
                <a:gd name="adj1" fmla="val -53409"/>
                <a:gd name="adj2" fmla="val -10082"/>
                <a:gd name="adj3" fmla="val 16667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F5A4F"/>
              </a:solidFill>
              <a:prstDash val="lgDash"/>
              <a:miter lim="800000"/>
            </a:ln>
            <a:effectLst>
              <a:glow rad="63500">
                <a:srgbClr val="FFD3D0"/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0AD0F98-D2B4-4828-8887-460F7980ABE1}"/>
                </a:ext>
              </a:extLst>
            </p:cNvPr>
            <p:cNvSpPr txBox="1"/>
            <p:nvPr/>
          </p:nvSpPr>
          <p:spPr>
            <a:xfrm>
              <a:off x="1701128" y="2619755"/>
              <a:ext cx="6083530" cy="19841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2.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Biết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c</a:t>
              </a:r>
              <a:r>
                <a:rPr lang="en-US" sz="3200" b="1" kern="0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âu</a:t>
              </a:r>
              <a:r>
                <a:rPr lang="en-US" sz="3200" b="1" kern="0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hỏi</a:t>
              </a:r>
              <a:r>
                <a:rPr lang="en-US" sz="3200" b="1" kern="0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về</a:t>
              </a:r>
              <a:r>
                <a:rPr lang="en-US" sz="3200" b="1" kern="0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chi </a:t>
              </a:r>
              <a:r>
                <a:rPr lang="en-US" sz="3200" b="1" kern="0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tiết</a:t>
              </a:r>
              <a:r>
                <a:rPr lang="en-US" sz="3200" b="1" kern="0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nổi</a:t>
              </a:r>
              <a:r>
                <a:rPr lang="en-US" sz="3200" b="1" kern="0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bật</a:t>
              </a:r>
              <a:r>
                <a:rPr lang="en-US" sz="3200" b="1" kern="0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trong</a:t>
              </a:r>
              <a:r>
                <a:rPr lang="en-US" sz="3200" b="1" kern="0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văn</a:t>
              </a:r>
              <a:r>
                <a:rPr lang="en-US" sz="3200" b="1" kern="0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bản</a:t>
              </a:r>
              <a:r>
                <a:rPr lang="en-US" sz="3200" b="1" kern="0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.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5896D0"/>
                    </a:gs>
                    <a:gs pos="0">
                      <a:srgbClr val="2061B1"/>
                    </a:gs>
                  </a:gsLst>
                  <a:lin ang="5400000" scaled="1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6C65BB-1319-4A5C-9212-5B4FE7A430CA}"/>
              </a:ext>
            </a:extLst>
          </p:cNvPr>
          <p:cNvGrpSpPr/>
          <p:nvPr/>
        </p:nvGrpSpPr>
        <p:grpSpPr>
          <a:xfrm>
            <a:off x="596581" y="3936646"/>
            <a:ext cx="11130962" cy="1791320"/>
            <a:chOff x="1605689" y="2539189"/>
            <a:chExt cx="6178969" cy="4651498"/>
          </a:xfrm>
        </p:grpSpPr>
        <p:sp>
          <p:nvSpPr>
            <p:cNvPr id="11" name="任意多边形 35">
              <a:extLst>
                <a:ext uri="{FF2B5EF4-FFF2-40B4-BE49-F238E27FC236}">
                  <a16:creationId xmlns:a16="http://schemas.microsoft.com/office/drawing/2014/main" id="{36177106-4735-46C1-AFD5-4F2AB7571D5F}"/>
                </a:ext>
              </a:extLst>
            </p:cNvPr>
            <p:cNvSpPr/>
            <p:nvPr/>
          </p:nvSpPr>
          <p:spPr>
            <a:xfrm>
              <a:off x="1605689" y="2539189"/>
              <a:ext cx="6178969" cy="4651498"/>
            </a:xfrm>
            <a:prstGeom prst="wedgeRoundRectCallout">
              <a:avLst>
                <a:gd name="adj1" fmla="val -53409"/>
                <a:gd name="adj2" fmla="val -10082"/>
                <a:gd name="adj3" fmla="val 16667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F5A4F"/>
              </a:solidFill>
              <a:prstDash val="lgDash"/>
              <a:miter lim="800000"/>
            </a:ln>
            <a:effectLst>
              <a:glow rad="63500">
                <a:srgbClr val="FFD3D0"/>
              </a:glow>
            </a:effectLst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0AD0F98-D2B4-4828-8887-460F7980ABE1}"/>
                </a:ext>
              </a:extLst>
            </p:cNvPr>
            <p:cNvSpPr txBox="1"/>
            <p:nvPr/>
          </p:nvSpPr>
          <p:spPr>
            <a:xfrm>
              <a:off x="1701128" y="2619754"/>
              <a:ext cx="6083530" cy="40759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kern="0" dirty="0">
                  <a:solidFill>
                    <a:schemeClr val="accent5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. </a:t>
              </a:r>
              <a:r>
                <a:rPr lang="vi-VN" sz="32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 nội dung bài: Biết được các phương tiện liên lạc khác nhau trong lịch sử, phương tiện liên lạc phổ biến hiện nay và tầm quan trọng của mạng in-tơ-nét trong đời sống.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227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0">
            <a:extLst>
              <a:ext uri="{FF2B5EF4-FFF2-40B4-BE49-F238E27FC236}">
                <a16:creationId xmlns:a16="http://schemas.microsoft.com/office/drawing/2014/main" id="{101B2AA1-7DFF-44D1-8C29-44EF579D3135}"/>
              </a:ext>
            </a:extLst>
          </p:cNvPr>
          <p:cNvSpPr/>
          <p:nvPr/>
        </p:nvSpPr>
        <p:spPr>
          <a:xfrm>
            <a:off x="3761965" y="3312888"/>
            <a:ext cx="4668065" cy="122244"/>
          </a:xfrm>
          <a:prstGeom prst="rect">
            <a:avLst/>
          </a:prstGeom>
          <a:solidFill>
            <a:srgbClr val="BCD85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94FEE7-36B7-41BC-94C0-6FEF4048E7AF}"/>
              </a:ext>
            </a:extLst>
          </p:cNvPr>
          <p:cNvSpPr txBox="1"/>
          <p:nvPr/>
        </p:nvSpPr>
        <p:spPr>
          <a:xfrm>
            <a:off x="1735056" y="456075"/>
            <a:ext cx="8721880" cy="27427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339933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LUYỆN TẬP THEO VĂN BẢN ĐỌC</a:t>
            </a:r>
            <a:endParaRPr kumimoji="0" lang="zh-CN" alt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339933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95E7D8-A86E-4885-AB16-CB11B44063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3633442" y="3356430"/>
            <a:ext cx="4925109" cy="332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1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E67912-0027-4057-9143-D9F2035FE164}"/>
              </a:ext>
            </a:extLst>
          </p:cNvPr>
          <p:cNvGrpSpPr/>
          <p:nvPr/>
        </p:nvGrpSpPr>
        <p:grpSpPr>
          <a:xfrm>
            <a:off x="156397" y="384183"/>
            <a:ext cx="655597" cy="769441"/>
            <a:chOff x="442725" y="390269"/>
            <a:chExt cx="655597" cy="76944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40AAC6-9CDB-4DB7-AE62-5FF5BF3EDEF6}"/>
                </a:ext>
              </a:extLst>
            </p:cNvPr>
            <p:cNvSpPr/>
            <p:nvPr/>
          </p:nvSpPr>
          <p:spPr>
            <a:xfrm>
              <a:off x="442725" y="451823"/>
              <a:ext cx="655597" cy="646331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9F14AB-8EBB-4984-AF3C-64D6CEE4144A}"/>
                </a:ext>
              </a:extLst>
            </p:cNvPr>
            <p:cNvSpPr/>
            <p:nvPr/>
          </p:nvSpPr>
          <p:spPr>
            <a:xfrm>
              <a:off x="518935" y="390269"/>
              <a:ext cx="47000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9" name="8">
            <a:extLst>
              <a:ext uri="{FF2B5EF4-FFF2-40B4-BE49-F238E27FC236}">
                <a16:creationId xmlns:a16="http://schemas.microsoft.com/office/drawing/2014/main" id="{1241CF47-36E8-4556-B29F-4563EF4C2CF6}"/>
              </a:ext>
            </a:extLst>
          </p:cNvPr>
          <p:cNvSpPr/>
          <p:nvPr/>
        </p:nvSpPr>
        <p:spPr>
          <a:xfrm>
            <a:off x="811103" y="385831"/>
            <a:ext cx="113272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A65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A43102F-95AC-4D56-B969-18E41B5FBBB1}"/>
              </a:ext>
            </a:extLst>
          </p:cNvPr>
          <p:cNvSpPr/>
          <p:nvPr/>
        </p:nvSpPr>
        <p:spPr>
          <a:xfrm>
            <a:off x="533400" y="1393995"/>
            <a:ext cx="2344985" cy="7218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719EA5B-91AD-49B3-9AA9-29BDFA7F521F}"/>
              </a:ext>
            </a:extLst>
          </p:cNvPr>
          <p:cNvSpPr/>
          <p:nvPr/>
        </p:nvSpPr>
        <p:spPr>
          <a:xfrm>
            <a:off x="3418070" y="1407848"/>
            <a:ext cx="2344985" cy="7218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bồ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982F308-91DF-4997-B25E-BE08C5A17065}"/>
              </a:ext>
            </a:extLst>
          </p:cNvPr>
          <p:cNvSpPr/>
          <p:nvPr/>
        </p:nvSpPr>
        <p:spPr>
          <a:xfrm>
            <a:off x="6302740" y="1407848"/>
            <a:ext cx="2891947" cy="7218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chai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DC0287D-EDF8-4469-B85A-473D8EE6D2FF}"/>
              </a:ext>
            </a:extLst>
          </p:cNvPr>
          <p:cNvSpPr/>
          <p:nvPr/>
        </p:nvSpPr>
        <p:spPr>
          <a:xfrm>
            <a:off x="9734372" y="1407848"/>
            <a:ext cx="1720965" cy="7218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gửi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92D15C3-9425-4335-8986-9AEC1FD34C21}"/>
              </a:ext>
            </a:extLst>
          </p:cNvPr>
          <p:cNvSpPr/>
          <p:nvPr/>
        </p:nvSpPr>
        <p:spPr>
          <a:xfrm>
            <a:off x="1433660" y="2416168"/>
            <a:ext cx="2344985" cy="7218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40B2CB0-3B54-44DC-A0AD-9B04FCE7FC65}"/>
              </a:ext>
            </a:extLst>
          </p:cNvPr>
          <p:cNvSpPr/>
          <p:nvPr/>
        </p:nvSpPr>
        <p:spPr>
          <a:xfrm>
            <a:off x="4767898" y="2416168"/>
            <a:ext cx="2344985" cy="7218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D75163D-3C35-4EAC-AADD-908A19BFBECD}"/>
              </a:ext>
            </a:extLst>
          </p:cNvPr>
          <p:cNvSpPr/>
          <p:nvPr/>
        </p:nvSpPr>
        <p:spPr>
          <a:xfrm>
            <a:off x="8102136" y="2416168"/>
            <a:ext cx="2344985" cy="7218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137">
            <a:extLst>
              <a:ext uri="{FF2B5EF4-FFF2-40B4-BE49-F238E27FC236}">
                <a16:creationId xmlns:a16="http://schemas.microsoft.com/office/drawing/2014/main" id="{B3FB632B-57C5-4634-8A7B-D941B816CB61}"/>
              </a:ext>
            </a:extLst>
          </p:cNvPr>
          <p:cNvSpPr txBox="1"/>
          <p:nvPr/>
        </p:nvSpPr>
        <p:spPr>
          <a:xfrm>
            <a:off x="156397" y="3560477"/>
            <a:ext cx="4069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" name="137">
            <a:extLst>
              <a:ext uri="{FF2B5EF4-FFF2-40B4-BE49-F238E27FC236}">
                <a16:creationId xmlns:a16="http://schemas.microsoft.com/office/drawing/2014/main" id="{14D6C8AA-D882-4640-A042-9191582AF031}"/>
              </a:ext>
            </a:extLst>
          </p:cNvPr>
          <p:cNvSpPr txBox="1"/>
          <p:nvPr/>
        </p:nvSpPr>
        <p:spPr>
          <a:xfrm>
            <a:off x="156397" y="5132603"/>
            <a:ext cx="4871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38459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0.05938 0.3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0.02903 0.299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5" y="1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0.40716 0.15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52" y="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-0.6431 0.284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61" y="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0.37709 0.5409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54" y="2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-0.16159 0.5368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86" y="2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0.68633 0.3898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10" y="1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E67912-0027-4057-9143-D9F2035FE164}"/>
              </a:ext>
            </a:extLst>
          </p:cNvPr>
          <p:cNvGrpSpPr/>
          <p:nvPr/>
        </p:nvGrpSpPr>
        <p:grpSpPr>
          <a:xfrm>
            <a:off x="838788" y="384183"/>
            <a:ext cx="655597" cy="769441"/>
            <a:chOff x="442725" y="390269"/>
            <a:chExt cx="655597" cy="76944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40AAC6-9CDB-4DB7-AE62-5FF5BF3EDEF6}"/>
                </a:ext>
              </a:extLst>
            </p:cNvPr>
            <p:cNvSpPr/>
            <p:nvPr/>
          </p:nvSpPr>
          <p:spPr>
            <a:xfrm>
              <a:off x="442725" y="451823"/>
              <a:ext cx="655597" cy="646331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9F14AB-8EBB-4984-AF3C-64D6CEE4144A}"/>
                </a:ext>
              </a:extLst>
            </p:cNvPr>
            <p:cNvSpPr/>
            <p:nvPr/>
          </p:nvSpPr>
          <p:spPr>
            <a:xfrm>
              <a:off x="518935" y="390269"/>
              <a:ext cx="47000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9" name="8">
            <a:extLst>
              <a:ext uri="{FF2B5EF4-FFF2-40B4-BE49-F238E27FC236}">
                <a16:creationId xmlns:a16="http://schemas.microsoft.com/office/drawing/2014/main" id="{1241CF47-36E8-4556-B29F-4563EF4C2CF6}"/>
              </a:ext>
            </a:extLst>
          </p:cNvPr>
          <p:cNvSpPr/>
          <p:nvPr/>
        </p:nvSpPr>
        <p:spPr>
          <a:xfrm>
            <a:off x="1493494" y="385831"/>
            <a:ext cx="9219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A65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44809BF-B52F-4C41-9B07-3CC8AFFD9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7035" y="1651836"/>
            <a:ext cx="3443617" cy="478280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8F4F042-491F-4966-B0B1-919BE1FDE706}"/>
              </a:ext>
            </a:extLst>
          </p:cNvPr>
          <p:cNvGrpSpPr/>
          <p:nvPr/>
        </p:nvGrpSpPr>
        <p:grpSpPr>
          <a:xfrm>
            <a:off x="4000458" y="1591929"/>
            <a:ext cx="7586492" cy="1370930"/>
            <a:chOff x="1605689" y="2539189"/>
            <a:chExt cx="6178969" cy="4651498"/>
          </a:xfrm>
        </p:grpSpPr>
        <p:sp>
          <p:nvSpPr>
            <p:cNvPr id="14" name="任意多边形 35">
              <a:extLst>
                <a:ext uri="{FF2B5EF4-FFF2-40B4-BE49-F238E27FC236}">
                  <a16:creationId xmlns:a16="http://schemas.microsoft.com/office/drawing/2014/main" id="{4ACB2F3F-55E4-4942-9580-ABDBB212F393}"/>
                </a:ext>
              </a:extLst>
            </p:cNvPr>
            <p:cNvSpPr/>
            <p:nvPr/>
          </p:nvSpPr>
          <p:spPr>
            <a:xfrm>
              <a:off x="1605689" y="2539189"/>
              <a:ext cx="6178969" cy="4651498"/>
            </a:xfrm>
            <a:prstGeom prst="wedgeRoundRectCallout">
              <a:avLst>
                <a:gd name="adj1" fmla="val -53409"/>
                <a:gd name="adj2" fmla="val -10082"/>
                <a:gd name="adj3" fmla="val 16667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F5A4F"/>
              </a:solidFill>
              <a:prstDash val="lgDash"/>
              <a:miter lim="800000"/>
            </a:ln>
            <a:effectLst>
              <a:glow rad="63500">
                <a:srgbClr val="FFD3D0"/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3AD89FF-690A-43DA-A960-3319DEFA33E0}"/>
                </a:ext>
              </a:extLst>
            </p:cNvPr>
            <p:cNvSpPr txBox="1"/>
            <p:nvPr/>
          </p:nvSpPr>
          <p:spPr>
            <a:xfrm>
              <a:off x="1701128" y="3664027"/>
              <a:ext cx="6083530" cy="24018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Nhờ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có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in-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tơ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-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nét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,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bạn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có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thể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(…).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E8F0E55-A0AA-463E-464C-0663158F91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331" b="672"/>
          <a:stretch/>
        </p:blipFill>
        <p:spPr>
          <a:xfrm rot="16200000">
            <a:off x="-3069770" y="3096130"/>
            <a:ext cx="6651403" cy="470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5529B1-193E-7EA8-EE08-3194B7BD1D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331" b="672"/>
          <a:stretch/>
        </p:blipFill>
        <p:spPr>
          <a:xfrm rot="5400000">
            <a:off x="8554804" y="3193999"/>
            <a:ext cx="6651403" cy="47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6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6FD986-4358-499B-B166-13D03D276A9D}"/>
              </a:ext>
            </a:extLst>
          </p:cNvPr>
          <p:cNvSpPr txBox="1"/>
          <p:nvPr/>
        </p:nvSpPr>
        <p:spPr>
          <a:xfrm>
            <a:off x="3391040" y="-61685"/>
            <a:ext cx="554204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YÊU CẦU CẦN ĐẠT </a:t>
            </a:r>
            <a:endParaRPr lang="zh-CN" altLang="en-US" sz="36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5B60A36-D0E5-4299-ABFC-E0D515BF40AB}"/>
              </a:ext>
            </a:extLst>
          </p:cNvPr>
          <p:cNvGrpSpPr/>
          <p:nvPr/>
        </p:nvGrpSpPr>
        <p:grpSpPr>
          <a:xfrm>
            <a:off x="596581" y="1111944"/>
            <a:ext cx="11130962" cy="1194528"/>
            <a:chOff x="1605689" y="2539189"/>
            <a:chExt cx="6178969" cy="4651498"/>
          </a:xfrm>
        </p:grpSpPr>
        <p:sp>
          <p:nvSpPr>
            <p:cNvPr id="4" name="任意多边形 35">
              <a:extLst>
                <a:ext uri="{FF2B5EF4-FFF2-40B4-BE49-F238E27FC236}">
                  <a16:creationId xmlns:a16="http://schemas.microsoft.com/office/drawing/2014/main" id="{C112D177-8FCB-4023-8E70-080C5EB95CE8}"/>
                </a:ext>
              </a:extLst>
            </p:cNvPr>
            <p:cNvSpPr/>
            <p:nvPr/>
          </p:nvSpPr>
          <p:spPr>
            <a:xfrm>
              <a:off x="1605689" y="2539189"/>
              <a:ext cx="6178969" cy="4651498"/>
            </a:xfrm>
            <a:prstGeom prst="wedgeRoundRectCallout">
              <a:avLst>
                <a:gd name="adj1" fmla="val -53409"/>
                <a:gd name="adj2" fmla="val -10082"/>
                <a:gd name="adj3" fmla="val 16667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F5A4F"/>
              </a:solidFill>
              <a:prstDash val="lgDash"/>
              <a:miter lim="800000"/>
            </a:ln>
            <a:effectLst>
              <a:glow rad="63500">
                <a:srgbClr val="FFD3D0"/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A974037-59F5-4B7E-93EF-D11144AAF0A7}"/>
                </a:ext>
              </a:extLst>
            </p:cNvPr>
            <p:cNvSpPr txBox="1"/>
            <p:nvPr/>
          </p:nvSpPr>
          <p:spPr>
            <a:xfrm>
              <a:off x="1701128" y="2619755"/>
              <a:ext cx="6083530" cy="36549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1.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rõ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ràng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văn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bản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tin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ngắn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biết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ngắt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hơi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ở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chỗ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dấu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56C65BB-1319-4A5C-9212-5B4FE7A430CA}"/>
              </a:ext>
            </a:extLst>
          </p:cNvPr>
          <p:cNvGrpSpPr/>
          <p:nvPr/>
        </p:nvGrpSpPr>
        <p:grpSpPr>
          <a:xfrm>
            <a:off x="682544" y="2763017"/>
            <a:ext cx="11130962" cy="717084"/>
            <a:chOff x="1605689" y="2539189"/>
            <a:chExt cx="6178969" cy="4651498"/>
          </a:xfrm>
        </p:grpSpPr>
        <p:sp>
          <p:nvSpPr>
            <p:cNvPr id="7" name="任意多边形 35">
              <a:extLst>
                <a:ext uri="{FF2B5EF4-FFF2-40B4-BE49-F238E27FC236}">
                  <a16:creationId xmlns:a16="http://schemas.microsoft.com/office/drawing/2014/main" id="{36177106-4735-46C1-AFD5-4F2AB7571D5F}"/>
                </a:ext>
              </a:extLst>
            </p:cNvPr>
            <p:cNvSpPr/>
            <p:nvPr/>
          </p:nvSpPr>
          <p:spPr>
            <a:xfrm>
              <a:off x="1605689" y="2539189"/>
              <a:ext cx="6178969" cy="4651498"/>
            </a:xfrm>
            <a:prstGeom prst="wedgeRoundRectCallout">
              <a:avLst>
                <a:gd name="adj1" fmla="val -53409"/>
                <a:gd name="adj2" fmla="val -10082"/>
                <a:gd name="adj3" fmla="val 16667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F5A4F"/>
              </a:solidFill>
              <a:prstDash val="lgDash"/>
              <a:miter lim="800000"/>
            </a:ln>
            <a:effectLst>
              <a:glow rad="63500">
                <a:srgbClr val="FFD3D0"/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0AD0F98-D2B4-4828-8887-460F7980ABE1}"/>
                </a:ext>
              </a:extLst>
            </p:cNvPr>
            <p:cNvSpPr txBox="1"/>
            <p:nvPr/>
          </p:nvSpPr>
          <p:spPr>
            <a:xfrm>
              <a:off x="1701128" y="2619755"/>
              <a:ext cx="6083530" cy="19841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2.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Biết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c</a:t>
              </a:r>
              <a:r>
                <a:rPr lang="en-US" sz="3200" b="1" kern="0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âu</a:t>
              </a:r>
              <a:r>
                <a:rPr lang="en-US" sz="3200" b="1" kern="0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hỏi</a:t>
              </a:r>
              <a:r>
                <a:rPr lang="en-US" sz="3200" b="1" kern="0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về</a:t>
              </a:r>
              <a:r>
                <a:rPr lang="en-US" sz="3200" b="1" kern="0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chi </a:t>
              </a:r>
              <a:r>
                <a:rPr lang="en-US" sz="3200" b="1" kern="0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tiết</a:t>
              </a:r>
              <a:r>
                <a:rPr lang="en-US" sz="3200" b="1" kern="0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nổi</a:t>
              </a:r>
              <a:r>
                <a:rPr lang="en-US" sz="3200" b="1" kern="0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bật</a:t>
              </a:r>
              <a:r>
                <a:rPr lang="en-US" sz="3200" b="1" kern="0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trong</a:t>
              </a:r>
              <a:r>
                <a:rPr lang="en-US" sz="3200" b="1" kern="0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văn</a:t>
              </a:r>
              <a:r>
                <a:rPr lang="en-US" sz="3200" b="1" kern="0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bản</a:t>
              </a:r>
              <a:r>
                <a:rPr lang="en-US" sz="3200" b="1" kern="0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.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5896D0"/>
                    </a:gs>
                    <a:gs pos="0">
                      <a:srgbClr val="2061B1"/>
                    </a:gs>
                  </a:gsLst>
                  <a:lin ang="5400000" scaled="1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6C65BB-1319-4A5C-9212-5B4FE7A430CA}"/>
              </a:ext>
            </a:extLst>
          </p:cNvPr>
          <p:cNvGrpSpPr/>
          <p:nvPr/>
        </p:nvGrpSpPr>
        <p:grpSpPr>
          <a:xfrm>
            <a:off x="596581" y="3936646"/>
            <a:ext cx="11130962" cy="1791320"/>
            <a:chOff x="1605689" y="2539189"/>
            <a:chExt cx="6178969" cy="4651498"/>
          </a:xfrm>
        </p:grpSpPr>
        <p:sp>
          <p:nvSpPr>
            <p:cNvPr id="11" name="任意多边形 35">
              <a:extLst>
                <a:ext uri="{FF2B5EF4-FFF2-40B4-BE49-F238E27FC236}">
                  <a16:creationId xmlns:a16="http://schemas.microsoft.com/office/drawing/2014/main" id="{36177106-4735-46C1-AFD5-4F2AB7571D5F}"/>
                </a:ext>
              </a:extLst>
            </p:cNvPr>
            <p:cNvSpPr/>
            <p:nvPr/>
          </p:nvSpPr>
          <p:spPr>
            <a:xfrm>
              <a:off x="1605689" y="2539189"/>
              <a:ext cx="6178969" cy="4651498"/>
            </a:xfrm>
            <a:prstGeom prst="wedgeRoundRectCallout">
              <a:avLst>
                <a:gd name="adj1" fmla="val -53409"/>
                <a:gd name="adj2" fmla="val -10082"/>
                <a:gd name="adj3" fmla="val 16667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F5A4F"/>
              </a:solidFill>
              <a:prstDash val="lgDash"/>
              <a:miter lim="800000"/>
            </a:ln>
            <a:effectLst>
              <a:glow rad="63500">
                <a:srgbClr val="FFD3D0"/>
              </a:glow>
            </a:effectLst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0AD0F98-D2B4-4828-8887-460F7980ABE1}"/>
                </a:ext>
              </a:extLst>
            </p:cNvPr>
            <p:cNvSpPr txBox="1"/>
            <p:nvPr/>
          </p:nvSpPr>
          <p:spPr>
            <a:xfrm>
              <a:off x="1701128" y="2619754"/>
              <a:ext cx="6083530" cy="40759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kern="0" dirty="0">
                  <a:solidFill>
                    <a:schemeClr val="accent5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. </a:t>
              </a:r>
              <a:r>
                <a:rPr lang="vi-VN" sz="32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 nội dung bài: Biết được các phương tiện liên lạc khác nhau trong lịch sử, phương tiện liên lạc phổ biến hiện nay và tầm quan trọng của mạng in-tơ-nét trong đời sống.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800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28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90674A-05D4-48B0-8B9D-E5990D01E342}"/>
              </a:ext>
            </a:extLst>
          </p:cNvPr>
          <p:cNvSpPr txBox="1"/>
          <p:nvPr/>
        </p:nvSpPr>
        <p:spPr>
          <a:xfrm>
            <a:off x="268815" y="1410827"/>
            <a:ext cx="71965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BCD8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HỌC TỐT!</a:t>
            </a:r>
          </a:p>
        </p:txBody>
      </p:sp>
      <p:pic>
        <p:nvPicPr>
          <p:cNvPr id="14338" name="Picture 2" descr="Lehrer und schüler | Premium-Vektor">
            <a:extLst>
              <a:ext uri="{FF2B5EF4-FFF2-40B4-BE49-F238E27FC236}">
                <a16:creationId xmlns:a16="http://schemas.microsoft.com/office/drawing/2014/main" id="{66F82543-68EA-4512-8014-89A0C429C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789" l="0" r="100000">
                        <a14:foregroundMark x1="14217" y1="78692" x2="87380" y2="79419"/>
                        <a14:foregroundMark x1="21246" y1="87651" x2="77316" y2="88378"/>
                        <a14:foregroundMark x1="86901" y1="63438" x2="93610" y2="62712"/>
                        <a14:foregroundMark x1="4952" y1="57627" x2="12300" y2="60048"/>
                        <a14:backgroundMark x1="8786" y1="53511" x2="10703" y2="56659"/>
                        <a14:backgroundMark x1="29872" y1="84746" x2="34185" y2="84504"/>
                        <a14:backgroundMark x1="46805" y1="85956" x2="51118" y2="85714"/>
                        <a14:backgroundMark x1="62780" y1="84746" x2="65815" y2="85714"/>
                        <a14:backgroundMark x1="77796" y1="76513" x2="80032" y2="78450"/>
                        <a14:backgroundMark x1="78275" y1="73850" x2="77157" y2="79419"/>
                        <a14:backgroundMark x1="88818" y1="61017" x2="92013" y2="58354"/>
                        <a14:backgroundMark x1="79393" y1="62712" x2="79393" y2="64165"/>
                        <a14:backgroundMark x1="61502" y1="73366" x2="62620" y2="75787"/>
                        <a14:backgroundMark x1="36901" y1="72155" x2="35942" y2="75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561" y="2688100"/>
            <a:ext cx="6320478" cy="41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78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37F74ABC-145D-481D-8B0E-63FA0595A5E4}"/>
              </a:ext>
            </a:extLst>
          </p:cNvPr>
          <p:cNvSpPr/>
          <p:nvPr/>
        </p:nvSpPr>
        <p:spPr>
          <a:xfrm>
            <a:off x="1173325" y="529068"/>
            <a:ext cx="116795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dùng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cách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liên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thân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?</a:t>
            </a:r>
            <a:endParaRPr lang="zh-CN" altLang="en-US" sz="3200" b="1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A55214-FFEB-47F4-BEEF-8577A1222E0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3514" y1="83333" x2="86486" y2="89744"/>
                        <a14:foregroundMark x1="25000" y1="88462" x2="54730" y2="89744"/>
                        <a14:foregroundMark x1="14865" y1="88462" x2="26351" y2="92308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82" y="547573"/>
            <a:ext cx="1156143" cy="6093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B5657F-A6BC-4B1A-A82C-EC5F1DABA2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818" b="100000" l="0" r="100000">
                        <a14:foregroundMark x1="10092" y1="61157" x2="39908" y2="91736"/>
                        <a14:foregroundMark x1="2752" y1="71074" x2="20642" y2="95041"/>
                        <a14:foregroundMark x1="20642" y1="83471" x2="27982" y2="95868"/>
                        <a14:foregroundMark x1="22936" y1="66529" x2="27064" y2="72314"/>
                        <a14:foregroundMark x1="7798" y1="97107" x2="36697" y2="99174"/>
                        <a14:foregroundMark x1="72018" y1="43388" x2="92202" y2="56198"/>
                        <a14:foregroundMark x1="66055" y1="64876" x2="91284" y2="97521"/>
                        <a14:foregroundMark x1="65596" y1="71488" x2="64679" y2="97521"/>
                        <a14:foregroundMark x1="28440" y1="49174" x2="29358" y2="58264"/>
                      </a14:backgroundRemoval>
                    </a14:imgEffect>
                  </a14:imgLayer>
                </a14:imgProps>
              </a:ext>
            </a:extLst>
          </a:blip>
          <a:srcRect t="33754"/>
          <a:stretch/>
        </p:blipFill>
        <p:spPr>
          <a:xfrm>
            <a:off x="8248628" y="3510758"/>
            <a:ext cx="3943372" cy="2899931"/>
          </a:xfrm>
          <a:prstGeom prst="rect">
            <a:avLst/>
          </a:prstGeom>
        </p:spPr>
      </p:pic>
      <p:pic>
        <p:nvPicPr>
          <p:cNvPr id="9" name="Picture 2" descr="Telephone Cartoon High Res Stock Images | Shutterstock">
            <a:extLst>
              <a:ext uri="{FF2B5EF4-FFF2-40B4-BE49-F238E27FC236}">
                <a16:creationId xmlns:a16="http://schemas.microsoft.com/office/drawing/2014/main" id="{9DA50FAC-16E9-4CE7-B53E-E612B15F41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9" b="13571"/>
          <a:stretch/>
        </p:blipFill>
        <p:spPr bwMode="auto">
          <a:xfrm>
            <a:off x="246743" y="1570223"/>
            <a:ext cx="1919152" cy="194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Letter in envelope icon cartoon Royalty Free Vector Image">
            <a:extLst>
              <a:ext uri="{FF2B5EF4-FFF2-40B4-BE49-F238E27FC236}">
                <a16:creationId xmlns:a16="http://schemas.microsoft.com/office/drawing/2014/main" id="{EFABBD18-38C6-4928-8E0C-FBFB28A01B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9"/>
          <a:stretch/>
        </p:blipFill>
        <p:spPr bwMode="auto">
          <a:xfrm>
            <a:off x="3663978" y="2540490"/>
            <a:ext cx="1472969" cy="136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E51A641-48F8-484A-B9FB-3973A18ABE79}"/>
              </a:ext>
            </a:extLst>
          </p:cNvPr>
          <p:cNvSpPr/>
          <p:nvPr/>
        </p:nvSpPr>
        <p:spPr>
          <a:xfrm>
            <a:off x="8389257" y="1857829"/>
            <a:ext cx="3556000" cy="1489413"/>
          </a:xfrm>
          <a:prstGeom prst="wedgeRoundRectCallout">
            <a:avLst>
              <a:gd name="adj1" fmla="val -29404"/>
              <a:gd name="adj2" fmla="val 76143"/>
              <a:gd name="adj3" fmla="val 16667"/>
            </a:avLst>
          </a:prstGeom>
          <a:noFill/>
          <a:ln w="28575">
            <a:solidFill>
              <a:srgbClr val="F27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Facetime Stock Illustrations – 493 Facetime Stock Illustrations, Vectors &amp;  Clipart - Dreamstime">
            <a:extLst>
              <a:ext uri="{FF2B5EF4-FFF2-40B4-BE49-F238E27FC236}">
                <a16:creationId xmlns:a16="http://schemas.microsoft.com/office/drawing/2014/main" id="{184568BB-8AEA-4806-A6ED-7FA5DB01E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0000" y1="76222" x2="60278" y2="7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72" y="2956289"/>
            <a:ext cx="2808606" cy="351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82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0AD819-51BC-4C6D-8152-26F0DEF2EB1B}"/>
              </a:ext>
            </a:extLst>
          </p:cNvPr>
          <p:cNvSpPr/>
          <p:nvPr/>
        </p:nvSpPr>
        <p:spPr>
          <a:xfrm>
            <a:off x="266769" y="1349828"/>
            <a:ext cx="5341032" cy="335743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Arial-Rounded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3AE0AA-FA49-4D9D-8247-D0214C581792}"/>
              </a:ext>
            </a:extLst>
          </p:cNvPr>
          <p:cNvGrpSpPr/>
          <p:nvPr/>
        </p:nvGrpSpPr>
        <p:grpSpPr>
          <a:xfrm>
            <a:off x="0" y="2012285"/>
            <a:ext cx="12192000" cy="4381258"/>
            <a:chOff x="0" y="1126914"/>
            <a:chExt cx="12192000" cy="438125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261578D-B00B-49C7-83B9-28881AEF8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4842"/>
            <a:stretch/>
          </p:blipFill>
          <p:spPr>
            <a:xfrm>
              <a:off x="0" y="1126914"/>
              <a:ext cx="12192000" cy="43812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F2B5071-236D-49FF-AD47-ECC13CE63AF5}"/>
                </a:ext>
              </a:extLst>
            </p:cNvPr>
            <p:cNvSpPr/>
            <p:nvPr/>
          </p:nvSpPr>
          <p:spPr>
            <a:xfrm>
              <a:off x="101600" y="1146628"/>
              <a:ext cx="5506201" cy="26125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B6E6123-2D4A-4034-AD7D-3847077536E8}"/>
              </a:ext>
            </a:extLst>
          </p:cNvPr>
          <p:cNvSpPr txBox="1"/>
          <p:nvPr/>
        </p:nvSpPr>
        <p:spPr>
          <a:xfrm>
            <a:off x="1994220" y="641942"/>
            <a:ext cx="96341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2701F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TỪ CHÚ BỒ CÂU ĐẾN IN-TƠ-NÉT</a:t>
            </a:r>
          </a:p>
        </p:txBody>
      </p:sp>
    </p:spTree>
    <p:extLst>
      <p:ext uri="{BB962C8B-B14F-4D97-AF65-F5344CB8AC3E}">
        <p14:creationId xmlns:p14="http://schemas.microsoft.com/office/powerpoint/2010/main" val="156571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837398-6758-47B9-AD59-DEB8D63ECBF2}"/>
              </a:ext>
            </a:extLst>
          </p:cNvPr>
          <p:cNvSpPr txBox="1"/>
          <p:nvPr/>
        </p:nvSpPr>
        <p:spPr>
          <a:xfrm>
            <a:off x="166914" y="1038889"/>
            <a:ext cx="11858172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   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Ngoài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trò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chuyện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trực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tiếp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, con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còn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nghĩ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ra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rất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nhiều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trao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đổi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nhau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xa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endParaRPr lang="en-US" sz="800" kern="0" dirty="0">
              <a:solidFill>
                <a:srgbClr val="00000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   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xa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xưa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ta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biết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huấn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bồ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đưa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thư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Bồ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nhớ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đường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rất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tốt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Nó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bay qua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chặng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đường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dài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hàng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nghìn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mang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thư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đúng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nơi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nhận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endParaRPr lang="en-US" sz="800" kern="0" dirty="0">
              <a:solidFill>
                <a:srgbClr val="00000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   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biển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còn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nghĩ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ra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bỏ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thư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chiếc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chai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thủy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tinh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Nhờ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sóng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biển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chiếc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chai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này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đẩy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liền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bức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thư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vài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chục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sau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mới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thấy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endParaRPr lang="en-US" sz="800" kern="0" dirty="0">
              <a:solidFill>
                <a:srgbClr val="00000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   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nay,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việc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trao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đổi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thông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tin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dễ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dàng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hơn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rất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nhiều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thư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gọi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điện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khác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Nhờ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in-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tơ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-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nét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cũng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nhìn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thấy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nói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chuyện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mình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dù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hai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đang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nhau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rất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xa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DCD952-3DB5-4725-90B0-EAAEF4C3B270}"/>
              </a:ext>
            </a:extLst>
          </p:cNvPr>
          <p:cNvSpPr txBox="1"/>
          <p:nvPr/>
        </p:nvSpPr>
        <p:spPr>
          <a:xfrm>
            <a:off x="1530773" y="400435"/>
            <a:ext cx="82035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2701F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TỪ CHÚ BỒ CÂU ĐẾN IN-TƠ-NÉT</a:t>
            </a:r>
          </a:p>
        </p:txBody>
      </p:sp>
      <p:pic>
        <p:nvPicPr>
          <p:cNvPr id="4" name="từ chú bồ câu đến internet">
            <a:hlinkClick r:id="" action="ppaction://media"/>
            <a:extLst>
              <a:ext uri="{FF2B5EF4-FFF2-40B4-BE49-F238E27FC236}">
                <a16:creationId xmlns:a16="http://schemas.microsoft.com/office/drawing/2014/main" id="{7EB0E715-4EE2-4BA0-9836-3585BCE683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40456" y="6473370"/>
            <a:ext cx="384629" cy="38462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B9F2CF2-CE5F-4E28-8322-AB2F060EA932}"/>
              </a:ext>
            </a:extLst>
          </p:cNvPr>
          <p:cNvGrpSpPr/>
          <p:nvPr/>
        </p:nvGrpSpPr>
        <p:grpSpPr>
          <a:xfrm>
            <a:off x="10225314" y="392558"/>
            <a:ext cx="1799771" cy="575090"/>
            <a:chOff x="6518032" y="1372820"/>
            <a:chExt cx="3540370" cy="830997"/>
          </a:xfrm>
        </p:grpSpPr>
        <p:sp>
          <p:nvSpPr>
            <p:cNvPr id="6" name="任意多边形 35">
              <a:extLst>
                <a:ext uri="{FF2B5EF4-FFF2-40B4-BE49-F238E27FC236}">
                  <a16:creationId xmlns:a16="http://schemas.microsoft.com/office/drawing/2014/main" id="{393A5320-5537-4B5B-A240-BFC3FCDAB28A}"/>
                </a:ext>
              </a:extLst>
            </p:cNvPr>
            <p:cNvSpPr/>
            <p:nvPr/>
          </p:nvSpPr>
          <p:spPr>
            <a:xfrm>
              <a:off x="6518032" y="1372820"/>
              <a:ext cx="3540370" cy="830997"/>
            </a:xfrm>
            <a:prstGeom prst="wedgeRoundRectCallout">
              <a:avLst>
                <a:gd name="adj1" fmla="val -56514"/>
                <a:gd name="adj2" fmla="val 43719"/>
                <a:gd name="adj3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810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9A365AD-FB9F-4F36-A002-FA9296F730DA}"/>
                </a:ext>
              </a:extLst>
            </p:cNvPr>
            <p:cNvSpPr txBox="1"/>
            <p:nvPr/>
          </p:nvSpPr>
          <p:spPr>
            <a:xfrm>
              <a:off x="6627463" y="1433540"/>
              <a:ext cx="3321504" cy="7560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 err="1"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kern="0" dirty="0"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9C6F6BE-31B4-40EE-83C1-13AC6F0C2AB9}"/>
              </a:ext>
            </a:extLst>
          </p:cNvPr>
          <p:cNvGrpSpPr/>
          <p:nvPr/>
        </p:nvGrpSpPr>
        <p:grpSpPr>
          <a:xfrm>
            <a:off x="10222888" y="363338"/>
            <a:ext cx="1802197" cy="575090"/>
            <a:chOff x="6513260" y="1372820"/>
            <a:chExt cx="3545142" cy="830997"/>
          </a:xfrm>
        </p:grpSpPr>
        <p:sp>
          <p:nvSpPr>
            <p:cNvPr id="9" name="任意多边形 35">
              <a:extLst>
                <a:ext uri="{FF2B5EF4-FFF2-40B4-BE49-F238E27FC236}">
                  <a16:creationId xmlns:a16="http://schemas.microsoft.com/office/drawing/2014/main" id="{9B201184-D618-4B06-8A49-E7C7F22D443D}"/>
                </a:ext>
              </a:extLst>
            </p:cNvPr>
            <p:cNvSpPr/>
            <p:nvPr/>
          </p:nvSpPr>
          <p:spPr>
            <a:xfrm>
              <a:off x="6518032" y="1372820"/>
              <a:ext cx="3540370" cy="830997"/>
            </a:xfrm>
            <a:prstGeom prst="wedgeRoundRectCallout">
              <a:avLst>
                <a:gd name="adj1" fmla="val -56514"/>
                <a:gd name="adj2" fmla="val 43719"/>
                <a:gd name="adj3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810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98CD24E-6EE4-4C3C-B22A-8F4FB65B9CD0}"/>
                </a:ext>
              </a:extLst>
            </p:cNvPr>
            <p:cNvSpPr txBox="1"/>
            <p:nvPr/>
          </p:nvSpPr>
          <p:spPr>
            <a:xfrm>
              <a:off x="6513260" y="1433540"/>
              <a:ext cx="3485104" cy="7560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</a:t>
              </a:r>
              <a:r>
                <a:rPr lang="en-US" sz="2800" b="1" kern="0" dirty="0" err="1"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33E7FFA3-FB82-4729-8B28-F4E64F5EF59C}"/>
              </a:ext>
            </a:extLst>
          </p:cNvPr>
          <p:cNvSpPr/>
          <p:nvPr/>
        </p:nvSpPr>
        <p:spPr>
          <a:xfrm>
            <a:off x="139379" y="1038889"/>
            <a:ext cx="500743" cy="4996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1731CE-5257-48C5-B6AA-35D5691F7A95}"/>
              </a:ext>
            </a:extLst>
          </p:cNvPr>
          <p:cNvSpPr/>
          <p:nvPr/>
        </p:nvSpPr>
        <p:spPr>
          <a:xfrm>
            <a:off x="139378" y="2109200"/>
            <a:ext cx="500743" cy="4996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9F05CF4-B443-4051-AC46-DBB6C979950A}"/>
              </a:ext>
            </a:extLst>
          </p:cNvPr>
          <p:cNvSpPr/>
          <p:nvPr/>
        </p:nvSpPr>
        <p:spPr>
          <a:xfrm>
            <a:off x="166914" y="3573579"/>
            <a:ext cx="500743" cy="4996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B3DBF00-17BA-44B9-84D6-BB78DF933C7D}"/>
              </a:ext>
            </a:extLst>
          </p:cNvPr>
          <p:cNvSpPr/>
          <p:nvPr/>
        </p:nvSpPr>
        <p:spPr>
          <a:xfrm>
            <a:off x="139377" y="5092685"/>
            <a:ext cx="500743" cy="4996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03C0F67-1A30-480B-B0A1-876A03720C64}"/>
              </a:ext>
            </a:extLst>
          </p:cNvPr>
          <p:cNvGrpSpPr/>
          <p:nvPr/>
        </p:nvGrpSpPr>
        <p:grpSpPr>
          <a:xfrm>
            <a:off x="9855201" y="358414"/>
            <a:ext cx="2171096" cy="575090"/>
            <a:chOff x="6518032" y="1372820"/>
            <a:chExt cx="3540370" cy="830997"/>
          </a:xfrm>
        </p:grpSpPr>
        <p:sp>
          <p:nvSpPr>
            <p:cNvPr id="16" name="任意多边形 35">
              <a:extLst>
                <a:ext uri="{FF2B5EF4-FFF2-40B4-BE49-F238E27FC236}">
                  <a16:creationId xmlns:a16="http://schemas.microsoft.com/office/drawing/2014/main" id="{99D3E1F0-AD8F-4AE7-86A1-9C9F9FDDAFD8}"/>
                </a:ext>
              </a:extLst>
            </p:cNvPr>
            <p:cNvSpPr/>
            <p:nvPr/>
          </p:nvSpPr>
          <p:spPr>
            <a:xfrm>
              <a:off x="6518032" y="1372820"/>
              <a:ext cx="3540370" cy="830997"/>
            </a:xfrm>
            <a:prstGeom prst="wedgeRoundRectCallout">
              <a:avLst>
                <a:gd name="adj1" fmla="val -56514"/>
                <a:gd name="adj2" fmla="val 43719"/>
                <a:gd name="adj3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810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10F4875-87F6-471B-B5A0-B91F6245855F}"/>
                </a:ext>
              </a:extLst>
            </p:cNvPr>
            <p:cNvSpPr txBox="1"/>
            <p:nvPr/>
          </p:nvSpPr>
          <p:spPr>
            <a:xfrm>
              <a:off x="6622699" y="1433540"/>
              <a:ext cx="3375664" cy="7560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nối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DBE812-0EA1-4974-ACC3-47A8F4ED65B0}"/>
              </a:ext>
            </a:extLst>
          </p:cNvPr>
          <p:cNvCxnSpPr/>
          <p:nvPr/>
        </p:nvCxnSpPr>
        <p:spPr>
          <a:xfrm>
            <a:off x="5123543" y="2579797"/>
            <a:ext cx="1727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75025F9-7480-4445-B057-9A1E572BDC1B}"/>
              </a:ext>
            </a:extLst>
          </p:cNvPr>
          <p:cNvCxnSpPr>
            <a:cxnSpLocks/>
          </p:cNvCxnSpPr>
          <p:nvPr/>
        </p:nvCxnSpPr>
        <p:spPr>
          <a:xfrm>
            <a:off x="6248400" y="3051512"/>
            <a:ext cx="213360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B32FE1C-2301-471D-9DE2-788AF49CC483}"/>
              </a:ext>
            </a:extLst>
          </p:cNvPr>
          <p:cNvCxnSpPr>
            <a:cxnSpLocks/>
          </p:cNvCxnSpPr>
          <p:nvPr/>
        </p:nvCxnSpPr>
        <p:spPr>
          <a:xfrm>
            <a:off x="6248400" y="5990655"/>
            <a:ext cx="13135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82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7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1B78B7B-5802-4F3A-898E-DCD1EB81CB11}"/>
              </a:ext>
            </a:extLst>
          </p:cNvPr>
          <p:cNvGrpSpPr/>
          <p:nvPr/>
        </p:nvGrpSpPr>
        <p:grpSpPr>
          <a:xfrm>
            <a:off x="121668" y="1058110"/>
            <a:ext cx="4249280" cy="3548180"/>
            <a:chOff x="0" y="1058110"/>
            <a:chExt cx="4249280" cy="354818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A246BA2-6BE1-4B5C-8354-3D7C1CA90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058110"/>
              <a:ext cx="4249280" cy="3548180"/>
            </a:xfrm>
            <a:prstGeom prst="rect">
              <a:avLst/>
            </a:prstGeom>
          </p:spPr>
        </p:pic>
        <p:sp>
          <p:nvSpPr>
            <p:cNvPr id="21" name="6">
              <a:extLst>
                <a:ext uri="{FF2B5EF4-FFF2-40B4-BE49-F238E27FC236}">
                  <a16:creationId xmlns:a16="http://schemas.microsoft.com/office/drawing/2014/main" id="{C420FD2D-2FE3-4765-80E1-9072DA9F9973}"/>
                </a:ext>
              </a:extLst>
            </p:cNvPr>
            <p:cNvSpPr txBox="1"/>
            <p:nvPr/>
          </p:nvSpPr>
          <p:spPr>
            <a:xfrm>
              <a:off x="749414" y="2447479"/>
              <a:ext cx="277947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思源黑体 CN Regular" panose="020B0500000000000000" pitchFamily="34" charset="-122"/>
                  <a:cs typeface="Times New Roman" panose="02020603050405020304" pitchFamily="18" charset="0"/>
                  <a:sym typeface="思源黑体 CN Regular" panose="020B0500000000000000" pitchFamily="34" charset="-122"/>
                </a:rPr>
                <a:t>huấn</a:t>
              </a:r>
              <a:r>
                <a:rPr lang="en-US" altLang="zh-CN" sz="44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思源黑体 CN Regular" panose="020B0500000000000000" pitchFamily="34" charset="-122"/>
                  <a:cs typeface="Times New Roman" panose="020206030504050203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44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思源黑体 CN Regular" panose="020B0500000000000000" pitchFamily="34" charset="-122"/>
                  <a:cs typeface="Times New Roman" panose="02020603050405020304" pitchFamily="18" charset="0"/>
                  <a:sym typeface="思源黑体 CN Regular" panose="020B0500000000000000" pitchFamily="34" charset="-122"/>
                </a:rPr>
                <a:t>luyện</a:t>
              </a:r>
              <a:endParaRPr lang="zh-CN" alt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思源黑体 CN Regular" panose="020B0500000000000000" pitchFamily="34" charset="-122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428F089-F4E0-4C89-8076-3111045A1FCA}"/>
              </a:ext>
            </a:extLst>
          </p:cNvPr>
          <p:cNvGrpSpPr/>
          <p:nvPr/>
        </p:nvGrpSpPr>
        <p:grpSpPr>
          <a:xfrm>
            <a:off x="4249281" y="1927524"/>
            <a:ext cx="4249280" cy="3548180"/>
            <a:chOff x="0" y="1058110"/>
            <a:chExt cx="4249280" cy="354818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EDBA8B0-F8D8-4EED-9AEA-0C957949B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058110"/>
              <a:ext cx="4249280" cy="3548180"/>
            </a:xfrm>
            <a:prstGeom prst="rect">
              <a:avLst/>
            </a:prstGeom>
          </p:spPr>
        </p:pic>
        <p:sp>
          <p:nvSpPr>
            <p:cNvPr id="15" name="6">
              <a:extLst>
                <a:ext uri="{FF2B5EF4-FFF2-40B4-BE49-F238E27FC236}">
                  <a16:creationId xmlns:a16="http://schemas.microsoft.com/office/drawing/2014/main" id="{88BBD6CF-9D44-4286-8DD8-B71019E68433}"/>
                </a:ext>
              </a:extLst>
            </p:cNvPr>
            <p:cNvSpPr txBox="1"/>
            <p:nvPr/>
          </p:nvSpPr>
          <p:spPr>
            <a:xfrm>
              <a:off x="764331" y="2509034"/>
              <a:ext cx="25891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思源黑体 CN Regular" panose="020B0500000000000000" pitchFamily="34" charset="-122"/>
                  <a:cs typeface="Times New Roman" panose="02020603050405020304" pitchFamily="18" charset="0"/>
                  <a:sym typeface="思源黑体 CN Regular" panose="020B0500000000000000" pitchFamily="34" charset="-122"/>
                </a:rPr>
                <a:t>chặng</a:t>
              </a:r>
              <a:r>
                <a:rPr lang="en-US" altLang="zh-CN" sz="36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思源黑体 CN Regular" panose="020B0500000000000000" pitchFamily="34" charset="-122"/>
                  <a:cs typeface="Times New Roman" panose="020206030504050203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思源黑体 CN Regular" panose="020B0500000000000000" pitchFamily="34" charset="-122"/>
                  <a:cs typeface="Times New Roman" panose="02020603050405020304" pitchFamily="18" charset="0"/>
                  <a:sym typeface="思源黑体 CN Regular" panose="020B0500000000000000" pitchFamily="34" charset="-122"/>
                </a:rPr>
                <a:t>đường</a:t>
              </a:r>
              <a:endParaRPr lang="zh-CN" alt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思源黑体 CN Regular" panose="020B0500000000000000" pitchFamily="34" charset="-122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5782C51-1CD2-4F87-A62A-69EDD95D7F42}"/>
              </a:ext>
            </a:extLst>
          </p:cNvPr>
          <p:cNvGrpSpPr/>
          <p:nvPr/>
        </p:nvGrpSpPr>
        <p:grpSpPr>
          <a:xfrm>
            <a:off x="7942720" y="3309820"/>
            <a:ext cx="4249280" cy="3548180"/>
            <a:chOff x="0" y="1058110"/>
            <a:chExt cx="4249280" cy="354818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19339FE-2B91-4C28-9B97-B82C2D5EE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058110"/>
              <a:ext cx="4249280" cy="3548180"/>
            </a:xfrm>
            <a:prstGeom prst="rect">
              <a:avLst/>
            </a:prstGeom>
          </p:spPr>
        </p:pic>
        <p:sp>
          <p:nvSpPr>
            <p:cNvPr id="18" name="6">
              <a:extLst>
                <a:ext uri="{FF2B5EF4-FFF2-40B4-BE49-F238E27FC236}">
                  <a16:creationId xmlns:a16="http://schemas.microsoft.com/office/drawing/2014/main" id="{2A8B4A28-2B30-4826-A8AF-4AD15DF880F0}"/>
                </a:ext>
              </a:extLst>
            </p:cNvPr>
            <p:cNvSpPr txBox="1"/>
            <p:nvPr/>
          </p:nvSpPr>
          <p:spPr>
            <a:xfrm>
              <a:off x="1002634" y="2454553"/>
              <a:ext cx="21435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思源黑体 CN Regular" panose="020B0500000000000000" pitchFamily="34" charset="-122"/>
                  <a:cs typeface="Times New Roman" panose="02020603050405020304" pitchFamily="18" charset="0"/>
                  <a:sym typeface="思源黑体 CN Regular" panose="020B0500000000000000" pitchFamily="34" charset="-122"/>
                </a:rPr>
                <a:t>in-</a:t>
              </a:r>
              <a:r>
                <a:rPr lang="en-US" altLang="zh-CN" sz="44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思源黑体 CN Regular" panose="020B0500000000000000" pitchFamily="34" charset="-122"/>
                  <a:cs typeface="Times New Roman" panose="02020603050405020304" pitchFamily="18" charset="0"/>
                  <a:sym typeface="思源黑体 CN Regular" panose="020B0500000000000000" pitchFamily="34" charset="-122"/>
                </a:rPr>
                <a:t>tơ</a:t>
              </a:r>
              <a:r>
                <a:rPr lang="en-US" altLang="zh-CN" sz="44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思源黑体 CN Regular" panose="020B0500000000000000" pitchFamily="34" charset="-122"/>
                  <a:cs typeface="Times New Roman" panose="02020603050405020304" pitchFamily="18" charset="0"/>
                  <a:sym typeface="思源黑体 CN Regular" panose="020B0500000000000000" pitchFamily="34" charset="-122"/>
                </a:rPr>
                <a:t>-</a:t>
              </a:r>
              <a:r>
                <a:rPr lang="en-US" altLang="zh-CN" sz="44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思源黑体 CN Regular" panose="020B0500000000000000" pitchFamily="34" charset="-122"/>
                  <a:cs typeface="Times New Roman" panose="02020603050405020304" pitchFamily="18" charset="0"/>
                  <a:sym typeface="思源黑体 CN Regular" panose="020B0500000000000000" pitchFamily="34" charset="-122"/>
                </a:rPr>
                <a:t>nét</a:t>
              </a:r>
              <a:endParaRPr lang="zh-CN" alt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344DA37-1CBE-4F6D-98AD-A872DBAE18A1}"/>
              </a:ext>
            </a:extLst>
          </p:cNvPr>
          <p:cNvSpPr txBox="1"/>
          <p:nvPr/>
        </p:nvSpPr>
        <p:spPr>
          <a:xfrm>
            <a:off x="3324978" y="215502"/>
            <a:ext cx="554204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LUYỆN ĐỌC TỪ</a:t>
            </a:r>
            <a:endParaRPr lang="zh-CN" altLang="en-US" sz="4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09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837398-6758-47B9-AD59-DEB8D63ECBF2}"/>
              </a:ext>
            </a:extLst>
          </p:cNvPr>
          <p:cNvSpPr txBox="1"/>
          <p:nvPr/>
        </p:nvSpPr>
        <p:spPr>
          <a:xfrm>
            <a:off x="166914" y="1314660"/>
            <a:ext cx="11858172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   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Ngoài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chuyện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trực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tiếp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, con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còn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nghĩ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ra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rất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nhiều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cách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trao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đổi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nhau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khi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ở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xa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DCD952-3DB5-4725-90B0-EAAEF4C3B270}"/>
              </a:ext>
            </a:extLst>
          </p:cNvPr>
          <p:cNvSpPr txBox="1"/>
          <p:nvPr/>
        </p:nvSpPr>
        <p:spPr>
          <a:xfrm>
            <a:off x="1994221" y="552215"/>
            <a:ext cx="82035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TỪ CHÚ BỒ CÂU ĐẾN IN-TƠ-NÉT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3E7FFA3-FB82-4729-8B28-F4E64F5EF59C}"/>
              </a:ext>
            </a:extLst>
          </p:cNvPr>
          <p:cNvSpPr/>
          <p:nvPr/>
        </p:nvSpPr>
        <p:spPr>
          <a:xfrm>
            <a:off x="166914" y="1590431"/>
            <a:ext cx="500743" cy="4996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2B94A96-8EC3-4266-B5C3-A5D68F9109BE}"/>
              </a:ext>
            </a:extLst>
          </p:cNvPr>
          <p:cNvCxnSpPr/>
          <p:nvPr/>
        </p:nvCxnSpPr>
        <p:spPr>
          <a:xfrm flipH="1">
            <a:off x="1129142" y="2400010"/>
            <a:ext cx="127000" cy="5225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87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837398-6758-47B9-AD59-DEB8D63ECBF2}"/>
              </a:ext>
            </a:extLst>
          </p:cNvPr>
          <p:cNvSpPr txBox="1"/>
          <p:nvPr/>
        </p:nvSpPr>
        <p:spPr>
          <a:xfrm>
            <a:off x="166914" y="893748"/>
            <a:ext cx="11858172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     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xa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xưa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ta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biết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huấn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bồ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đưa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thư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Bồ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nhớ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rất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tốt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bay qua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chặng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dài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hàng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nghìn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mang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thư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đến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nơi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nhận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3E7FFA3-FB82-4729-8B28-F4E64F5EF59C}"/>
              </a:ext>
            </a:extLst>
          </p:cNvPr>
          <p:cNvSpPr/>
          <p:nvPr/>
        </p:nvSpPr>
        <p:spPr>
          <a:xfrm>
            <a:off x="313550" y="1155005"/>
            <a:ext cx="500743" cy="4996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332E1D8-A1F8-4E2B-8358-9571E7A23E47}"/>
              </a:ext>
            </a:extLst>
          </p:cNvPr>
          <p:cNvCxnSpPr>
            <a:cxnSpLocks/>
          </p:cNvCxnSpPr>
          <p:nvPr/>
        </p:nvCxnSpPr>
        <p:spPr>
          <a:xfrm>
            <a:off x="6290790" y="1654630"/>
            <a:ext cx="19924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7DFD8D9-D636-42C7-972D-62719792B2DD}"/>
              </a:ext>
            </a:extLst>
          </p:cNvPr>
          <p:cNvSpPr txBox="1"/>
          <p:nvPr/>
        </p:nvSpPr>
        <p:spPr>
          <a:xfrm>
            <a:off x="166914" y="4557039"/>
            <a:ext cx="2371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huấn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5AA7D4-C17D-4690-9BE1-0E8278FE216F}"/>
              </a:ext>
            </a:extLst>
          </p:cNvPr>
          <p:cNvSpPr txBox="1"/>
          <p:nvPr/>
        </p:nvSpPr>
        <p:spPr>
          <a:xfrm>
            <a:off x="2377359" y="4557039"/>
            <a:ext cx="8769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dạy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hướng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dẫn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B94A96-8EC3-4266-B5C3-A5D68F9109BE}"/>
              </a:ext>
            </a:extLst>
          </p:cNvPr>
          <p:cNvCxnSpPr/>
          <p:nvPr/>
        </p:nvCxnSpPr>
        <p:spPr>
          <a:xfrm flipH="1">
            <a:off x="4240833" y="2857053"/>
            <a:ext cx="127000" cy="5225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5B2882-21C3-4589-BD3F-17E010BD5B6D}"/>
              </a:ext>
            </a:extLst>
          </p:cNvPr>
          <p:cNvSpPr txBox="1"/>
          <p:nvPr/>
        </p:nvSpPr>
        <p:spPr>
          <a:xfrm>
            <a:off x="228813" y="4369135"/>
            <a:ext cx="11676743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bay qua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chặng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dài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hàng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nghìn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mang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thư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đến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nơi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nhận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2B94A96-8EC3-4266-B5C3-A5D68F9109BE}"/>
              </a:ext>
            </a:extLst>
          </p:cNvPr>
          <p:cNvCxnSpPr/>
          <p:nvPr/>
        </p:nvCxnSpPr>
        <p:spPr>
          <a:xfrm flipH="1">
            <a:off x="11238857" y="4680856"/>
            <a:ext cx="127000" cy="5225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DA8670-E7D6-4270-B25E-B303E1CC232A}"/>
              </a:ext>
            </a:extLst>
          </p:cNvPr>
          <p:cNvGrpSpPr/>
          <p:nvPr/>
        </p:nvGrpSpPr>
        <p:grpSpPr>
          <a:xfrm>
            <a:off x="5689291" y="5557525"/>
            <a:ext cx="207506" cy="522514"/>
            <a:chOff x="6701971" y="2764972"/>
            <a:chExt cx="207506" cy="522514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BB57082-4112-41AE-9A35-E250FAA05043}"/>
                </a:ext>
              </a:extLst>
            </p:cNvPr>
            <p:cNvCxnSpPr/>
            <p:nvPr/>
          </p:nvCxnSpPr>
          <p:spPr>
            <a:xfrm flipH="1">
              <a:off x="6701971" y="2764972"/>
              <a:ext cx="127000" cy="5225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CAAD560-B473-4699-BF8B-1B7457BBDB84}"/>
                </a:ext>
              </a:extLst>
            </p:cNvPr>
            <p:cNvCxnSpPr/>
            <p:nvPr/>
          </p:nvCxnSpPr>
          <p:spPr>
            <a:xfrm flipH="1">
              <a:off x="6782477" y="2764972"/>
              <a:ext cx="127000" cy="5225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3438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5" grpId="0"/>
      <p:bldP spid="15" grpId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837398-6758-47B9-AD59-DEB8D63ECBF2}"/>
              </a:ext>
            </a:extLst>
          </p:cNvPr>
          <p:cNvSpPr txBox="1"/>
          <p:nvPr/>
        </p:nvSpPr>
        <p:spPr>
          <a:xfrm>
            <a:off x="166914" y="763117"/>
            <a:ext cx="118581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    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biển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còn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nghĩ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ra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cách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bỏ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thư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chiếc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chai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thủy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tinh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Nhờ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sóng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biển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chiếc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chai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này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đẩy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đất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liền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bức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thư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vài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chục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sau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mới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thấy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3E7FFA3-FB82-4729-8B28-F4E64F5EF59C}"/>
              </a:ext>
            </a:extLst>
          </p:cNvPr>
          <p:cNvSpPr/>
          <p:nvPr/>
        </p:nvSpPr>
        <p:spPr>
          <a:xfrm>
            <a:off x="139379" y="1038889"/>
            <a:ext cx="500743" cy="4996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6708C8-6D03-4C86-9C5D-D3AE37EC8E34}"/>
              </a:ext>
            </a:extLst>
          </p:cNvPr>
          <p:cNvSpPr txBox="1"/>
          <p:nvPr/>
        </p:nvSpPr>
        <p:spPr>
          <a:xfrm>
            <a:off x="76199" y="4185152"/>
            <a:ext cx="11858172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    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biển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còn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nghĩ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ra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cách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bỏ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thư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chiếc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chai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thủy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tinh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2B94A96-8EC3-4266-B5C3-A5D68F9109BE}"/>
              </a:ext>
            </a:extLst>
          </p:cNvPr>
          <p:cNvCxnSpPr/>
          <p:nvPr/>
        </p:nvCxnSpPr>
        <p:spPr>
          <a:xfrm flipH="1">
            <a:off x="8410008" y="4410548"/>
            <a:ext cx="127000" cy="5225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4FDA8670-E7D6-4270-B25E-B303E1CC232A}"/>
              </a:ext>
            </a:extLst>
          </p:cNvPr>
          <p:cNvGrpSpPr/>
          <p:nvPr/>
        </p:nvGrpSpPr>
        <p:grpSpPr>
          <a:xfrm>
            <a:off x="5509093" y="5259876"/>
            <a:ext cx="192008" cy="522514"/>
            <a:chOff x="6701971" y="2764972"/>
            <a:chExt cx="192008" cy="52251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BB57082-4112-41AE-9A35-E250FAA05043}"/>
                </a:ext>
              </a:extLst>
            </p:cNvPr>
            <p:cNvCxnSpPr/>
            <p:nvPr/>
          </p:nvCxnSpPr>
          <p:spPr>
            <a:xfrm flipH="1">
              <a:off x="6701971" y="2764972"/>
              <a:ext cx="127000" cy="5225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CAAD560-B473-4699-BF8B-1B7457BBDB84}"/>
                </a:ext>
              </a:extLst>
            </p:cNvPr>
            <p:cNvCxnSpPr/>
            <p:nvPr/>
          </p:nvCxnSpPr>
          <p:spPr>
            <a:xfrm flipH="1">
              <a:off x="6766979" y="2764972"/>
              <a:ext cx="127000" cy="5225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B94A96-8EC3-4266-B5C3-A5D68F9109BE}"/>
              </a:ext>
            </a:extLst>
          </p:cNvPr>
          <p:cNvCxnSpPr/>
          <p:nvPr/>
        </p:nvCxnSpPr>
        <p:spPr>
          <a:xfrm flipH="1">
            <a:off x="8504504" y="1038889"/>
            <a:ext cx="127000" cy="5225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2B94A96-8EC3-4266-B5C3-A5D68F9109BE}"/>
              </a:ext>
            </a:extLst>
          </p:cNvPr>
          <p:cNvCxnSpPr/>
          <p:nvPr/>
        </p:nvCxnSpPr>
        <p:spPr>
          <a:xfrm flipH="1">
            <a:off x="8616006" y="2736258"/>
            <a:ext cx="127000" cy="5225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234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530</TotalTime>
  <Words>1109</Words>
  <Application>Microsoft Office PowerPoint</Application>
  <PresentationFormat>Widescreen</PresentationFormat>
  <Paragraphs>106</Paragraphs>
  <Slides>25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Arial Rounded MT Bold</vt:lpstr>
      <vt:lpstr>Calibri</vt:lpstr>
      <vt:lpstr>Calibri Light</vt:lpstr>
      <vt:lpstr>iCiel Cadena</vt:lpstr>
      <vt:lpstr>Times New Roman</vt:lpstr>
      <vt:lpstr>思源黑体 CN Regular</vt:lpstr>
      <vt:lpstr>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Admin</cp:lastModifiedBy>
  <cp:revision>188</cp:revision>
  <dcterms:created xsi:type="dcterms:W3CDTF">2021-08-21T07:02:17Z</dcterms:created>
  <dcterms:modified xsi:type="dcterms:W3CDTF">2023-07-23T05:18:17Z</dcterms:modified>
  <cp:category>9Slide.vn</cp:category>
</cp:coreProperties>
</file>